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3"/>
  </p:notesMasterIdLst>
  <p:handoutMasterIdLst>
    <p:handoutMasterId r:id="rId224"/>
  </p:handoutMasterIdLst>
  <p:sldIdLst>
    <p:sldId id="256" r:id="rId2"/>
    <p:sldId id="258" r:id="rId3"/>
    <p:sldId id="277" r:id="rId4"/>
    <p:sldId id="388" r:id="rId5"/>
    <p:sldId id="264" r:id="rId6"/>
    <p:sldId id="336" r:id="rId7"/>
    <p:sldId id="259" r:id="rId8"/>
    <p:sldId id="266" r:id="rId9"/>
    <p:sldId id="260" r:id="rId10"/>
    <p:sldId id="265" r:id="rId11"/>
    <p:sldId id="261" r:id="rId12"/>
    <p:sldId id="262" r:id="rId13"/>
    <p:sldId id="495" r:id="rId14"/>
    <p:sldId id="263" r:id="rId15"/>
    <p:sldId id="374" r:id="rId16"/>
    <p:sldId id="257" r:id="rId17"/>
    <p:sldId id="267" r:id="rId18"/>
    <p:sldId id="494" r:id="rId19"/>
    <p:sldId id="272" r:id="rId20"/>
    <p:sldId id="326" r:id="rId21"/>
    <p:sldId id="361" r:id="rId22"/>
    <p:sldId id="334" r:id="rId23"/>
    <p:sldId id="335" r:id="rId24"/>
    <p:sldId id="451" r:id="rId25"/>
    <p:sldId id="488" r:id="rId26"/>
    <p:sldId id="311" r:id="rId27"/>
    <p:sldId id="310" r:id="rId28"/>
    <p:sldId id="292" r:id="rId29"/>
    <p:sldId id="432" r:id="rId30"/>
    <p:sldId id="323" r:id="rId31"/>
    <p:sldId id="433" r:id="rId32"/>
    <p:sldId id="291" r:id="rId33"/>
    <p:sldId id="268" r:id="rId34"/>
    <p:sldId id="293" r:id="rId35"/>
    <p:sldId id="465" r:id="rId36"/>
    <p:sldId id="294" r:id="rId37"/>
    <p:sldId id="295" r:id="rId38"/>
    <p:sldId id="296" r:id="rId39"/>
    <p:sldId id="352" r:id="rId40"/>
    <p:sldId id="297" r:id="rId41"/>
    <p:sldId id="341" r:id="rId42"/>
    <p:sldId id="298" r:id="rId43"/>
    <p:sldId id="274" r:id="rId44"/>
    <p:sldId id="383" r:id="rId45"/>
    <p:sldId id="481" r:id="rId46"/>
    <p:sldId id="483" r:id="rId47"/>
    <p:sldId id="484" r:id="rId48"/>
    <p:sldId id="485" r:id="rId49"/>
    <p:sldId id="416" r:id="rId50"/>
    <p:sldId id="415" r:id="rId51"/>
    <p:sldId id="270" r:id="rId52"/>
    <p:sldId id="327" r:id="rId53"/>
    <p:sldId id="328" r:id="rId54"/>
    <p:sldId id="329" r:id="rId55"/>
    <p:sldId id="441" r:id="rId56"/>
    <p:sldId id="330" r:id="rId57"/>
    <p:sldId id="331" r:id="rId58"/>
    <p:sldId id="332" r:id="rId59"/>
    <p:sldId id="333" r:id="rId60"/>
    <p:sldId id="271" r:id="rId61"/>
    <p:sldId id="300" r:id="rId62"/>
    <p:sldId id="301" r:id="rId63"/>
    <p:sldId id="302" r:id="rId64"/>
    <p:sldId id="269" r:id="rId65"/>
    <p:sldId id="304" r:id="rId66"/>
    <p:sldId id="303" r:id="rId67"/>
    <p:sldId id="299" r:id="rId68"/>
    <p:sldId id="392" r:id="rId69"/>
    <p:sldId id="393" r:id="rId70"/>
    <p:sldId id="305" r:id="rId71"/>
    <p:sldId id="384" r:id="rId72"/>
    <p:sldId id="273" r:id="rId73"/>
    <p:sldId id="491" r:id="rId74"/>
    <p:sldId id="490" r:id="rId75"/>
    <p:sldId id="342" r:id="rId76"/>
    <p:sldId id="462" r:id="rId77"/>
    <p:sldId id="354" r:id="rId78"/>
    <p:sldId id="443" r:id="rId79"/>
    <p:sldId id="306" r:id="rId80"/>
    <p:sldId id="309" r:id="rId81"/>
    <p:sldId id="307" r:id="rId82"/>
    <p:sldId id="308" r:id="rId83"/>
    <p:sldId id="479" r:id="rId84"/>
    <p:sldId id="275" r:id="rId85"/>
    <p:sldId id="312" r:id="rId86"/>
    <p:sldId id="313" r:id="rId87"/>
    <p:sldId id="386" r:id="rId88"/>
    <p:sldId id="314" r:id="rId89"/>
    <p:sldId id="389" r:id="rId90"/>
    <p:sldId id="391" r:id="rId91"/>
    <p:sldId id="315" r:id="rId92"/>
    <p:sldId id="321" r:id="rId93"/>
    <p:sldId id="316" r:id="rId94"/>
    <p:sldId id="317" r:id="rId95"/>
    <p:sldId id="322" r:id="rId96"/>
    <p:sldId id="318" r:id="rId97"/>
    <p:sldId id="440" r:id="rId98"/>
    <p:sldId id="414" r:id="rId99"/>
    <p:sldId id="276" r:id="rId100"/>
    <p:sldId id="406" r:id="rId101"/>
    <p:sldId id="435" r:id="rId102"/>
    <p:sldId id="288" r:id="rId103"/>
    <p:sldId id="398" r:id="rId104"/>
    <p:sldId id="370" r:id="rId105"/>
    <p:sldId id="407" r:id="rId106"/>
    <p:sldId id="402" r:id="rId107"/>
    <p:sldId id="372" r:id="rId108"/>
    <p:sldId id="379" r:id="rId109"/>
    <p:sldId id="422" r:id="rId110"/>
    <p:sldId id="351" r:id="rId111"/>
    <p:sldId id="340" r:id="rId112"/>
    <p:sldId id="501" r:id="rId113"/>
    <p:sldId id="359" r:id="rId114"/>
    <p:sldId id="463" r:id="rId115"/>
    <p:sldId id="429" r:id="rId116"/>
    <p:sldId id="460" r:id="rId117"/>
    <p:sldId id="413" r:id="rId118"/>
    <p:sldId id="382" r:id="rId119"/>
    <p:sldId id="423" r:id="rId120"/>
    <p:sldId id="428" r:id="rId121"/>
    <p:sldId id="408" r:id="rId122"/>
    <p:sldId id="375" r:id="rId123"/>
    <p:sldId id="377" r:id="rId124"/>
    <p:sldId id="338" r:id="rId125"/>
    <p:sldId id="371" r:id="rId126"/>
    <p:sldId id="378" r:id="rId127"/>
    <p:sldId id="496" r:id="rId128"/>
    <p:sldId id="497" r:id="rId129"/>
    <p:sldId id="404" r:id="rId130"/>
    <p:sldId id="400" r:id="rId131"/>
    <p:sldId id="427" r:id="rId132"/>
    <p:sldId id="480" r:id="rId133"/>
    <p:sldId id="409" r:id="rId134"/>
    <p:sldId id="417" r:id="rId135"/>
    <p:sldId id="405" r:id="rId136"/>
    <p:sldId id="461" r:id="rId137"/>
    <p:sldId id="450" r:id="rId138"/>
    <p:sldId id="418" r:id="rId139"/>
    <p:sldId id="410" r:id="rId140"/>
    <p:sldId id="364" r:id="rId141"/>
    <p:sldId id="472" r:id="rId142"/>
    <p:sldId id="476" r:id="rId143"/>
    <p:sldId id="474" r:id="rId144"/>
    <p:sldId id="280" r:id="rId145"/>
    <p:sldId id="470" r:id="rId146"/>
    <p:sldId id="287" r:id="rId147"/>
    <p:sldId id="411" r:id="rId148"/>
    <p:sldId id="493" r:id="rId149"/>
    <p:sldId id="492" r:id="rId150"/>
    <p:sldId id="445" r:id="rId151"/>
    <p:sldId id="452" r:id="rId152"/>
    <p:sldId id="356" r:id="rId153"/>
    <p:sldId id="444" r:id="rId154"/>
    <p:sldId id="454" r:id="rId155"/>
    <p:sldId id="455" r:id="rId156"/>
    <p:sldId id="358" r:id="rId157"/>
    <p:sldId id="449" r:id="rId158"/>
    <p:sldId id="456" r:id="rId159"/>
    <p:sldId id="284" r:id="rId160"/>
    <p:sldId id="464" r:id="rId161"/>
    <p:sldId id="339" r:id="rId162"/>
    <p:sldId id="469" r:id="rId163"/>
    <p:sldId id="439" r:id="rId164"/>
    <p:sldId id="420" r:id="rId165"/>
    <p:sldId id="498" r:id="rId166"/>
    <p:sldId id="279" r:id="rId167"/>
    <p:sldId id="282" r:id="rId168"/>
    <p:sldId id="390" r:id="rId169"/>
    <p:sldId id="289" r:id="rId170"/>
    <p:sldId id="353" r:id="rId171"/>
    <p:sldId id="442" r:id="rId172"/>
    <p:sldId id="325" r:id="rId173"/>
    <p:sldId id="286" r:id="rId174"/>
    <p:sldId id="345" r:id="rId175"/>
    <p:sldId id="457" r:id="rId176"/>
    <p:sldId id="478" r:id="rId177"/>
    <p:sldId id="502" r:id="rId178"/>
    <p:sldId id="366" r:id="rId179"/>
    <p:sldId id="369" r:id="rId180"/>
    <p:sldId id="337" r:id="rId181"/>
    <p:sldId id="459" r:id="rId182"/>
    <p:sldId id="447" r:id="rId183"/>
    <p:sldId id="453" r:id="rId184"/>
    <p:sldId id="499" r:id="rId185"/>
    <p:sldId id="349" r:id="rId186"/>
    <p:sldId id="475" r:id="rId187"/>
    <p:sldId id="448" r:id="rId188"/>
    <p:sldId id="355" r:id="rId189"/>
    <p:sldId id="466" r:id="rId190"/>
    <p:sldId id="487" r:id="rId191"/>
    <p:sldId id="357" r:id="rId192"/>
    <p:sldId id="471" r:id="rId193"/>
    <p:sldId id="426" r:id="rId194"/>
    <p:sldId id="419" r:id="rId195"/>
    <p:sldId id="421" r:id="rId196"/>
    <p:sldId id="430" r:id="rId197"/>
    <p:sldId id="500" r:id="rId198"/>
    <p:sldId id="343" r:id="rId199"/>
    <p:sldId id="324" r:id="rId200"/>
    <p:sldId id="431" r:id="rId201"/>
    <p:sldId id="412" r:id="rId202"/>
    <p:sldId id="368" r:id="rId203"/>
    <p:sldId id="477" r:id="rId204"/>
    <p:sldId id="437" r:id="rId205"/>
    <p:sldId id="283" r:id="rId206"/>
    <p:sldId id="381" r:id="rId207"/>
    <p:sldId id="401" r:id="rId208"/>
    <p:sldId id="425" r:id="rId209"/>
    <p:sldId id="396" r:id="rId210"/>
    <p:sldId id="446" r:id="rId211"/>
    <p:sldId id="281" r:id="rId212"/>
    <p:sldId id="473" r:id="rId213"/>
    <p:sldId id="350" r:id="rId214"/>
    <p:sldId id="376" r:id="rId215"/>
    <p:sldId id="346" r:id="rId216"/>
    <p:sldId id="278" r:id="rId217"/>
    <p:sldId id="486" r:id="rId218"/>
    <p:sldId id="397" r:id="rId219"/>
    <p:sldId id="438" r:id="rId220"/>
    <p:sldId id="467" r:id="rId221"/>
    <p:sldId id="489" r:id="rId222"/>
  </p:sldIdLst>
  <p:sldSz cx="9906000" cy="6858000" type="A4"/>
  <p:notesSz cx="7100888" cy="102314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54" userDrawn="1">
          <p15:clr>
            <a:srgbClr val="A4A3A4"/>
          </p15:clr>
        </p15:guide>
        <p15:guide id="2" pos="217" userDrawn="1">
          <p15:clr>
            <a:srgbClr val="A4A3A4"/>
          </p15:clr>
        </p15:guide>
        <p15:guide id="3" orient="horz" pos="867" userDrawn="1">
          <p15:clr>
            <a:srgbClr val="A4A3A4"/>
          </p15:clr>
        </p15:guide>
        <p15:guide id="4" pos="3029" userDrawn="1">
          <p15:clr>
            <a:srgbClr val="A4A3A4"/>
          </p15:clr>
        </p15:guide>
        <p15:guide id="5" orient="horz" pos="1275" userDrawn="1">
          <p15:clr>
            <a:srgbClr val="A4A3A4"/>
          </p15:clr>
        </p15:guide>
        <p15:guide id="6" pos="1600" userDrawn="1">
          <p15:clr>
            <a:srgbClr val="A4A3A4"/>
          </p15:clr>
        </p15:guide>
        <p15:guide id="7" pos="1669" userDrawn="1">
          <p15:clr>
            <a:srgbClr val="A4A3A4"/>
          </p15:clr>
        </p15:guide>
        <p15:guide id="8" orient="horz" pos="3702" userDrawn="1">
          <p15:clr>
            <a:srgbClr val="A4A3A4"/>
          </p15:clr>
        </p15:guide>
        <p15:guide id="9" orient="horz" pos="3271" userDrawn="1">
          <p15:clr>
            <a:srgbClr val="A4A3A4"/>
          </p15:clr>
        </p15:guide>
        <p15:guide id="10" pos="6023" userDrawn="1">
          <p15:clr>
            <a:srgbClr val="A4A3A4"/>
          </p15:clr>
        </p15:guide>
        <p15:guide id="11" orient="horz" pos="4247" userDrawn="1">
          <p15:clr>
            <a:srgbClr val="A4A3A4"/>
          </p15:clr>
        </p15:guide>
        <p15:guide id="12" pos="436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CC66"/>
    <a:srgbClr val="FFCC9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4521DD-432D-43B6-92EE-FB43A12E1FCF}" v="802" dt="2023-06-01T19:59:08.148"/>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76755" autoAdjust="0"/>
  </p:normalViewPr>
  <p:slideViewPr>
    <p:cSldViewPr snapToGrid="0" showGuides="1">
      <p:cViewPr varScale="1">
        <p:scale>
          <a:sx n="81" d="100"/>
          <a:sy n="81" d="100"/>
        </p:scale>
        <p:origin x="2220" y="90"/>
      </p:cViewPr>
      <p:guideLst>
        <p:guide orient="horz" pos="754"/>
        <p:guide pos="217"/>
        <p:guide orient="horz" pos="867"/>
        <p:guide pos="3029"/>
        <p:guide orient="horz" pos="1275"/>
        <p:guide pos="1600"/>
        <p:guide pos="1669"/>
        <p:guide orient="horz" pos="3702"/>
        <p:guide orient="horz" pos="3271"/>
        <p:guide pos="6023"/>
        <p:guide orient="horz" pos="4247"/>
        <p:guide pos="4367"/>
      </p:guideLst>
    </p:cSldViewPr>
  </p:slideViewPr>
  <p:notesTextViewPr>
    <p:cViewPr>
      <p:scale>
        <a:sx n="1" d="1"/>
        <a:sy n="1" d="1"/>
      </p:scale>
      <p:origin x="0" y="0"/>
    </p:cViewPr>
  </p:notesTextViewPr>
  <p:sorterViewPr>
    <p:cViewPr>
      <p:scale>
        <a:sx n="90" d="100"/>
        <a:sy n="90" d="100"/>
      </p:scale>
      <p:origin x="0" y="-1641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tableStyles" Target="tableStyle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microsoft.com/office/2016/11/relationships/changesInfo" Target="changesInfos/changesInfo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microsoft.com/office/2015/10/relationships/revisionInfo" Target="revisionInfo.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notesMaster" Target="notesMasters/notesMaster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handoutMaster" Target="handoutMasters/handoutMaster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Zimmermann" userId="d6f3dac014f6a3fd" providerId="LiveId" clId="{8D4521DD-432D-43B6-92EE-FB43A12E1FCF}"/>
    <pc:docChg chg="undo custSel addSld delSld modSld sldOrd modMainMaster modNotesMaster modHandout">
      <pc:chgData name="Thomas Zimmermann" userId="d6f3dac014f6a3fd" providerId="LiveId" clId="{8D4521DD-432D-43B6-92EE-FB43A12E1FCF}" dt="2023-05-23T20:07:02.113" v="13566" actId="20577"/>
      <pc:docMkLst>
        <pc:docMk/>
      </pc:docMkLst>
      <pc:sldChg chg="modSp mod">
        <pc:chgData name="Thomas Zimmermann" userId="d6f3dac014f6a3fd" providerId="LiveId" clId="{8D4521DD-432D-43B6-92EE-FB43A12E1FCF}" dt="2023-05-20T18:41:59.427" v="12444" actId="21"/>
        <pc:sldMkLst>
          <pc:docMk/>
          <pc:sldMk cId="1611168666" sldId="256"/>
        </pc:sldMkLst>
        <pc:spChg chg="mod">
          <ac:chgData name="Thomas Zimmermann" userId="d6f3dac014f6a3fd" providerId="LiveId" clId="{8D4521DD-432D-43B6-92EE-FB43A12E1FCF}" dt="2023-05-20T18:41:59.427" v="12444" actId="21"/>
          <ac:spMkLst>
            <pc:docMk/>
            <pc:sldMk cId="1611168666" sldId="256"/>
            <ac:spMk id="5" creationId="{8AE34A95-E1BA-1DBA-8F80-59736FCFE5CC}"/>
          </ac:spMkLst>
        </pc:spChg>
      </pc:sldChg>
      <pc:sldChg chg="addSp delSp modSp mod">
        <pc:chgData name="Thomas Zimmermann" userId="d6f3dac014f6a3fd" providerId="LiveId" clId="{8D4521DD-432D-43B6-92EE-FB43A12E1FCF}" dt="2023-05-07T06:29:40.725" v="1443" actId="21"/>
        <pc:sldMkLst>
          <pc:docMk/>
          <pc:sldMk cId="3555488204" sldId="257"/>
        </pc:sldMkLst>
        <pc:picChg chg="add del mod">
          <ac:chgData name="Thomas Zimmermann" userId="d6f3dac014f6a3fd" providerId="LiveId" clId="{8D4521DD-432D-43B6-92EE-FB43A12E1FCF}" dt="2023-05-07T06:29:40.725" v="1443" actId="21"/>
          <ac:picMkLst>
            <pc:docMk/>
            <pc:sldMk cId="3555488204" sldId="257"/>
            <ac:picMk id="3" creationId="{AFC498CF-CD78-1729-15A5-55A1B70E8438}"/>
          </ac:picMkLst>
        </pc:picChg>
        <pc:picChg chg="add del mod">
          <ac:chgData name="Thomas Zimmermann" userId="d6f3dac014f6a3fd" providerId="LiveId" clId="{8D4521DD-432D-43B6-92EE-FB43A12E1FCF}" dt="2023-05-07T06:29:40.725" v="1443" actId="21"/>
          <ac:picMkLst>
            <pc:docMk/>
            <pc:sldMk cId="3555488204" sldId="257"/>
            <ac:picMk id="4" creationId="{F6C83051-886C-45CE-0B68-CB71A4BDBB02}"/>
          </ac:picMkLst>
        </pc:picChg>
        <pc:picChg chg="add del mod">
          <ac:chgData name="Thomas Zimmermann" userId="d6f3dac014f6a3fd" providerId="LiveId" clId="{8D4521DD-432D-43B6-92EE-FB43A12E1FCF}" dt="2023-05-07T06:29:40.725" v="1443" actId="21"/>
          <ac:picMkLst>
            <pc:docMk/>
            <pc:sldMk cId="3555488204" sldId="257"/>
            <ac:picMk id="5" creationId="{7C468893-1780-DABC-560F-EF33F870D705}"/>
          </ac:picMkLst>
        </pc:picChg>
        <pc:picChg chg="mod">
          <ac:chgData name="Thomas Zimmermann" userId="d6f3dac014f6a3fd" providerId="LiveId" clId="{8D4521DD-432D-43B6-92EE-FB43A12E1FCF}" dt="2023-04-30T21:15:14.341" v="84" actId="14100"/>
          <ac:picMkLst>
            <pc:docMk/>
            <pc:sldMk cId="3555488204" sldId="257"/>
            <ac:picMk id="14" creationId="{A76B756E-2B5A-9E07-A510-6B24178BC010}"/>
          </ac:picMkLst>
        </pc:picChg>
        <pc:picChg chg="mod">
          <ac:chgData name="Thomas Zimmermann" userId="d6f3dac014f6a3fd" providerId="LiveId" clId="{8D4521DD-432D-43B6-92EE-FB43A12E1FCF}" dt="2023-04-30T21:15:14.341" v="84" actId="14100"/>
          <ac:picMkLst>
            <pc:docMk/>
            <pc:sldMk cId="3555488204" sldId="257"/>
            <ac:picMk id="15" creationId="{1B237FB9-3774-ACD5-7111-F409B5DBDFCE}"/>
          </ac:picMkLst>
        </pc:picChg>
        <pc:picChg chg="mod">
          <ac:chgData name="Thomas Zimmermann" userId="d6f3dac014f6a3fd" providerId="LiveId" clId="{8D4521DD-432D-43B6-92EE-FB43A12E1FCF}" dt="2023-04-30T21:15:14.341" v="84" actId="14100"/>
          <ac:picMkLst>
            <pc:docMk/>
            <pc:sldMk cId="3555488204" sldId="257"/>
            <ac:picMk id="16" creationId="{10774863-0FC9-861B-2BE9-577F6DF8ED99}"/>
          </ac:picMkLst>
        </pc:picChg>
        <pc:picChg chg="mod">
          <ac:chgData name="Thomas Zimmermann" userId="d6f3dac014f6a3fd" providerId="LiveId" clId="{8D4521DD-432D-43B6-92EE-FB43A12E1FCF}" dt="2023-04-30T21:15:14.341" v="84" actId="14100"/>
          <ac:picMkLst>
            <pc:docMk/>
            <pc:sldMk cId="3555488204" sldId="257"/>
            <ac:picMk id="17" creationId="{85AABB88-F180-1388-0365-3BA213439C5A}"/>
          </ac:picMkLst>
        </pc:picChg>
      </pc:sldChg>
      <pc:sldChg chg="addSp delSp modSp mod">
        <pc:chgData name="Thomas Zimmermann" userId="d6f3dac014f6a3fd" providerId="LiveId" clId="{8D4521DD-432D-43B6-92EE-FB43A12E1FCF}" dt="2023-05-20T18:43:31.872" v="12484" actId="1036"/>
        <pc:sldMkLst>
          <pc:docMk/>
          <pc:sldMk cId="2782468538" sldId="258"/>
        </pc:sldMkLst>
        <pc:spChg chg="mod">
          <ac:chgData name="Thomas Zimmermann" userId="d6f3dac014f6a3fd" providerId="LiveId" clId="{8D4521DD-432D-43B6-92EE-FB43A12E1FCF}" dt="2023-05-07T15:26:38.624" v="3721" actId="20577"/>
          <ac:spMkLst>
            <pc:docMk/>
            <pc:sldMk cId="2782468538" sldId="258"/>
            <ac:spMk id="2" creationId="{09CD3E7D-9970-4321-DE35-1380215D8B87}"/>
          </ac:spMkLst>
        </pc:spChg>
        <pc:spChg chg="add mod">
          <ac:chgData name="Thomas Zimmermann" userId="d6f3dac014f6a3fd" providerId="LiveId" clId="{8D4521DD-432D-43B6-92EE-FB43A12E1FCF}" dt="2023-05-20T18:43:31.872" v="12484" actId="1036"/>
          <ac:spMkLst>
            <pc:docMk/>
            <pc:sldMk cId="2782468538" sldId="258"/>
            <ac:spMk id="4" creationId="{7B6CB423-13B8-D694-EA31-27CA2251207A}"/>
          </ac:spMkLst>
        </pc:spChg>
        <pc:spChg chg="add mod">
          <ac:chgData name="Thomas Zimmermann" userId="d6f3dac014f6a3fd" providerId="LiveId" clId="{8D4521DD-432D-43B6-92EE-FB43A12E1FCF}" dt="2023-05-18T19:22:16.328" v="10294" actId="1036"/>
          <ac:spMkLst>
            <pc:docMk/>
            <pc:sldMk cId="2782468538" sldId="258"/>
            <ac:spMk id="7" creationId="{CDF72E06-D476-4255-AB81-CCF93AEEB6FD}"/>
          </ac:spMkLst>
        </pc:spChg>
        <pc:spChg chg="add mod">
          <ac:chgData name="Thomas Zimmermann" userId="d6f3dac014f6a3fd" providerId="LiveId" clId="{8D4521DD-432D-43B6-92EE-FB43A12E1FCF}" dt="2023-05-18T19:22:36.112" v="10295" actId="12789"/>
          <ac:spMkLst>
            <pc:docMk/>
            <pc:sldMk cId="2782468538" sldId="258"/>
            <ac:spMk id="8" creationId="{B8E655D9-C82D-B095-B4B2-E4B07146EAA6}"/>
          </ac:spMkLst>
        </pc:spChg>
        <pc:spChg chg="add mod">
          <ac:chgData name="Thomas Zimmermann" userId="d6f3dac014f6a3fd" providerId="LiveId" clId="{8D4521DD-432D-43B6-92EE-FB43A12E1FCF}" dt="2023-05-18T19:22:36.112" v="10295" actId="12789"/>
          <ac:spMkLst>
            <pc:docMk/>
            <pc:sldMk cId="2782468538" sldId="258"/>
            <ac:spMk id="10" creationId="{F30D5539-7C0C-C944-86CD-56E86E3FF64A}"/>
          </ac:spMkLst>
        </pc:spChg>
        <pc:spChg chg="add mod">
          <ac:chgData name="Thomas Zimmermann" userId="d6f3dac014f6a3fd" providerId="LiveId" clId="{8D4521DD-432D-43B6-92EE-FB43A12E1FCF}" dt="2023-05-18T19:20:41.533" v="10199" actId="1037"/>
          <ac:spMkLst>
            <pc:docMk/>
            <pc:sldMk cId="2782468538" sldId="258"/>
            <ac:spMk id="11" creationId="{7063D48B-A90F-1DF7-A2F3-84D4B615E92E}"/>
          </ac:spMkLst>
        </pc:spChg>
        <pc:spChg chg="add mod">
          <ac:chgData name="Thomas Zimmermann" userId="d6f3dac014f6a3fd" providerId="LiveId" clId="{8D4521DD-432D-43B6-92EE-FB43A12E1FCF}" dt="2023-05-18T19:20:41.533" v="10199" actId="1037"/>
          <ac:spMkLst>
            <pc:docMk/>
            <pc:sldMk cId="2782468538" sldId="258"/>
            <ac:spMk id="12" creationId="{FA9005CC-D588-6E05-E81C-DB6CE3CAB728}"/>
          </ac:spMkLst>
        </pc:spChg>
        <pc:spChg chg="add mod">
          <ac:chgData name="Thomas Zimmermann" userId="d6f3dac014f6a3fd" providerId="LiveId" clId="{8D4521DD-432D-43B6-92EE-FB43A12E1FCF}" dt="2023-05-18T19:20:41.533" v="10199" actId="1037"/>
          <ac:spMkLst>
            <pc:docMk/>
            <pc:sldMk cId="2782468538" sldId="258"/>
            <ac:spMk id="13" creationId="{71A960F7-DEAE-3275-EEB7-7E39A284C4C1}"/>
          </ac:spMkLst>
        </pc:spChg>
        <pc:spChg chg="add mod">
          <ac:chgData name="Thomas Zimmermann" userId="d6f3dac014f6a3fd" providerId="LiveId" clId="{8D4521DD-432D-43B6-92EE-FB43A12E1FCF}" dt="2023-05-18T19:20:41.533" v="10199" actId="1037"/>
          <ac:spMkLst>
            <pc:docMk/>
            <pc:sldMk cId="2782468538" sldId="258"/>
            <ac:spMk id="14" creationId="{94CB7196-6BAC-7B39-5CDD-A82887C91207}"/>
          </ac:spMkLst>
        </pc:spChg>
        <pc:spChg chg="add mod">
          <ac:chgData name="Thomas Zimmermann" userId="d6f3dac014f6a3fd" providerId="LiveId" clId="{8D4521DD-432D-43B6-92EE-FB43A12E1FCF}" dt="2023-05-18T19:20:41.533" v="10199" actId="1037"/>
          <ac:spMkLst>
            <pc:docMk/>
            <pc:sldMk cId="2782468538" sldId="258"/>
            <ac:spMk id="15" creationId="{CE6C34F8-1678-AE11-D9CA-C8F4B78EB4E9}"/>
          </ac:spMkLst>
        </pc:spChg>
        <pc:spChg chg="add mod">
          <ac:chgData name="Thomas Zimmermann" userId="d6f3dac014f6a3fd" providerId="LiveId" clId="{8D4521DD-432D-43B6-92EE-FB43A12E1FCF}" dt="2023-05-18T19:21:09.260" v="10214" actId="1038"/>
          <ac:spMkLst>
            <pc:docMk/>
            <pc:sldMk cId="2782468538" sldId="258"/>
            <ac:spMk id="16" creationId="{782D312A-C41F-6E9F-505E-28D17CAFEBC7}"/>
          </ac:spMkLst>
        </pc:spChg>
        <pc:spChg chg="add mod">
          <ac:chgData name="Thomas Zimmermann" userId="d6f3dac014f6a3fd" providerId="LiveId" clId="{8D4521DD-432D-43B6-92EE-FB43A12E1FCF}" dt="2023-05-18T19:20:41.533" v="10199" actId="1037"/>
          <ac:spMkLst>
            <pc:docMk/>
            <pc:sldMk cId="2782468538" sldId="258"/>
            <ac:spMk id="17" creationId="{6E4F265D-6EF1-DFE5-0DDA-8AB59A7A095B}"/>
          </ac:spMkLst>
        </pc:spChg>
        <pc:spChg chg="add mod">
          <ac:chgData name="Thomas Zimmermann" userId="d6f3dac014f6a3fd" providerId="LiveId" clId="{8D4521DD-432D-43B6-92EE-FB43A12E1FCF}" dt="2023-05-18T19:21:20.372" v="10220" actId="1036"/>
          <ac:spMkLst>
            <pc:docMk/>
            <pc:sldMk cId="2782468538" sldId="258"/>
            <ac:spMk id="18" creationId="{1C1042E5-D706-DCD4-D697-7EE93B87DAD6}"/>
          </ac:spMkLst>
        </pc:spChg>
        <pc:spChg chg="add mod">
          <ac:chgData name="Thomas Zimmermann" userId="d6f3dac014f6a3fd" providerId="LiveId" clId="{8D4521DD-432D-43B6-92EE-FB43A12E1FCF}" dt="2023-05-18T19:20:41.533" v="10199" actId="1037"/>
          <ac:spMkLst>
            <pc:docMk/>
            <pc:sldMk cId="2782468538" sldId="258"/>
            <ac:spMk id="19" creationId="{50A68247-6C1F-ADB1-CE47-B8EAA28EADF3}"/>
          </ac:spMkLst>
        </pc:spChg>
        <pc:spChg chg="add mod">
          <ac:chgData name="Thomas Zimmermann" userId="d6f3dac014f6a3fd" providerId="LiveId" clId="{8D4521DD-432D-43B6-92EE-FB43A12E1FCF}" dt="2023-05-18T19:20:41.533" v="10199" actId="1037"/>
          <ac:spMkLst>
            <pc:docMk/>
            <pc:sldMk cId="2782468538" sldId="258"/>
            <ac:spMk id="20" creationId="{D94C1CDB-02CF-C3E4-1E08-62E7E8DE5C9D}"/>
          </ac:spMkLst>
        </pc:spChg>
        <pc:spChg chg="add mod">
          <ac:chgData name="Thomas Zimmermann" userId="d6f3dac014f6a3fd" providerId="LiveId" clId="{8D4521DD-432D-43B6-92EE-FB43A12E1FCF}" dt="2023-05-18T19:20:41.533" v="10199" actId="1037"/>
          <ac:spMkLst>
            <pc:docMk/>
            <pc:sldMk cId="2782468538" sldId="258"/>
            <ac:spMk id="21" creationId="{76F6D5F4-9904-E2D5-E8C2-E85672883015}"/>
          </ac:spMkLst>
        </pc:spChg>
        <pc:spChg chg="add mod">
          <ac:chgData name="Thomas Zimmermann" userId="d6f3dac014f6a3fd" providerId="LiveId" clId="{8D4521DD-432D-43B6-92EE-FB43A12E1FCF}" dt="2023-05-18T19:20:41.533" v="10199" actId="1037"/>
          <ac:spMkLst>
            <pc:docMk/>
            <pc:sldMk cId="2782468538" sldId="258"/>
            <ac:spMk id="22" creationId="{94B20141-95EA-BAAA-F378-1B5903586698}"/>
          </ac:spMkLst>
        </pc:spChg>
        <pc:spChg chg="add mod">
          <ac:chgData name="Thomas Zimmermann" userId="d6f3dac014f6a3fd" providerId="LiveId" clId="{8D4521DD-432D-43B6-92EE-FB43A12E1FCF}" dt="2023-05-18T19:20:41.533" v="10199" actId="1037"/>
          <ac:spMkLst>
            <pc:docMk/>
            <pc:sldMk cId="2782468538" sldId="258"/>
            <ac:spMk id="23" creationId="{60E96387-D112-B4B1-BADD-D82D9F5A4F5B}"/>
          </ac:spMkLst>
        </pc:spChg>
        <pc:spChg chg="add mod">
          <ac:chgData name="Thomas Zimmermann" userId="d6f3dac014f6a3fd" providerId="LiveId" clId="{8D4521DD-432D-43B6-92EE-FB43A12E1FCF}" dt="2023-05-18T19:20:41.533" v="10199" actId="1037"/>
          <ac:spMkLst>
            <pc:docMk/>
            <pc:sldMk cId="2782468538" sldId="258"/>
            <ac:spMk id="24" creationId="{921A17F5-7E67-8CC5-097E-F38A8E01B388}"/>
          </ac:spMkLst>
        </pc:spChg>
        <pc:spChg chg="add mod">
          <ac:chgData name="Thomas Zimmermann" userId="d6f3dac014f6a3fd" providerId="LiveId" clId="{8D4521DD-432D-43B6-92EE-FB43A12E1FCF}" dt="2023-05-18T19:20:41.533" v="10199" actId="1037"/>
          <ac:spMkLst>
            <pc:docMk/>
            <pc:sldMk cId="2782468538" sldId="258"/>
            <ac:spMk id="25" creationId="{128C8ED3-9E74-412A-B018-09A2A2CA4898}"/>
          </ac:spMkLst>
        </pc:spChg>
        <pc:spChg chg="add mod">
          <ac:chgData name="Thomas Zimmermann" userId="d6f3dac014f6a3fd" providerId="LiveId" clId="{8D4521DD-432D-43B6-92EE-FB43A12E1FCF}" dt="2023-05-18T19:20:41.533" v="10199" actId="1037"/>
          <ac:spMkLst>
            <pc:docMk/>
            <pc:sldMk cId="2782468538" sldId="258"/>
            <ac:spMk id="26" creationId="{9743D937-CCE7-C78A-76B4-6C4730F21B2F}"/>
          </ac:spMkLst>
        </pc:spChg>
        <pc:spChg chg="add mod">
          <ac:chgData name="Thomas Zimmermann" userId="d6f3dac014f6a3fd" providerId="LiveId" clId="{8D4521DD-432D-43B6-92EE-FB43A12E1FCF}" dt="2023-05-18T19:21:15.128" v="10217" actId="1038"/>
          <ac:spMkLst>
            <pc:docMk/>
            <pc:sldMk cId="2782468538" sldId="258"/>
            <ac:spMk id="27" creationId="{60299EE0-0D07-B51C-9D5B-15C39CC5E9BA}"/>
          </ac:spMkLst>
        </pc:spChg>
        <pc:spChg chg="add mod">
          <ac:chgData name="Thomas Zimmermann" userId="d6f3dac014f6a3fd" providerId="LiveId" clId="{8D4521DD-432D-43B6-92EE-FB43A12E1FCF}" dt="2023-05-18T19:20:41.533" v="10199" actId="1037"/>
          <ac:spMkLst>
            <pc:docMk/>
            <pc:sldMk cId="2782468538" sldId="258"/>
            <ac:spMk id="28" creationId="{354B3225-F31A-8087-7876-0F0BBB4A1DA7}"/>
          </ac:spMkLst>
        </pc:spChg>
        <pc:spChg chg="add mod">
          <ac:chgData name="Thomas Zimmermann" userId="d6f3dac014f6a3fd" providerId="LiveId" clId="{8D4521DD-432D-43B6-92EE-FB43A12E1FCF}" dt="2023-05-18T19:20:57.888" v="10201" actId="14100"/>
          <ac:spMkLst>
            <pc:docMk/>
            <pc:sldMk cId="2782468538" sldId="258"/>
            <ac:spMk id="29" creationId="{8197A6F5-42C2-2FA8-4AC7-008A437149A2}"/>
          </ac:spMkLst>
        </pc:spChg>
        <pc:spChg chg="add mod">
          <ac:chgData name="Thomas Zimmermann" userId="d6f3dac014f6a3fd" providerId="LiveId" clId="{8D4521DD-432D-43B6-92EE-FB43A12E1FCF}" dt="2023-05-18T19:20:41.533" v="10199" actId="1037"/>
          <ac:spMkLst>
            <pc:docMk/>
            <pc:sldMk cId="2782468538" sldId="258"/>
            <ac:spMk id="30" creationId="{CB2850A7-4131-36FA-767B-3C8BC59496F4}"/>
          </ac:spMkLst>
        </pc:spChg>
        <pc:spChg chg="add mod">
          <ac:chgData name="Thomas Zimmermann" userId="d6f3dac014f6a3fd" providerId="LiveId" clId="{8D4521DD-432D-43B6-92EE-FB43A12E1FCF}" dt="2023-05-18T19:21:32.421" v="10224" actId="1037"/>
          <ac:spMkLst>
            <pc:docMk/>
            <pc:sldMk cId="2782468538" sldId="258"/>
            <ac:spMk id="31" creationId="{9B3A4160-EC07-30C9-BAA6-9CA4658FC374}"/>
          </ac:spMkLst>
        </pc:spChg>
        <pc:spChg chg="add mod">
          <ac:chgData name="Thomas Zimmermann" userId="d6f3dac014f6a3fd" providerId="LiveId" clId="{8D4521DD-432D-43B6-92EE-FB43A12E1FCF}" dt="2023-05-18T19:20:41.533" v="10199" actId="1037"/>
          <ac:spMkLst>
            <pc:docMk/>
            <pc:sldMk cId="2782468538" sldId="258"/>
            <ac:spMk id="32" creationId="{E479433D-C3A7-C01C-86E6-BF5A178FCC17}"/>
          </ac:spMkLst>
        </pc:spChg>
        <pc:spChg chg="add mod">
          <ac:chgData name="Thomas Zimmermann" userId="d6f3dac014f6a3fd" providerId="LiveId" clId="{8D4521DD-432D-43B6-92EE-FB43A12E1FCF}" dt="2023-05-18T19:22:36.112" v="10295" actId="12789"/>
          <ac:spMkLst>
            <pc:docMk/>
            <pc:sldMk cId="2782468538" sldId="258"/>
            <ac:spMk id="33" creationId="{A0B8D148-6B21-1912-BA2C-35C3D42675B7}"/>
          </ac:spMkLst>
        </pc:spChg>
        <pc:spChg chg="add mod">
          <ac:chgData name="Thomas Zimmermann" userId="d6f3dac014f6a3fd" providerId="LiveId" clId="{8D4521DD-432D-43B6-92EE-FB43A12E1FCF}" dt="2023-05-07T06:19:59.714" v="1295" actId="1076"/>
          <ac:spMkLst>
            <pc:docMk/>
            <pc:sldMk cId="2782468538" sldId="258"/>
            <ac:spMk id="34" creationId="{BF18A609-2946-BB8F-C035-464EFCEA285F}"/>
          </ac:spMkLst>
        </pc:spChg>
        <pc:spChg chg="add mod">
          <ac:chgData name="Thomas Zimmermann" userId="d6f3dac014f6a3fd" providerId="LiveId" clId="{8D4521DD-432D-43B6-92EE-FB43A12E1FCF}" dt="2023-05-18T19:19:04.426" v="10160" actId="12789"/>
          <ac:spMkLst>
            <pc:docMk/>
            <pc:sldMk cId="2782468538" sldId="258"/>
            <ac:spMk id="35" creationId="{BDE8AAA6-828A-DCD7-56C2-3D2107160FB7}"/>
          </ac:spMkLst>
        </pc:spChg>
        <pc:picChg chg="del mod modCrop">
          <ac:chgData name="Thomas Zimmermann" userId="d6f3dac014f6a3fd" providerId="LiveId" clId="{8D4521DD-432D-43B6-92EE-FB43A12E1FCF}" dt="2023-05-07T05:49:39.062" v="918" actId="21"/>
          <ac:picMkLst>
            <pc:docMk/>
            <pc:sldMk cId="2782468538" sldId="258"/>
            <ac:picMk id="3" creationId="{980F8A72-3148-2387-26B4-2727183D4F19}"/>
          </ac:picMkLst>
        </pc:picChg>
        <pc:picChg chg="add del mod modCrop">
          <ac:chgData name="Thomas Zimmermann" userId="d6f3dac014f6a3fd" providerId="LiveId" clId="{8D4521DD-432D-43B6-92EE-FB43A12E1FCF}" dt="2023-05-07T06:05:03.693" v="927" actId="21"/>
          <ac:picMkLst>
            <pc:docMk/>
            <pc:sldMk cId="2782468538" sldId="258"/>
            <ac:picMk id="5" creationId="{717CAF69-29FF-B57A-034F-1B8CA9E1F53A}"/>
          </ac:picMkLst>
        </pc:picChg>
        <pc:picChg chg="add mod">
          <ac:chgData name="Thomas Zimmermann" userId="d6f3dac014f6a3fd" providerId="LiveId" clId="{8D4521DD-432D-43B6-92EE-FB43A12E1FCF}" dt="2023-05-07T06:05:12.600" v="930" actId="1076"/>
          <ac:picMkLst>
            <pc:docMk/>
            <pc:sldMk cId="2782468538" sldId="258"/>
            <ac:picMk id="6" creationId="{7E6D9B2F-DDEF-DC84-CE6F-3BEF07B13CE5}"/>
          </ac:picMkLst>
        </pc:picChg>
      </pc:sldChg>
      <pc:sldChg chg="addSp delSp modSp mod">
        <pc:chgData name="Thomas Zimmermann" userId="d6f3dac014f6a3fd" providerId="LiveId" clId="{8D4521DD-432D-43B6-92EE-FB43A12E1FCF}" dt="2023-05-20T18:46:00.489" v="12498" actId="207"/>
        <pc:sldMkLst>
          <pc:docMk/>
          <pc:sldMk cId="3059563060" sldId="259"/>
        </pc:sldMkLst>
        <pc:spChg chg="mod">
          <ac:chgData name="Thomas Zimmermann" userId="d6f3dac014f6a3fd" providerId="LiveId" clId="{8D4521DD-432D-43B6-92EE-FB43A12E1FCF}" dt="2023-05-20T08:31:56.775" v="11510" actId="20577"/>
          <ac:spMkLst>
            <pc:docMk/>
            <pc:sldMk cId="3059563060" sldId="259"/>
            <ac:spMk id="2" creationId="{09CD3E7D-9970-4321-DE35-1380215D8B87}"/>
          </ac:spMkLst>
        </pc:spChg>
        <pc:spChg chg="mod">
          <ac:chgData name="Thomas Zimmermann" userId="d6f3dac014f6a3fd" providerId="LiveId" clId="{8D4521DD-432D-43B6-92EE-FB43A12E1FCF}" dt="2023-05-20T18:45:58.605" v="12495" actId="207"/>
          <ac:spMkLst>
            <pc:docMk/>
            <pc:sldMk cId="3059563060" sldId="259"/>
            <ac:spMk id="4" creationId="{0768168F-C80C-8A71-1A03-2DAC3E463D8E}"/>
          </ac:spMkLst>
        </pc:spChg>
        <pc:spChg chg="mod">
          <ac:chgData name="Thomas Zimmermann" userId="d6f3dac014f6a3fd" providerId="LiveId" clId="{8D4521DD-432D-43B6-92EE-FB43A12E1FCF}" dt="2023-05-20T18:45:59.598" v="12497" actId="207"/>
          <ac:spMkLst>
            <pc:docMk/>
            <pc:sldMk cId="3059563060" sldId="259"/>
            <ac:spMk id="5" creationId="{C877DBE7-1F1F-D5A7-5030-5DA653F60EB3}"/>
          </ac:spMkLst>
        </pc:spChg>
        <pc:spChg chg="mod">
          <ac:chgData name="Thomas Zimmermann" userId="d6f3dac014f6a3fd" providerId="LiveId" clId="{8D4521DD-432D-43B6-92EE-FB43A12E1FCF}" dt="2023-05-20T18:46:00.489" v="12498" actId="207"/>
          <ac:spMkLst>
            <pc:docMk/>
            <pc:sldMk cId="3059563060" sldId="259"/>
            <ac:spMk id="6" creationId="{3B9A7B01-2151-5A67-979A-3EA0EF04D919}"/>
          </ac:spMkLst>
        </pc:spChg>
        <pc:spChg chg="add del mod">
          <ac:chgData name="Thomas Zimmermann" userId="d6f3dac014f6a3fd" providerId="LiveId" clId="{8D4521DD-432D-43B6-92EE-FB43A12E1FCF}" dt="2023-05-08T20:00:07.296" v="5040" actId="21"/>
          <ac:spMkLst>
            <pc:docMk/>
            <pc:sldMk cId="3059563060" sldId="259"/>
            <ac:spMk id="9" creationId="{4185D70D-37C6-BA55-929E-6B9C0F8518B5}"/>
          </ac:spMkLst>
        </pc:spChg>
        <pc:spChg chg="mod">
          <ac:chgData name="Thomas Zimmermann" userId="d6f3dac014f6a3fd" providerId="LiveId" clId="{8D4521DD-432D-43B6-92EE-FB43A12E1FCF}" dt="2023-05-20T18:45:59.081" v="12496" actId="207"/>
          <ac:spMkLst>
            <pc:docMk/>
            <pc:sldMk cId="3059563060" sldId="259"/>
            <ac:spMk id="27" creationId="{0E9DCB0A-ACFA-0291-2A0E-E9A56DEAE7F3}"/>
          </ac:spMkLst>
        </pc:spChg>
        <pc:grpChg chg="mod">
          <ac:chgData name="Thomas Zimmermann" userId="d6f3dac014f6a3fd" providerId="LiveId" clId="{8D4521DD-432D-43B6-92EE-FB43A12E1FCF}" dt="2023-05-18T19:26:41.688" v="10399" actId="1038"/>
          <ac:grpSpMkLst>
            <pc:docMk/>
            <pc:sldMk cId="3059563060" sldId="259"/>
            <ac:grpSpMk id="7" creationId="{33FAD1C5-E83C-C5AE-27E5-558AD9C4492A}"/>
          </ac:grpSpMkLst>
        </pc:grpChg>
        <pc:grpChg chg="mod">
          <ac:chgData name="Thomas Zimmermann" userId="d6f3dac014f6a3fd" providerId="LiveId" clId="{8D4521DD-432D-43B6-92EE-FB43A12E1FCF}" dt="2023-05-18T19:26:41.688" v="10399" actId="1038"/>
          <ac:grpSpMkLst>
            <pc:docMk/>
            <pc:sldMk cId="3059563060" sldId="259"/>
            <ac:grpSpMk id="8" creationId="{6EFFB672-96D6-98F2-FD5E-8170F982C07F}"/>
          </ac:grpSpMkLst>
        </pc:grpChg>
        <pc:grpChg chg="mod">
          <ac:chgData name="Thomas Zimmermann" userId="d6f3dac014f6a3fd" providerId="LiveId" clId="{8D4521DD-432D-43B6-92EE-FB43A12E1FCF}" dt="2023-05-18T19:26:41.688" v="10399" actId="1038"/>
          <ac:grpSpMkLst>
            <pc:docMk/>
            <pc:sldMk cId="3059563060" sldId="259"/>
            <ac:grpSpMk id="13" creationId="{730A82DB-8183-C40F-4D0A-FE081855AC9C}"/>
          </ac:grpSpMkLst>
        </pc:grpChg>
        <pc:grpChg chg="mod">
          <ac:chgData name="Thomas Zimmermann" userId="d6f3dac014f6a3fd" providerId="LiveId" clId="{8D4521DD-432D-43B6-92EE-FB43A12E1FCF}" dt="2023-05-18T19:26:09.200" v="10384" actId="1038"/>
          <ac:grpSpMkLst>
            <pc:docMk/>
            <pc:sldMk cId="3059563060" sldId="259"/>
            <ac:grpSpMk id="15" creationId="{1A202DAA-7D6A-44EB-7A89-3E78AE91092F}"/>
          </ac:grpSpMkLst>
        </pc:grpChg>
      </pc:sldChg>
      <pc:sldChg chg="addSp modSp mod">
        <pc:chgData name="Thomas Zimmermann" userId="d6f3dac014f6a3fd" providerId="LiveId" clId="{8D4521DD-432D-43B6-92EE-FB43A12E1FCF}" dt="2023-05-18T19:27:34.852" v="10403" actId="1076"/>
        <pc:sldMkLst>
          <pc:docMk/>
          <pc:sldMk cId="196115815" sldId="260"/>
        </pc:sldMkLst>
        <pc:spChg chg="mod">
          <ac:chgData name="Thomas Zimmermann" userId="d6f3dac014f6a3fd" providerId="LiveId" clId="{8D4521DD-432D-43B6-92EE-FB43A12E1FCF}" dt="2023-05-01T18:44:59.689" v="87" actId="2085"/>
          <ac:spMkLst>
            <pc:docMk/>
            <pc:sldMk cId="196115815" sldId="260"/>
            <ac:spMk id="4" creationId="{F174B0F2-1AEA-5CA0-88E4-B6096232F14B}"/>
          </ac:spMkLst>
        </pc:spChg>
        <pc:spChg chg="add mod">
          <ac:chgData name="Thomas Zimmermann" userId="d6f3dac014f6a3fd" providerId="LiveId" clId="{8D4521DD-432D-43B6-92EE-FB43A12E1FCF}" dt="2023-05-07T06:32:14.876" v="1463" actId="1076"/>
          <ac:spMkLst>
            <pc:docMk/>
            <pc:sldMk cId="196115815" sldId="260"/>
            <ac:spMk id="9" creationId="{AAD27129-C800-D136-B3DD-2284513FAEDB}"/>
          </ac:spMkLst>
        </pc:spChg>
        <pc:spChg chg="mod">
          <ac:chgData name="Thomas Zimmermann" userId="d6f3dac014f6a3fd" providerId="LiveId" clId="{8D4521DD-432D-43B6-92EE-FB43A12E1FCF}" dt="2023-05-01T18:45:23.899" v="88" actId="14100"/>
          <ac:spMkLst>
            <pc:docMk/>
            <pc:sldMk cId="196115815" sldId="260"/>
            <ac:spMk id="12" creationId="{41F21675-0763-454B-6333-4146861EB060}"/>
          </ac:spMkLst>
        </pc:spChg>
        <pc:spChg chg="mod">
          <ac:chgData name="Thomas Zimmermann" userId="d6f3dac014f6a3fd" providerId="LiveId" clId="{8D4521DD-432D-43B6-92EE-FB43A12E1FCF}" dt="2023-05-07T06:32:34.535" v="1468" actId="20577"/>
          <ac:spMkLst>
            <pc:docMk/>
            <pc:sldMk cId="196115815" sldId="260"/>
            <ac:spMk id="18" creationId="{B0849150-E3A0-A131-BD51-700CC8FAB30E}"/>
          </ac:spMkLst>
        </pc:spChg>
        <pc:spChg chg="mod">
          <ac:chgData name="Thomas Zimmermann" userId="d6f3dac014f6a3fd" providerId="LiveId" clId="{8D4521DD-432D-43B6-92EE-FB43A12E1FCF}" dt="2023-05-01T18:46:15.999" v="99" actId="20577"/>
          <ac:spMkLst>
            <pc:docMk/>
            <pc:sldMk cId="196115815" sldId="260"/>
            <ac:spMk id="27" creationId="{0947856D-560F-7525-2DBB-2CA13ACAB7B1}"/>
          </ac:spMkLst>
        </pc:spChg>
        <pc:spChg chg="mod">
          <ac:chgData name="Thomas Zimmermann" userId="d6f3dac014f6a3fd" providerId="LiveId" clId="{8D4521DD-432D-43B6-92EE-FB43A12E1FCF}" dt="2023-05-18T19:27:34.852" v="10403" actId="1076"/>
          <ac:spMkLst>
            <pc:docMk/>
            <pc:sldMk cId="196115815" sldId="260"/>
            <ac:spMk id="28" creationId="{E31E2B68-D07D-6C4E-F39A-40412694BFEA}"/>
          </ac:spMkLst>
        </pc:spChg>
        <pc:spChg chg="mod">
          <ac:chgData name="Thomas Zimmermann" userId="d6f3dac014f6a3fd" providerId="LiveId" clId="{8D4521DD-432D-43B6-92EE-FB43A12E1FCF}" dt="2023-05-18T19:27:30.134" v="10402" actId="1076"/>
          <ac:spMkLst>
            <pc:docMk/>
            <pc:sldMk cId="196115815" sldId="260"/>
            <ac:spMk id="29" creationId="{4F3D8E20-8661-49D6-38BB-93F505BBC46C}"/>
          </ac:spMkLst>
        </pc:spChg>
        <pc:spChg chg="mod">
          <ac:chgData name="Thomas Zimmermann" userId="d6f3dac014f6a3fd" providerId="LiveId" clId="{8D4521DD-432D-43B6-92EE-FB43A12E1FCF}" dt="2023-05-18T19:27:24.196" v="10401" actId="1076"/>
          <ac:spMkLst>
            <pc:docMk/>
            <pc:sldMk cId="196115815" sldId="260"/>
            <ac:spMk id="30" creationId="{80F589D6-3DA4-7682-4039-E7E1F11C0228}"/>
          </ac:spMkLst>
        </pc:spChg>
        <pc:picChg chg="mod">
          <ac:chgData name="Thomas Zimmermann" userId="d6f3dac014f6a3fd" providerId="LiveId" clId="{8D4521DD-432D-43B6-92EE-FB43A12E1FCF}" dt="2023-05-07T06:32:41.194" v="1486" actId="1038"/>
          <ac:picMkLst>
            <pc:docMk/>
            <pc:sldMk cId="196115815" sldId="260"/>
            <ac:picMk id="17" creationId="{A326B33F-28F3-2E27-0220-A10B8E77453A}"/>
          </ac:picMkLst>
        </pc:picChg>
        <pc:picChg chg="mod">
          <ac:chgData name="Thomas Zimmermann" userId="d6f3dac014f6a3fd" providerId="LiveId" clId="{8D4521DD-432D-43B6-92EE-FB43A12E1FCF}" dt="2023-05-09T19:34:12.230" v="5053"/>
          <ac:picMkLst>
            <pc:docMk/>
            <pc:sldMk cId="196115815" sldId="260"/>
            <ac:picMk id="24" creationId="{05879891-85B0-2359-DDF0-DB470A75F47A}"/>
          </ac:picMkLst>
        </pc:picChg>
      </pc:sldChg>
      <pc:sldChg chg="addSp delSp modSp mod">
        <pc:chgData name="Thomas Zimmermann" userId="d6f3dac014f6a3fd" providerId="LiveId" clId="{8D4521DD-432D-43B6-92EE-FB43A12E1FCF}" dt="2023-05-18T19:32:58.906" v="10644" actId="113"/>
        <pc:sldMkLst>
          <pc:docMk/>
          <pc:sldMk cId="2562291015" sldId="261"/>
        </pc:sldMkLst>
        <pc:spChg chg="add del mod ord">
          <ac:chgData name="Thomas Zimmermann" userId="d6f3dac014f6a3fd" providerId="LiveId" clId="{8D4521DD-432D-43B6-92EE-FB43A12E1FCF}" dt="2023-05-18T19:32:53.671" v="10642" actId="478"/>
          <ac:spMkLst>
            <pc:docMk/>
            <pc:sldMk cId="2562291015" sldId="261"/>
            <ac:spMk id="3" creationId="{8980F15E-A33C-F7B8-34F2-24FEB6AE5A94}"/>
          </ac:spMkLst>
        </pc:spChg>
        <pc:spChg chg="mod">
          <ac:chgData name="Thomas Zimmermann" userId="d6f3dac014f6a3fd" providerId="LiveId" clId="{8D4521DD-432D-43B6-92EE-FB43A12E1FCF}" dt="2023-05-18T19:32:58.906" v="10644" actId="113"/>
          <ac:spMkLst>
            <pc:docMk/>
            <pc:sldMk cId="2562291015" sldId="261"/>
            <ac:spMk id="8" creationId="{B7D79841-AB13-36B6-FF69-8FFADECFF92D}"/>
          </ac:spMkLst>
        </pc:spChg>
      </pc:sldChg>
      <pc:sldChg chg="modSp mod">
        <pc:chgData name="Thomas Zimmermann" userId="d6f3dac014f6a3fd" providerId="LiveId" clId="{8D4521DD-432D-43B6-92EE-FB43A12E1FCF}" dt="2023-05-20T08:32:19.538" v="11521" actId="20577"/>
        <pc:sldMkLst>
          <pc:docMk/>
          <pc:sldMk cId="3742674040" sldId="262"/>
        </pc:sldMkLst>
        <pc:spChg chg="mod">
          <ac:chgData name="Thomas Zimmermann" userId="d6f3dac014f6a3fd" providerId="LiveId" clId="{8D4521DD-432D-43B6-92EE-FB43A12E1FCF}" dt="2023-05-20T08:32:19.538" v="11521" actId="20577"/>
          <ac:spMkLst>
            <pc:docMk/>
            <pc:sldMk cId="3742674040" sldId="262"/>
            <ac:spMk id="2" creationId="{09CD3E7D-9970-4321-DE35-1380215D8B87}"/>
          </ac:spMkLst>
        </pc:spChg>
        <pc:spChg chg="mod">
          <ac:chgData name="Thomas Zimmermann" userId="d6f3dac014f6a3fd" providerId="LiveId" clId="{8D4521DD-432D-43B6-92EE-FB43A12E1FCF}" dt="2023-05-07T06:46:22.296" v="2159" actId="20577"/>
          <ac:spMkLst>
            <pc:docMk/>
            <pc:sldMk cId="3742674040" sldId="262"/>
            <ac:spMk id="6" creationId="{89A19749-7A68-18DA-CF1B-77110119A380}"/>
          </ac:spMkLst>
        </pc:spChg>
      </pc:sldChg>
      <pc:sldChg chg="modSp mod">
        <pc:chgData name="Thomas Zimmermann" userId="d6f3dac014f6a3fd" providerId="LiveId" clId="{8D4521DD-432D-43B6-92EE-FB43A12E1FCF}" dt="2023-05-20T08:33:12.595" v="11544" actId="20577"/>
        <pc:sldMkLst>
          <pc:docMk/>
          <pc:sldMk cId="2165998994" sldId="263"/>
        </pc:sldMkLst>
        <pc:spChg chg="mod">
          <ac:chgData name="Thomas Zimmermann" userId="d6f3dac014f6a3fd" providerId="LiveId" clId="{8D4521DD-432D-43B6-92EE-FB43A12E1FCF}" dt="2023-05-20T08:33:12.595" v="11544" actId="20577"/>
          <ac:spMkLst>
            <pc:docMk/>
            <pc:sldMk cId="2165998994" sldId="263"/>
            <ac:spMk id="2" creationId="{09CD3E7D-9970-4321-DE35-1380215D8B87}"/>
          </ac:spMkLst>
        </pc:spChg>
        <pc:spChg chg="mod">
          <ac:chgData name="Thomas Zimmermann" userId="d6f3dac014f6a3fd" providerId="LiveId" clId="{8D4521DD-432D-43B6-92EE-FB43A12E1FCF}" dt="2023-05-18T19:34:38.270" v="10688" actId="6549"/>
          <ac:spMkLst>
            <pc:docMk/>
            <pc:sldMk cId="2165998994" sldId="263"/>
            <ac:spMk id="6" creationId="{CF084355-1798-8AE1-15E3-D988AD9980C6}"/>
          </ac:spMkLst>
        </pc:spChg>
      </pc:sldChg>
      <pc:sldChg chg="addSp delSp modSp mod ord">
        <pc:chgData name="Thomas Zimmermann" userId="d6f3dac014f6a3fd" providerId="LiveId" clId="{8D4521DD-432D-43B6-92EE-FB43A12E1FCF}" dt="2023-05-18T19:24:12.246" v="10321"/>
        <pc:sldMkLst>
          <pc:docMk/>
          <pc:sldMk cId="1294800476" sldId="264"/>
        </pc:sldMkLst>
        <pc:spChg chg="mod">
          <ac:chgData name="Thomas Zimmermann" userId="d6f3dac014f6a3fd" providerId="LiveId" clId="{8D4521DD-432D-43B6-92EE-FB43A12E1FCF}" dt="2023-05-07T15:24:42.841" v="3660" actId="20577"/>
          <ac:spMkLst>
            <pc:docMk/>
            <pc:sldMk cId="1294800476" sldId="264"/>
            <ac:spMk id="2" creationId="{09CD3E7D-9970-4321-DE35-1380215D8B87}"/>
          </ac:spMkLst>
        </pc:spChg>
        <pc:spChg chg="add del mod ord">
          <ac:chgData name="Thomas Zimmermann" userId="d6f3dac014f6a3fd" providerId="LiveId" clId="{8D4521DD-432D-43B6-92EE-FB43A12E1FCF}" dt="2023-05-07T06:37:04.422" v="2043" actId="478"/>
          <ac:spMkLst>
            <pc:docMk/>
            <pc:sldMk cId="1294800476" sldId="264"/>
            <ac:spMk id="6" creationId="{CE1D21B4-072C-B0B4-0E48-8CCE77318E76}"/>
          </ac:spMkLst>
        </pc:spChg>
      </pc:sldChg>
      <pc:sldChg chg="addSp delSp modSp mod">
        <pc:chgData name="Thomas Zimmermann" userId="d6f3dac014f6a3fd" providerId="LiveId" clId="{8D4521DD-432D-43B6-92EE-FB43A12E1FCF}" dt="2023-05-20T08:30:57.844" v="11488" actId="167"/>
        <pc:sldMkLst>
          <pc:docMk/>
          <pc:sldMk cId="1250829662" sldId="265"/>
        </pc:sldMkLst>
        <pc:spChg chg="add del mod">
          <ac:chgData name="Thomas Zimmermann" userId="d6f3dac014f6a3fd" providerId="LiveId" clId="{8D4521DD-432D-43B6-92EE-FB43A12E1FCF}" dt="2023-05-20T08:26:44.270" v="11376" actId="478"/>
          <ac:spMkLst>
            <pc:docMk/>
            <pc:sldMk cId="1250829662" sldId="265"/>
            <ac:spMk id="18" creationId="{673D4099-3E66-E9F0-E32B-9FDEF921D6B9}"/>
          </ac:spMkLst>
        </pc:spChg>
        <pc:spChg chg="add mod">
          <ac:chgData name="Thomas Zimmermann" userId="d6f3dac014f6a3fd" providerId="LiveId" clId="{8D4521DD-432D-43B6-92EE-FB43A12E1FCF}" dt="2023-05-20T08:29:29.742" v="11482" actId="1038"/>
          <ac:spMkLst>
            <pc:docMk/>
            <pc:sldMk cId="1250829662" sldId="265"/>
            <ac:spMk id="20" creationId="{75FB73E7-8E98-DFC1-9DD4-3075F5A937D3}"/>
          </ac:spMkLst>
        </pc:spChg>
        <pc:grpChg chg="mod">
          <ac:chgData name="Thomas Zimmermann" userId="d6f3dac014f6a3fd" providerId="LiveId" clId="{8D4521DD-432D-43B6-92EE-FB43A12E1FCF}" dt="2023-05-20T08:29:29.742" v="11482" actId="1038"/>
          <ac:grpSpMkLst>
            <pc:docMk/>
            <pc:sldMk cId="1250829662" sldId="265"/>
            <ac:grpSpMk id="12" creationId="{91CB9A12-C441-7E46-F762-50C7354B8709}"/>
          </ac:grpSpMkLst>
        </pc:grpChg>
        <pc:picChg chg="add del">
          <ac:chgData name="Thomas Zimmermann" userId="d6f3dac014f6a3fd" providerId="LiveId" clId="{8D4521DD-432D-43B6-92EE-FB43A12E1FCF}" dt="2023-05-20T08:20:33.923" v="11299" actId="478"/>
          <ac:picMkLst>
            <pc:docMk/>
            <pc:sldMk cId="1250829662" sldId="265"/>
            <ac:picMk id="4" creationId="{3F150309-6349-E2C2-52FF-089E68C29A39}"/>
          </ac:picMkLst>
        </pc:picChg>
        <pc:picChg chg="del">
          <ac:chgData name="Thomas Zimmermann" userId="d6f3dac014f6a3fd" providerId="LiveId" clId="{8D4521DD-432D-43B6-92EE-FB43A12E1FCF}" dt="2023-05-20T08:24:38.195" v="11342" actId="478"/>
          <ac:picMkLst>
            <pc:docMk/>
            <pc:sldMk cId="1250829662" sldId="265"/>
            <ac:picMk id="5" creationId="{CF990CF5-B265-39A6-CFAD-C3D0AF3B4D09}"/>
          </ac:picMkLst>
        </pc:picChg>
        <pc:picChg chg="mod">
          <ac:chgData name="Thomas Zimmermann" userId="d6f3dac014f6a3fd" providerId="LiveId" clId="{8D4521DD-432D-43B6-92EE-FB43A12E1FCF}" dt="2023-05-20T08:27:13.977" v="11401" actId="1035"/>
          <ac:picMkLst>
            <pc:docMk/>
            <pc:sldMk cId="1250829662" sldId="265"/>
            <ac:picMk id="11" creationId="{5D6104FD-C08D-8326-0378-00A941B3E4A8}"/>
          </ac:picMkLst>
        </pc:picChg>
        <pc:picChg chg="add del mod modCrop">
          <ac:chgData name="Thomas Zimmermann" userId="d6f3dac014f6a3fd" providerId="LiveId" clId="{8D4521DD-432D-43B6-92EE-FB43A12E1FCF}" dt="2023-05-20T08:20:49.470" v="11303" actId="478"/>
          <ac:picMkLst>
            <pc:docMk/>
            <pc:sldMk cId="1250829662" sldId="265"/>
            <ac:picMk id="14" creationId="{9AA9FAC8-A602-FEB3-22BC-CE5E80B1908A}"/>
          </ac:picMkLst>
        </pc:picChg>
        <pc:picChg chg="add del mod ord modCrop">
          <ac:chgData name="Thomas Zimmermann" userId="d6f3dac014f6a3fd" providerId="LiveId" clId="{8D4521DD-432D-43B6-92EE-FB43A12E1FCF}" dt="2023-05-20T08:30:21.105" v="11483" actId="21"/>
          <ac:picMkLst>
            <pc:docMk/>
            <pc:sldMk cId="1250829662" sldId="265"/>
            <ac:picMk id="16" creationId="{BEC7773C-1550-68F2-411E-7B7BE750F4F9}"/>
          </ac:picMkLst>
        </pc:picChg>
        <pc:picChg chg="add del mod">
          <ac:chgData name="Thomas Zimmermann" userId="d6f3dac014f6a3fd" providerId="LiveId" clId="{8D4521DD-432D-43B6-92EE-FB43A12E1FCF}" dt="2023-05-20T08:26:42.445" v="11375" actId="478"/>
          <ac:picMkLst>
            <pc:docMk/>
            <pc:sldMk cId="1250829662" sldId="265"/>
            <ac:picMk id="17" creationId="{C59B8C9D-070D-0796-A6CE-FFED91BA69AE}"/>
          </ac:picMkLst>
        </pc:picChg>
        <pc:picChg chg="add mod">
          <ac:chgData name="Thomas Zimmermann" userId="d6f3dac014f6a3fd" providerId="LiveId" clId="{8D4521DD-432D-43B6-92EE-FB43A12E1FCF}" dt="2023-05-20T08:27:13.977" v="11401" actId="1035"/>
          <ac:picMkLst>
            <pc:docMk/>
            <pc:sldMk cId="1250829662" sldId="265"/>
            <ac:picMk id="19" creationId="{A064E02A-0F60-353C-FD02-72CF9F08AC7E}"/>
          </ac:picMkLst>
        </pc:picChg>
        <pc:picChg chg="add mod ord">
          <ac:chgData name="Thomas Zimmermann" userId="d6f3dac014f6a3fd" providerId="LiveId" clId="{8D4521DD-432D-43B6-92EE-FB43A12E1FCF}" dt="2023-05-20T08:30:57.844" v="11488" actId="167"/>
          <ac:picMkLst>
            <pc:docMk/>
            <pc:sldMk cId="1250829662" sldId="265"/>
            <ac:picMk id="21" creationId="{ABA7B09B-6B07-6B19-A239-A0AE7A2AEC0F}"/>
          </ac:picMkLst>
        </pc:picChg>
      </pc:sldChg>
      <pc:sldChg chg="addSp modSp mod">
        <pc:chgData name="Thomas Zimmermann" userId="d6f3dac014f6a3fd" providerId="LiveId" clId="{8D4521DD-432D-43B6-92EE-FB43A12E1FCF}" dt="2023-05-20T18:47:08.338" v="12555" actId="20577"/>
        <pc:sldMkLst>
          <pc:docMk/>
          <pc:sldMk cId="2083368642" sldId="266"/>
        </pc:sldMkLst>
        <pc:spChg chg="add mod">
          <ac:chgData name="Thomas Zimmermann" userId="d6f3dac014f6a3fd" providerId="LiveId" clId="{8D4521DD-432D-43B6-92EE-FB43A12E1FCF}" dt="2023-05-09T19:33:39.184" v="5051" actId="2085"/>
          <ac:spMkLst>
            <pc:docMk/>
            <pc:sldMk cId="2083368642" sldId="266"/>
            <ac:spMk id="3" creationId="{0151B6D3-9A6C-1D5A-D9D4-ABA02969CB28}"/>
          </ac:spMkLst>
        </pc:spChg>
        <pc:spChg chg="mod">
          <ac:chgData name="Thomas Zimmermann" userId="d6f3dac014f6a3fd" providerId="LiveId" clId="{8D4521DD-432D-43B6-92EE-FB43A12E1FCF}" dt="2023-05-20T18:46:32.938" v="12501" actId="20577"/>
          <ac:spMkLst>
            <pc:docMk/>
            <pc:sldMk cId="2083368642" sldId="266"/>
            <ac:spMk id="6" creationId="{CF084355-1798-8AE1-15E3-D988AD9980C6}"/>
          </ac:spMkLst>
        </pc:spChg>
        <pc:spChg chg="add mod">
          <ac:chgData name="Thomas Zimmermann" userId="d6f3dac014f6a3fd" providerId="LiveId" clId="{8D4521DD-432D-43B6-92EE-FB43A12E1FCF}" dt="2023-05-20T18:47:08.338" v="12555" actId="20577"/>
          <ac:spMkLst>
            <pc:docMk/>
            <pc:sldMk cId="2083368642" sldId="266"/>
            <ac:spMk id="7" creationId="{921119E1-994F-DA77-3C8F-28D2069C6504}"/>
          </ac:spMkLst>
        </pc:spChg>
        <pc:picChg chg="mod ord">
          <ac:chgData name="Thomas Zimmermann" userId="d6f3dac014f6a3fd" providerId="LiveId" clId="{8D4521DD-432D-43B6-92EE-FB43A12E1FCF}" dt="2023-05-09T19:33:43.994" v="5052" actId="166"/>
          <ac:picMkLst>
            <pc:docMk/>
            <pc:sldMk cId="2083368642" sldId="266"/>
            <ac:picMk id="4" creationId="{779B4598-1751-5982-E8A4-72A6A4A62954}"/>
          </ac:picMkLst>
        </pc:picChg>
        <pc:picChg chg="add mod">
          <ac:chgData name="Thomas Zimmermann" userId="d6f3dac014f6a3fd" providerId="LiveId" clId="{8D4521DD-432D-43B6-92EE-FB43A12E1FCF}" dt="2023-05-20T18:46:36.960" v="12502"/>
          <ac:picMkLst>
            <pc:docMk/>
            <pc:sldMk cId="2083368642" sldId="266"/>
            <ac:picMk id="5" creationId="{D95B17C4-8CA4-D64C-BCAE-0DFE9ADCC11A}"/>
          </ac:picMkLst>
        </pc:picChg>
      </pc:sldChg>
      <pc:sldChg chg="addSp delSp modSp mod">
        <pc:chgData name="Thomas Zimmermann" userId="d6f3dac014f6a3fd" providerId="LiveId" clId="{8D4521DD-432D-43B6-92EE-FB43A12E1FCF}" dt="2023-05-07T06:30:06.351" v="1449" actId="20577"/>
        <pc:sldMkLst>
          <pc:docMk/>
          <pc:sldMk cId="2448287073" sldId="267"/>
        </pc:sldMkLst>
        <pc:spChg chg="add mod">
          <ac:chgData name="Thomas Zimmermann" userId="d6f3dac014f6a3fd" providerId="LiveId" clId="{8D4521DD-432D-43B6-92EE-FB43A12E1FCF}" dt="2023-05-07T06:30:06.351" v="1449" actId="20577"/>
          <ac:spMkLst>
            <pc:docMk/>
            <pc:sldMk cId="2448287073" sldId="267"/>
            <ac:spMk id="6" creationId="{BADC6702-2F1D-9B72-D071-55D6E76886EF}"/>
          </ac:spMkLst>
        </pc:spChg>
        <pc:picChg chg="add del mod modCrop">
          <ac:chgData name="Thomas Zimmermann" userId="d6f3dac014f6a3fd" providerId="LiveId" clId="{8D4521DD-432D-43B6-92EE-FB43A12E1FCF}" dt="2023-05-07T06:23:54.677" v="1339" actId="478"/>
          <ac:picMkLst>
            <pc:docMk/>
            <pc:sldMk cId="2448287073" sldId="267"/>
            <ac:picMk id="4" creationId="{04A7B163-2FF3-6D56-BC3E-F121D08EA819}"/>
          </ac:picMkLst>
        </pc:picChg>
        <pc:picChg chg="add mod">
          <ac:chgData name="Thomas Zimmermann" userId="d6f3dac014f6a3fd" providerId="LiveId" clId="{8D4521DD-432D-43B6-92EE-FB43A12E1FCF}" dt="2023-05-07T06:24:04.608" v="1340"/>
          <ac:picMkLst>
            <pc:docMk/>
            <pc:sldMk cId="2448287073" sldId="267"/>
            <ac:picMk id="5" creationId="{00832270-5C5A-86AF-088E-2715392484B2}"/>
          </ac:picMkLst>
        </pc:picChg>
        <pc:picChg chg="add del mod modCrop">
          <ac:chgData name="Thomas Zimmermann" userId="d6f3dac014f6a3fd" providerId="LiveId" clId="{8D4521DD-432D-43B6-92EE-FB43A12E1FCF}" dt="2023-05-07T06:29:28.966" v="1439" actId="21"/>
          <ac:picMkLst>
            <pc:docMk/>
            <pc:sldMk cId="2448287073" sldId="267"/>
            <ac:picMk id="8" creationId="{1B78D9BF-AC82-8417-F865-615B8B9647A9}"/>
          </ac:picMkLst>
        </pc:picChg>
        <pc:picChg chg="add mod">
          <ac:chgData name="Thomas Zimmermann" userId="d6f3dac014f6a3fd" providerId="LiveId" clId="{8D4521DD-432D-43B6-92EE-FB43A12E1FCF}" dt="2023-05-07T06:29:44.233" v="1444"/>
          <ac:picMkLst>
            <pc:docMk/>
            <pc:sldMk cId="2448287073" sldId="267"/>
            <ac:picMk id="9" creationId="{9DCB9576-8D6B-F29B-4AE8-74D2644258CC}"/>
          </ac:picMkLst>
        </pc:picChg>
        <pc:picChg chg="add mod">
          <ac:chgData name="Thomas Zimmermann" userId="d6f3dac014f6a3fd" providerId="LiveId" clId="{8D4521DD-432D-43B6-92EE-FB43A12E1FCF}" dt="2023-05-07T06:29:44.233" v="1444"/>
          <ac:picMkLst>
            <pc:docMk/>
            <pc:sldMk cId="2448287073" sldId="267"/>
            <ac:picMk id="10" creationId="{3F58A37C-A2F0-819F-1BAB-C5835E9CAFD7}"/>
          </ac:picMkLst>
        </pc:picChg>
        <pc:picChg chg="add del mod">
          <ac:chgData name="Thomas Zimmermann" userId="d6f3dac014f6a3fd" providerId="LiveId" clId="{8D4521DD-432D-43B6-92EE-FB43A12E1FCF}" dt="2023-05-07T06:29:48.471" v="1445" actId="21"/>
          <ac:picMkLst>
            <pc:docMk/>
            <pc:sldMk cId="2448287073" sldId="267"/>
            <ac:picMk id="11" creationId="{D9BB2791-25DD-9C09-B816-C44D5AEA2749}"/>
          </ac:picMkLst>
        </pc:picChg>
        <pc:picChg chg="add mod">
          <ac:chgData name="Thomas Zimmermann" userId="d6f3dac014f6a3fd" providerId="LiveId" clId="{8D4521DD-432D-43B6-92EE-FB43A12E1FCF}" dt="2023-05-07T06:29:57.389" v="1448" actId="1038"/>
          <ac:picMkLst>
            <pc:docMk/>
            <pc:sldMk cId="2448287073" sldId="267"/>
            <ac:picMk id="12" creationId="{51585694-55F2-1C57-6621-1D1768DF509D}"/>
          </ac:picMkLst>
        </pc:picChg>
        <pc:picChg chg="mod">
          <ac:chgData name="Thomas Zimmermann" userId="d6f3dac014f6a3fd" providerId="LiveId" clId="{8D4521DD-432D-43B6-92EE-FB43A12E1FCF}" dt="2023-04-30T21:15:02.312" v="81" actId="14100"/>
          <ac:picMkLst>
            <pc:docMk/>
            <pc:sldMk cId="2448287073" sldId="267"/>
            <ac:picMk id="15" creationId="{37922D94-9529-756E-9875-C5F036E206CC}"/>
          </ac:picMkLst>
        </pc:picChg>
        <pc:picChg chg="del mod">
          <ac:chgData name="Thomas Zimmermann" userId="d6f3dac014f6a3fd" providerId="LiveId" clId="{8D4521DD-432D-43B6-92EE-FB43A12E1FCF}" dt="2023-05-07T06:29:28.966" v="1439" actId="21"/>
          <ac:picMkLst>
            <pc:docMk/>
            <pc:sldMk cId="2448287073" sldId="267"/>
            <ac:picMk id="16" creationId="{867D8547-91E5-060A-9380-82C61FCED921}"/>
          </ac:picMkLst>
        </pc:picChg>
        <pc:picChg chg="del mod">
          <ac:chgData name="Thomas Zimmermann" userId="d6f3dac014f6a3fd" providerId="LiveId" clId="{8D4521DD-432D-43B6-92EE-FB43A12E1FCF}" dt="2023-05-07T06:29:28.966" v="1439" actId="21"/>
          <ac:picMkLst>
            <pc:docMk/>
            <pc:sldMk cId="2448287073" sldId="267"/>
            <ac:picMk id="17" creationId="{A2EB2B18-A852-18BD-3ABE-B51D6CBD2A9A}"/>
          </ac:picMkLst>
        </pc:picChg>
      </pc:sldChg>
      <pc:sldChg chg="modSp mod">
        <pc:chgData name="Thomas Zimmermann" userId="d6f3dac014f6a3fd" providerId="LiveId" clId="{8D4521DD-432D-43B6-92EE-FB43A12E1FCF}" dt="2023-04-30T21:14:18.937" v="67" actId="14100"/>
        <pc:sldMkLst>
          <pc:docMk/>
          <pc:sldMk cId="2271134935" sldId="268"/>
        </pc:sldMkLst>
        <pc:picChg chg="mod">
          <ac:chgData name="Thomas Zimmermann" userId="d6f3dac014f6a3fd" providerId="LiveId" clId="{8D4521DD-432D-43B6-92EE-FB43A12E1FCF}" dt="2023-04-30T21:14:18.937" v="67" actId="14100"/>
          <ac:picMkLst>
            <pc:docMk/>
            <pc:sldMk cId="2271134935" sldId="268"/>
            <ac:picMk id="12" creationId="{16B706A7-DA8B-6A7E-A2CB-845790122C4C}"/>
          </ac:picMkLst>
        </pc:picChg>
      </pc:sldChg>
      <pc:sldChg chg="modSp mod">
        <pc:chgData name="Thomas Zimmermann" userId="d6f3dac014f6a3fd" providerId="LiveId" clId="{8D4521DD-432D-43B6-92EE-FB43A12E1FCF}" dt="2023-05-22T18:56:14.219" v="13082" actId="14100"/>
        <pc:sldMkLst>
          <pc:docMk/>
          <pc:sldMk cId="357409141" sldId="269"/>
        </pc:sldMkLst>
        <pc:spChg chg="mod">
          <ac:chgData name="Thomas Zimmermann" userId="d6f3dac014f6a3fd" providerId="LiveId" clId="{8D4521DD-432D-43B6-92EE-FB43A12E1FCF}" dt="2023-05-07T06:52:35.432" v="2204" actId="6549"/>
          <ac:spMkLst>
            <pc:docMk/>
            <pc:sldMk cId="357409141" sldId="269"/>
            <ac:spMk id="5" creationId="{29CF40DC-9900-DB12-0753-A6DA7FEA35D6}"/>
          </ac:spMkLst>
        </pc:spChg>
        <pc:picChg chg="mod">
          <ac:chgData name="Thomas Zimmermann" userId="d6f3dac014f6a3fd" providerId="LiveId" clId="{8D4521DD-432D-43B6-92EE-FB43A12E1FCF}" dt="2023-05-22T18:56:14.219" v="13082" actId="14100"/>
          <ac:picMkLst>
            <pc:docMk/>
            <pc:sldMk cId="357409141" sldId="269"/>
            <ac:picMk id="12" creationId="{FCEB8DB3-DECE-DBFF-85C7-43B1E99E7B29}"/>
          </ac:picMkLst>
        </pc:picChg>
      </pc:sldChg>
      <pc:sldChg chg="modSp mod">
        <pc:chgData name="Thomas Zimmermann" userId="d6f3dac014f6a3fd" providerId="LiveId" clId="{8D4521DD-432D-43B6-92EE-FB43A12E1FCF}" dt="2023-05-22T18:55:22.858" v="13079" actId="14100"/>
        <pc:sldMkLst>
          <pc:docMk/>
          <pc:sldMk cId="2405630779" sldId="270"/>
        </pc:sldMkLst>
        <pc:picChg chg="mod">
          <ac:chgData name="Thomas Zimmermann" userId="d6f3dac014f6a3fd" providerId="LiveId" clId="{8D4521DD-432D-43B6-92EE-FB43A12E1FCF}" dt="2023-05-22T18:55:22.858" v="13079" actId="14100"/>
          <ac:picMkLst>
            <pc:docMk/>
            <pc:sldMk cId="2405630779" sldId="270"/>
            <ac:picMk id="14" creationId="{918FBA5A-B1C6-82CA-6B5C-C789B0DAF6BF}"/>
          </ac:picMkLst>
        </pc:picChg>
      </pc:sldChg>
      <pc:sldChg chg="modSp mod">
        <pc:chgData name="Thomas Zimmermann" userId="d6f3dac014f6a3fd" providerId="LiveId" clId="{8D4521DD-432D-43B6-92EE-FB43A12E1FCF}" dt="2023-04-30T21:13:08.167" v="42" actId="14100"/>
        <pc:sldMkLst>
          <pc:docMk/>
          <pc:sldMk cId="741461619" sldId="271"/>
        </pc:sldMkLst>
        <pc:picChg chg="mod">
          <ac:chgData name="Thomas Zimmermann" userId="d6f3dac014f6a3fd" providerId="LiveId" clId="{8D4521DD-432D-43B6-92EE-FB43A12E1FCF}" dt="2023-04-30T21:13:08.167" v="42" actId="14100"/>
          <ac:picMkLst>
            <pc:docMk/>
            <pc:sldMk cId="741461619" sldId="271"/>
            <ac:picMk id="12" creationId="{74133927-D8F5-F016-F38D-1DFA1C3A1EDC}"/>
          </ac:picMkLst>
        </pc:picChg>
      </pc:sldChg>
      <pc:sldChg chg="modSp mod">
        <pc:chgData name="Thomas Zimmermann" userId="d6f3dac014f6a3fd" providerId="LiveId" clId="{8D4521DD-432D-43B6-92EE-FB43A12E1FCF}" dt="2023-05-18T19:39:01.462" v="10704" actId="14100"/>
        <pc:sldMkLst>
          <pc:docMk/>
          <pc:sldMk cId="253404448" sldId="272"/>
        </pc:sldMkLst>
        <pc:picChg chg="mod">
          <ac:chgData name="Thomas Zimmermann" userId="d6f3dac014f6a3fd" providerId="LiveId" clId="{8D4521DD-432D-43B6-92EE-FB43A12E1FCF}" dt="2023-05-18T19:39:01.462" v="10704" actId="14100"/>
          <ac:picMkLst>
            <pc:docMk/>
            <pc:sldMk cId="253404448" sldId="272"/>
            <ac:picMk id="34" creationId="{E0688742-5139-0157-0875-B7FE6FC5EB5B}"/>
          </ac:picMkLst>
        </pc:picChg>
      </pc:sldChg>
      <pc:sldChg chg="modSp mod">
        <pc:chgData name="Thomas Zimmermann" userId="d6f3dac014f6a3fd" providerId="LiveId" clId="{8D4521DD-432D-43B6-92EE-FB43A12E1FCF}" dt="2023-05-23T19:59:53.124" v="13409" actId="5793"/>
        <pc:sldMkLst>
          <pc:docMk/>
          <pc:sldMk cId="2815436643" sldId="273"/>
        </pc:sldMkLst>
        <pc:spChg chg="mod">
          <ac:chgData name="Thomas Zimmermann" userId="d6f3dac014f6a3fd" providerId="LiveId" clId="{8D4521DD-432D-43B6-92EE-FB43A12E1FCF}" dt="2023-05-23T19:59:53.124" v="13409" actId="5793"/>
          <ac:spMkLst>
            <pc:docMk/>
            <pc:sldMk cId="2815436643" sldId="273"/>
            <ac:spMk id="15" creationId="{96AEBB8E-61BD-385B-551C-C80C790A9C4A}"/>
          </ac:spMkLst>
        </pc:spChg>
        <pc:picChg chg="mod">
          <ac:chgData name="Thomas Zimmermann" userId="d6f3dac014f6a3fd" providerId="LiveId" clId="{8D4521DD-432D-43B6-92EE-FB43A12E1FCF}" dt="2023-04-30T21:12:42.081" v="33" actId="14100"/>
          <ac:picMkLst>
            <pc:docMk/>
            <pc:sldMk cId="2815436643" sldId="273"/>
            <ac:picMk id="23" creationId="{5CAC6066-72FF-D77D-07E0-43DCA8890A2F}"/>
          </ac:picMkLst>
        </pc:picChg>
      </pc:sldChg>
      <pc:sldChg chg="addSp modSp mod">
        <pc:chgData name="Thomas Zimmermann" userId="d6f3dac014f6a3fd" providerId="LiveId" clId="{8D4521DD-432D-43B6-92EE-FB43A12E1FCF}" dt="2023-05-22T18:23:57.160" v="13068"/>
        <pc:sldMkLst>
          <pc:docMk/>
          <pc:sldMk cId="3882940064" sldId="274"/>
        </pc:sldMkLst>
        <pc:spChg chg="mod">
          <ac:chgData name="Thomas Zimmermann" userId="d6f3dac014f6a3fd" providerId="LiveId" clId="{8D4521DD-432D-43B6-92EE-FB43A12E1FCF}" dt="2023-05-18T19:55:16.908" v="10929" actId="20577"/>
          <ac:spMkLst>
            <pc:docMk/>
            <pc:sldMk cId="3882940064" sldId="274"/>
            <ac:spMk id="7" creationId="{4F2CAC65-6782-7FE9-685B-378BAD52C0BB}"/>
          </ac:spMkLst>
        </pc:spChg>
        <pc:picChg chg="add mod">
          <ac:chgData name="Thomas Zimmermann" userId="d6f3dac014f6a3fd" providerId="LiveId" clId="{8D4521DD-432D-43B6-92EE-FB43A12E1FCF}" dt="2023-05-22T18:23:57.160" v="13068"/>
          <ac:picMkLst>
            <pc:docMk/>
            <pc:sldMk cId="3882940064" sldId="274"/>
            <ac:picMk id="3" creationId="{B9CCAEF9-A9BD-1A61-C254-AE0E5D27C4BE}"/>
          </ac:picMkLst>
        </pc:picChg>
        <pc:picChg chg="mod">
          <ac:chgData name="Thomas Zimmermann" userId="d6f3dac014f6a3fd" providerId="LiveId" clId="{8D4521DD-432D-43B6-92EE-FB43A12E1FCF}" dt="2023-04-30T21:13:51.384" v="57" actId="14100"/>
          <ac:picMkLst>
            <pc:docMk/>
            <pc:sldMk cId="3882940064" sldId="274"/>
            <ac:picMk id="4" creationId="{FB441A4B-0D06-A9A6-0228-A276A3CAF10F}"/>
          </ac:picMkLst>
        </pc:picChg>
        <pc:picChg chg="mod">
          <ac:chgData name="Thomas Zimmermann" userId="d6f3dac014f6a3fd" providerId="LiveId" clId="{8D4521DD-432D-43B6-92EE-FB43A12E1FCF}" dt="2023-04-30T21:13:49.095" v="56" actId="14100"/>
          <ac:picMkLst>
            <pc:docMk/>
            <pc:sldMk cId="3882940064" sldId="274"/>
            <ac:picMk id="5" creationId="{A9BC63FC-18DA-599C-CBA4-88368A266817}"/>
          </ac:picMkLst>
        </pc:picChg>
      </pc:sldChg>
      <pc:sldChg chg="modSp mod">
        <pc:chgData name="Thomas Zimmermann" userId="d6f3dac014f6a3fd" providerId="LiveId" clId="{8D4521DD-432D-43B6-92EE-FB43A12E1FCF}" dt="2023-05-23T20:07:02.113" v="13566" actId="20577"/>
        <pc:sldMkLst>
          <pc:docMk/>
          <pc:sldMk cId="3985872284" sldId="275"/>
        </pc:sldMkLst>
        <pc:spChg chg="mod">
          <ac:chgData name="Thomas Zimmermann" userId="d6f3dac014f6a3fd" providerId="LiveId" clId="{8D4521DD-432D-43B6-92EE-FB43A12E1FCF}" dt="2023-05-23T20:07:02.113" v="13566" actId="20577"/>
          <ac:spMkLst>
            <pc:docMk/>
            <pc:sldMk cId="3985872284" sldId="275"/>
            <ac:spMk id="17" creationId="{FA5B281E-13E7-FF24-B768-6E98C845CBE2}"/>
          </ac:spMkLst>
        </pc:spChg>
        <pc:picChg chg="mod">
          <ac:chgData name="Thomas Zimmermann" userId="d6f3dac014f6a3fd" providerId="LiveId" clId="{8D4521DD-432D-43B6-92EE-FB43A12E1FCF}" dt="2023-04-30T21:09:30.329" v="2" actId="14100"/>
          <ac:picMkLst>
            <pc:docMk/>
            <pc:sldMk cId="3985872284" sldId="275"/>
            <ac:picMk id="25" creationId="{916E4692-DAD2-5E99-7722-D67839E122DC}"/>
          </ac:picMkLst>
        </pc:picChg>
      </pc:sldChg>
      <pc:sldChg chg="addSp modSp mod">
        <pc:chgData name="Thomas Zimmermann" userId="d6f3dac014f6a3fd" providerId="LiveId" clId="{8D4521DD-432D-43B6-92EE-FB43A12E1FCF}" dt="2023-05-20T08:32:35.840" v="11525" actId="20577"/>
        <pc:sldMkLst>
          <pc:docMk/>
          <pc:sldMk cId="3783134648" sldId="277"/>
        </pc:sldMkLst>
        <pc:spChg chg="mod">
          <ac:chgData name="Thomas Zimmermann" userId="d6f3dac014f6a3fd" providerId="LiveId" clId="{8D4521DD-432D-43B6-92EE-FB43A12E1FCF}" dt="2023-05-20T08:32:35.840" v="11525" actId="20577"/>
          <ac:spMkLst>
            <pc:docMk/>
            <pc:sldMk cId="3783134648" sldId="277"/>
            <ac:spMk id="3" creationId="{80428B97-CB8D-67BF-DCCB-68978BA9F612}"/>
          </ac:spMkLst>
        </pc:spChg>
        <pc:spChg chg="add mod">
          <ac:chgData name="Thomas Zimmermann" userId="d6f3dac014f6a3fd" providerId="LiveId" clId="{8D4521DD-432D-43B6-92EE-FB43A12E1FCF}" dt="2023-05-13T17:48:34.759" v="5944" actId="20577"/>
          <ac:spMkLst>
            <pc:docMk/>
            <pc:sldMk cId="3783134648" sldId="277"/>
            <ac:spMk id="8" creationId="{03B5CCBE-073D-59F8-BC75-EA7B8026F1D2}"/>
          </ac:spMkLst>
        </pc:spChg>
        <pc:picChg chg="add mod">
          <ac:chgData name="Thomas Zimmermann" userId="d6f3dac014f6a3fd" providerId="LiveId" clId="{8D4521DD-432D-43B6-92EE-FB43A12E1FCF}" dt="2023-05-07T06:42:50.139" v="2104"/>
          <ac:picMkLst>
            <pc:docMk/>
            <pc:sldMk cId="3783134648" sldId="277"/>
            <ac:picMk id="7" creationId="{65DD06CC-5D15-B491-E3ED-FD154CAE2B58}"/>
          </ac:picMkLst>
        </pc:picChg>
      </pc:sldChg>
      <pc:sldChg chg="modSp mod ord">
        <pc:chgData name="Thomas Zimmermann" userId="d6f3dac014f6a3fd" providerId="LiveId" clId="{8D4521DD-432D-43B6-92EE-FB43A12E1FCF}" dt="2023-05-13T20:15:53.936" v="7509"/>
        <pc:sldMkLst>
          <pc:docMk/>
          <pc:sldMk cId="3704518529" sldId="278"/>
        </pc:sldMkLst>
        <pc:spChg chg="mod">
          <ac:chgData name="Thomas Zimmermann" userId="d6f3dac014f6a3fd" providerId="LiveId" clId="{8D4521DD-432D-43B6-92EE-FB43A12E1FCF}" dt="2023-05-13T20:10:01.792" v="7073" actId="5793"/>
          <ac:spMkLst>
            <pc:docMk/>
            <pc:sldMk cId="3704518529" sldId="278"/>
            <ac:spMk id="2" creationId="{2D841F6E-296F-00F7-6BBF-B662F2034A7E}"/>
          </ac:spMkLst>
        </pc:spChg>
      </pc:sldChg>
      <pc:sldChg chg="modSp mod ord">
        <pc:chgData name="Thomas Zimmermann" userId="d6f3dac014f6a3fd" providerId="LiveId" clId="{8D4521DD-432D-43B6-92EE-FB43A12E1FCF}" dt="2023-05-13T20:08:13.359" v="6998"/>
        <pc:sldMkLst>
          <pc:docMk/>
          <pc:sldMk cId="3717981573" sldId="279"/>
        </pc:sldMkLst>
        <pc:spChg chg="mod">
          <ac:chgData name="Thomas Zimmermann" userId="d6f3dac014f6a3fd" providerId="LiveId" clId="{8D4521DD-432D-43B6-92EE-FB43A12E1FCF}" dt="2023-05-13T20:03:05.681" v="6696" actId="20577"/>
          <ac:spMkLst>
            <pc:docMk/>
            <pc:sldMk cId="3717981573" sldId="279"/>
            <ac:spMk id="2" creationId="{2D841F6E-296F-00F7-6BBF-B662F2034A7E}"/>
          </ac:spMkLst>
        </pc:spChg>
      </pc:sldChg>
      <pc:sldChg chg="modSp add del mod">
        <pc:chgData name="Thomas Zimmermann" userId="d6f3dac014f6a3fd" providerId="LiveId" clId="{8D4521DD-432D-43B6-92EE-FB43A12E1FCF}" dt="2023-05-13T17:56:40.557" v="6531" actId="20577"/>
        <pc:sldMkLst>
          <pc:docMk/>
          <pc:sldMk cId="3485886705" sldId="280"/>
        </pc:sldMkLst>
        <pc:spChg chg="mod">
          <ac:chgData name="Thomas Zimmermann" userId="d6f3dac014f6a3fd" providerId="LiveId" clId="{8D4521DD-432D-43B6-92EE-FB43A12E1FCF}" dt="2023-05-13T17:56:40.557" v="6531" actId="20577"/>
          <ac:spMkLst>
            <pc:docMk/>
            <pc:sldMk cId="3485886705" sldId="280"/>
            <ac:spMk id="2" creationId="{2D841F6E-296F-00F7-6BBF-B662F2034A7E}"/>
          </ac:spMkLst>
        </pc:spChg>
      </pc:sldChg>
      <pc:sldChg chg="addSp modSp add del mod ord">
        <pc:chgData name="Thomas Zimmermann" userId="d6f3dac014f6a3fd" providerId="LiveId" clId="{8D4521DD-432D-43B6-92EE-FB43A12E1FCF}" dt="2023-05-22T18:52:04.448" v="13072"/>
        <pc:sldMkLst>
          <pc:docMk/>
          <pc:sldMk cId="1164206793" sldId="281"/>
        </pc:sldMkLst>
        <pc:spChg chg="mod">
          <ac:chgData name="Thomas Zimmermann" userId="d6f3dac014f6a3fd" providerId="LiveId" clId="{8D4521DD-432D-43B6-92EE-FB43A12E1FCF}" dt="2023-05-13T20:13:28.274" v="7423" actId="20577"/>
          <ac:spMkLst>
            <pc:docMk/>
            <pc:sldMk cId="1164206793" sldId="281"/>
            <ac:spMk id="2" creationId="{2D841F6E-296F-00F7-6BBF-B662F2034A7E}"/>
          </ac:spMkLst>
        </pc:spChg>
        <pc:picChg chg="add mod">
          <ac:chgData name="Thomas Zimmermann" userId="d6f3dac014f6a3fd" providerId="LiveId" clId="{8D4521DD-432D-43B6-92EE-FB43A12E1FCF}" dt="2023-05-22T18:52:04.448" v="13072"/>
          <ac:picMkLst>
            <pc:docMk/>
            <pc:sldMk cId="1164206793" sldId="281"/>
            <ac:picMk id="5" creationId="{FE8DF67C-A6E1-0F5D-2714-D5748A01E4A7}"/>
          </ac:picMkLst>
        </pc:picChg>
      </pc:sldChg>
      <pc:sldChg chg="modSp add del mod">
        <pc:chgData name="Thomas Zimmermann" userId="d6f3dac014f6a3fd" providerId="LiveId" clId="{8D4521DD-432D-43B6-92EE-FB43A12E1FCF}" dt="2023-05-20T07:41:48.480" v="11066" actId="20577"/>
        <pc:sldMkLst>
          <pc:docMk/>
          <pc:sldMk cId="3575205059" sldId="282"/>
        </pc:sldMkLst>
        <pc:spChg chg="mod">
          <ac:chgData name="Thomas Zimmermann" userId="d6f3dac014f6a3fd" providerId="LiveId" clId="{8D4521DD-432D-43B6-92EE-FB43A12E1FCF}" dt="2023-05-20T07:41:48.480" v="11066" actId="20577"/>
          <ac:spMkLst>
            <pc:docMk/>
            <pc:sldMk cId="3575205059" sldId="282"/>
            <ac:spMk id="2" creationId="{2D841F6E-296F-00F7-6BBF-B662F2034A7E}"/>
          </ac:spMkLst>
        </pc:spChg>
      </pc:sldChg>
      <pc:sldChg chg="addSp modSp mod ord">
        <pc:chgData name="Thomas Zimmermann" userId="d6f3dac014f6a3fd" providerId="LiveId" clId="{8D4521DD-432D-43B6-92EE-FB43A12E1FCF}" dt="2023-05-22T18:16:52.233" v="13057"/>
        <pc:sldMkLst>
          <pc:docMk/>
          <pc:sldMk cId="3224428873" sldId="283"/>
        </pc:sldMkLst>
        <pc:spChg chg="mod">
          <ac:chgData name="Thomas Zimmermann" userId="d6f3dac014f6a3fd" providerId="LiveId" clId="{8D4521DD-432D-43B6-92EE-FB43A12E1FCF}" dt="2023-05-13T20:10:58.717" v="7153" actId="20577"/>
          <ac:spMkLst>
            <pc:docMk/>
            <pc:sldMk cId="3224428873" sldId="283"/>
            <ac:spMk id="2" creationId="{2D841F6E-296F-00F7-6BBF-B662F2034A7E}"/>
          </ac:spMkLst>
        </pc:spChg>
        <pc:picChg chg="add mod">
          <ac:chgData name="Thomas Zimmermann" userId="d6f3dac014f6a3fd" providerId="LiveId" clId="{8D4521DD-432D-43B6-92EE-FB43A12E1FCF}" dt="2023-05-22T18:16:52.233" v="13057"/>
          <ac:picMkLst>
            <pc:docMk/>
            <pc:sldMk cId="3224428873" sldId="283"/>
            <ac:picMk id="5" creationId="{A9455049-ECC4-A182-6B72-241EFFAFCCBC}"/>
          </ac:picMkLst>
        </pc:picChg>
      </pc:sldChg>
      <pc:sldChg chg="modSp add del mod ord">
        <pc:chgData name="Thomas Zimmermann" userId="d6f3dac014f6a3fd" providerId="LiveId" clId="{8D4521DD-432D-43B6-92EE-FB43A12E1FCF}" dt="2023-05-13T17:57:43.663" v="6612"/>
        <pc:sldMkLst>
          <pc:docMk/>
          <pc:sldMk cId="793722535" sldId="284"/>
        </pc:sldMkLst>
        <pc:spChg chg="mod">
          <ac:chgData name="Thomas Zimmermann" userId="d6f3dac014f6a3fd" providerId="LiveId" clId="{8D4521DD-432D-43B6-92EE-FB43A12E1FCF}" dt="2023-05-13T17:57:40.327" v="6610" actId="20577"/>
          <ac:spMkLst>
            <pc:docMk/>
            <pc:sldMk cId="793722535" sldId="284"/>
            <ac:spMk id="2" creationId="{2D841F6E-296F-00F7-6BBF-B662F2034A7E}"/>
          </ac:spMkLst>
        </pc:spChg>
      </pc:sldChg>
      <pc:sldChg chg="addSp modSp add del mod">
        <pc:chgData name="Thomas Zimmermann" userId="d6f3dac014f6a3fd" providerId="LiveId" clId="{8D4521DD-432D-43B6-92EE-FB43A12E1FCF}" dt="2023-05-22T18:16:30.165" v="13056"/>
        <pc:sldMkLst>
          <pc:docMk/>
          <pc:sldMk cId="2184936616" sldId="286"/>
        </pc:sldMkLst>
        <pc:spChg chg="mod">
          <ac:chgData name="Thomas Zimmermann" userId="d6f3dac014f6a3fd" providerId="LiveId" clId="{8D4521DD-432D-43B6-92EE-FB43A12E1FCF}" dt="2023-05-13T20:03:21.189" v="6725" actId="20577"/>
          <ac:spMkLst>
            <pc:docMk/>
            <pc:sldMk cId="2184936616" sldId="286"/>
            <ac:spMk id="2" creationId="{2D841F6E-296F-00F7-6BBF-B662F2034A7E}"/>
          </ac:spMkLst>
        </pc:spChg>
        <pc:picChg chg="add mod">
          <ac:chgData name="Thomas Zimmermann" userId="d6f3dac014f6a3fd" providerId="LiveId" clId="{8D4521DD-432D-43B6-92EE-FB43A12E1FCF}" dt="2023-05-22T18:16:30.165" v="13056"/>
          <ac:picMkLst>
            <pc:docMk/>
            <pc:sldMk cId="2184936616" sldId="286"/>
            <ac:picMk id="5" creationId="{B690C3D5-FDF8-A63E-0085-5B0CF40B43B9}"/>
          </ac:picMkLst>
        </pc:picChg>
      </pc:sldChg>
      <pc:sldChg chg="addSp modSp mod ord">
        <pc:chgData name="Thomas Zimmermann" userId="d6f3dac014f6a3fd" providerId="LiveId" clId="{8D4521DD-432D-43B6-92EE-FB43A12E1FCF}" dt="2023-05-22T18:17:58.653" v="13064"/>
        <pc:sldMkLst>
          <pc:docMk/>
          <pc:sldMk cId="673863046" sldId="287"/>
        </pc:sldMkLst>
        <pc:spChg chg="mod">
          <ac:chgData name="Thomas Zimmermann" userId="d6f3dac014f6a3fd" providerId="LiveId" clId="{8D4521DD-432D-43B6-92EE-FB43A12E1FCF}" dt="2023-05-13T17:57:06.226" v="6579" actId="20577"/>
          <ac:spMkLst>
            <pc:docMk/>
            <pc:sldMk cId="673863046" sldId="287"/>
            <ac:spMk id="2" creationId="{2D841F6E-296F-00F7-6BBF-B662F2034A7E}"/>
          </ac:spMkLst>
        </pc:spChg>
        <pc:picChg chg="add mod">
          <ac:chgData name="Thomas Zimmermann" userId="d6f3dac014f6a3fd" providerId="LiveId" clId="{8D4521DD-432D-43B6-92EE-FB43A12E1FCF}" dt="2023-05-22T18:17:58.653" v="13064"/>
          <ac:picMkLst>
            <pc:docMk/>
            <pc:sldMk cId="673863046" sldId="287"/>
            <ac:picMk id="4" creationId="{41273FCC-2E02-DD58-1298-E4DA7F39A8CE}"/>
          </ac:picMkLst>
        </pc:picChg>
      </pc:sldChg>
      <pc:sldChg chg="addSp delSp modSp add del mod">
        <pc:chgData name="Thomas Zimmermann" userId="d6f3dac014f6a3fd" providerId="LiveId" clId="{8D4521DD-432D-43B6-92EE-FB43A12E1FCF}" dt="2023-05-22T18:07:11.077" v="13034"/>
        <pc:sldMkLst>
          <pc:docMk/>
          <pc:sldMk cId="1089577123" sldId="288"/>
        </pc:sldMkLst>
        <pc:spChg chg="mod">
          <ac:chgData name="Thomas Zimmermann" userId="d6f3dac014f6a3fd" providerId="LiveId" clId="{8D4521DD-432D-43B6-92EE-FB43A12E1FCF}" dt="2023-05-13T17:51:18.451" v="6113" actId="20577"/>
          <ac:spMkLst>
            <pc:docMk/>
            <pc:sldMk cId="1089577123" sldId="288"/>
            <ac:spMk id="2" creationId="{2D841F6E-296F-00F7-6BBF-B662F2034A7E}"/>
          </ac:spMkLst>
        </pc:spChg>
        <pc:picChg chg="add mod">
          <ac:chgData name="Thomas Zimmermann" userId="d6f3dac014f6a3fd" providerId="LiveId" clId="{8D4521DD-432D-43B6-92EE-FB43A12E1FCF}" dt="2023-05-08T17:25:35.912" v="4627" actId="1035"/>
          <ac:picMkLst>
            <pc:docMk/>
            <pc:sldMk cId="1089577123" sldId="288"/>
            <ac:picMk id="4" creationId="{3BC6C1A1-54C5-F81B-A1D6-58DE6F9A2028}"/>
          </ac:picMkLst>
        </pc:picChg>
        <pc:picChg chg="add mod">
          <ac:chgData name="Thomas Zimmermann" userId="d6f3dac014f6a3fd" providerId="LiveId" clId="{8D4521DD-432D-43B6-92EE-FB43A12E1FCF}" dt="2023-05-20T17:08:46.538" v="12310" actId="14861"/>
          <ac:picMkLst>
            <pc:docMk/>
            <pc:sldMk cId="1089577123" sldId="288"/>
            <ac:picMk id="5" creationId="{E1FAFFD9-F8D2-9586-C0BE-33A47C321E95}"/>
          </ac:picMkLst>
        </pc:picChg>
        <pc:picChg chg="add mod">
          <ac:chgData name="Thomas Zimmermann" userId="d6f3dac014f6a3fd" providerId="LiveId" clId="{8D4521DD-432D-43B6-92EE-FB43A12E1FCF}" dt="2023-05-22T18:07:11.077" v="13034"/>
          <ac:picMkLst>
            <pc:docMk/>
            <pc:sldMk cId="1089577123" sldId="288"/>
            <ac:picMk id="6" creationId="{AFD3B741-4E0C-A618-A0AC-7CA6ED9CA7DB}"/>
          </ac:picMkLst>
        </pc:picChg>
        <pc:picChg chg="del">
          <ac:chgData name="Thomas Zimmermann" userId="d6f3dac014f6a3fd" providerId="LiveId" clId="{8D4521DD-432D-43B6-92EE-FB43A12E1FCF}" dt="2023-05-08T17:25:25.911" v="4621" actId="21"/>
          <ac:picMkLst>
            <pc:docMk/>
            <pc:sldMk cId="1089577123" sldId="288"/>
            <ac:picMk id="9" creationId="{9D39D73F-2E75-E7A6-E28C-C8D78453BB34}"/>
          </ac:picMkLst>
        </pc:picChg>
        <pc:picChg chg="del">
          <ac:chgData name="Thomas Zimmermann" userId="d6f3dac014f6a3fd" providerId="LiveId" clId="{8D4521DD-432D-43B6-92EE-FB43A12E1FCF}" dt="2023-05-08T17:25:31.395" v="4622" actId="478"/>
          <ac:picMkLst>
            <pc:docMk/>
            <pc:sldMk cId="1089577123" sldId="288"/>
            <ac:picMk id="10" creationId="{637315A6-33F0-9A02-9F55-0443B8E44099}"/>
          </ac:picMkLst>
        </pc:picChg>
      </pc:sldChg>
      <pc:sldChg chg="addSp modSp add del mod ord">
        <pc:chgData name="Thomas Zimmermann" userId="d6f3dac014f6a3fd" providerId="LiveId" clId="{8D4521DD-432D-43B6-92EE-FB43A12E1FCF}" dt="2023-05-22T18:16:05.676" v="13055"/>
        <pc:sldMkLst>
          <pc:docMk/>
          <pc:sldMk cId="1830216336" sldId="289"/>
        </pc:sldMkLst>
        <pc:spChg chg="mod">
          <ac:chgData name="Thomas Zimmermann" userId="d6f3dac014f6a3fd" providerId="LiveId" clId="{8D4521DD-432D-43B6-92EE-FB43A12E1FCF}" dt="2023-05-13T17:58:43.737" v="6671" actId="20577"/>
          <ac:spMkLst>
            <pc:docMk/>
            <pc:sldMk cId="1830216336" sldId="289"/>
            <ac:spMk id="2" creationId="{2D841F6E-296F-00F7-6BBF-B662F2034A7E}"/>
          </ac:spMkLst>
        </pc:spChg>
        <pc:picChg chg="add mod">
          <ac:chgData name="Thomas Zimmermann" userId="d6f3dac014f6a3fd" providerId="LiveId" clId="{8D4521DD-432D-43B6-92EE-FB43A12E1FCF}" dt="2023-05-22T18:16:05.676" v="13055"/>
          <ac:picMkLst>
            <pc:docMk/>
            <pc:sldMk cId="1830216336" sldId="289"/>
            <ac:picMk id="4" creationId="{014742D7-86DA-BE09-01C0-851939B44614}"/>
          </ac:picMkLst>
        </pc:picChg>
      </pc:sldChg>
      <pc:sldChg chg="modSp add del mod ord">
        <pc:chgData name="Thomas Zimmermann" userId="d6f3dac014f6a3fd" providerId="LiveId" clId="{8D4521DD-432D-43B6-92EE-FB43A12E1FCF}" dt="2023-05-20T07:49:32.374" v="11094" actId="47"/>
        <pc:sldMkLst>
          <pc:docMk/>
          <pc:sldMk cId="2923798642" sldId="290"/>
        </pc:sldMkLst>
        <pc:spChg chg="mod">
          <ac:chgData name="Thomas Zimmermann" userId="d6f3dac014f6a3fd" providerId="LiveId" clId="{8D4521DD-432D-43B6-92EE-FB43A12E1FCF}" dt="2023-05-13T20:09:47.877" v="7048" actId="20577"/>
          <ac:spMkLst>
            <pc:docMk/>
            <pc:sldMk cId="2923798642" sldId="290"/>
            <ac:spMk id="2" creationId="{2D841F6E-296F-00F7-6BBF-B662F2034A7E}"/>
          </ac:spMkLst>
        </pc:spChg>
      </pc:sldChg>
      <pc:sldChg chg="addSp modSp mod">
        <pc:chgData name="Thomas Zimmermann" userId="d6f3dac014f6a3fd" providerId="LiveId" clId="{8D4521DD-432D-43B6-92EE-FB43A12E1FCF}" dt="2023-05-22T17:53:21.218" v="13015"/>
        <pc:sldMkLst>
          <pc:docMk/>
          <pc:sldMk cId="225897714" sldId="291"/>
        </pc:sldMkLst>
        <pc:spChg chg="mod">
          <ac:chgData name="Thomas Zimmermann" userId="d6f3dac014f6a3fd" providerId="LiveId" clId="{8D4521DD-432D-43B6-92EE-FB43A12E1FCF}" dt="2023-05-20T19:03:05.209" v="12683" actId="20577"/>
          <ac:spMkLst>
            <pc:docMk/>
            <pc:sldMk cId="225897714" sldId="291"/>
            <ac:spMk id="9" creationId="{E0665CA9-0ECD-B67F-B3F3-CC0FFE9E94F1}"/>
          </ac:spMkLst>
        </pc:spChg>
        <pc:picChg chg="add mod">
          <ac:chgData name="Thomas Zimmermann" userId="d6f3dac014f6a3fd" providerId="LiveId" clId="{8D4521DD-432D-43B6-92EE-FB43A12E1FCF}" dt="2023-05-22T17:53:21.218" v="13015"/>
          <ac:picMkLst>
            <pc:docMk/>
            <pc:sldMk cId="225897714" sldId="291"/>
            <ac:picMk id="3" creationId="{1CECDF04-EDF8-56B6-A697-D9DC369332EA}"/>
          </ac:picMkLst>
        </pc:picChg>
        <pc:picChg chg="mod">
          <ac:chgData name="Thomas Zimmermann" userId="d6f3dac014f6a3fd" providerId="LiveId" clId="{8D4521DD-432D-43B6-92EE-FB43A12E1FCF}" dt="2023-05-07T15:23:24.073" v="3639" actId="1035"/>
          <ac:picMkLst>
            <pc:docMk/>
            <pc:sldMk cId="225897714" sldId="291"/>
            <ac:picMk id="12" creationId="{402E25F5-6E7A-DE8E-E1FF-64DB0CEC55E1}"/>
          </ac:picMkLst>
        </pc:picChg>
        <pc:picChg chg="mod">
          <ac:chgData name="Thomas Zimmermann" userId="d6f3dac014f6a3fd" providerId="LiveId" clId="{8D4521DD-432D-43B6-92EE-FB43A12E1FCF}" dt="2023-04-30T21:14:23.409" v="68" actId="14100"/>
          <ac:picMkLst>
            <pc:docMk/>
            <pc:sldMk cId="225897714" sldId="291"/>
            <ac:picMk id="13" creationId="{366E5B88-7EAF-67E5-7883-083E66DB0772}"/>
          </ac:picMkLst>
        </pc:picChg>
      </pc:sldChg>
      <pc:sldChg chg="addSp delSp modSp mod">
        <pc:chgData name="Thomas Zimmermann" userId="d6f3dac014f6a3fd" providerId="LiveId" clId="{8D4521DD-432D-43B6-92EE-FB43A12E1FCF}" dt="2023-05-22T17:49:46.154" v="13009" actId="21"/>
        <pc:sldMkLst>
          <pc:docMk/>
          <pc:sldMk cId="3718723329" sldId="292"/>
        </pc:sldMkLst>
        <pc:spChg chg="add mod">
          <ac:chgData name="Thomas Zimmermann" userId="d6f3dac014f6a3fd" providerId="LiveId" clId="{8D4521DD-432D-43B6-92EE-FB43A12E1FCF}" dt="2023-05-20T19:02:31.158" v="12681" actId="20577"/>
          <ac:spMkLst>
            <pc:docMk/>
            <pc:sldMk cId="3718723329" sldId="292"/>
            <ac:spMk id="3" creationId="{413D65CF-468B-FB89-DA3D-B4830FCB2D37}"/>
          </ac:spMkLst>
        </pc:spChg>
        <pc:spChg chg="mod">
          <ac:chgData name="Thomas Zimmermann" userId="d6f3dac014f6a3fd" providerId="LiveId" clId="{8D4521DD-432D-43B6-92EE-FB43A12E1FCF}" dt="2023-05-18T19:42:30.432" v="10774" actId="20577"/>
          <ac:spMkLst>
            <pc:docMk/>
            <pc:sldMk cId="3718723329" sldId="292"/>
            <ac:spMk id="5" creationId="{0E0871F7-CEE6-808C-CBD8-3217AD1E8595}"/>
          </ac:spMkLst>
        </pc:spChg>
        <pc:spChg chg="add del mod">
          <ac:chgData name="Thomas Zimmermann" userId="d6f3dac014f6a3fd" providerId="LiveId" clId="{8D4521DD-432D-43B6-92EE-FB43A12E1FCF}" dt="2023-05-22T17:44:43.615" v="12943" actId="21"/>
          <ac:spMkLst>
            <pc:docMk/>
            <pc:sldMk cId="3718723329" sldId="292"/>
            <ac:spMk id="7" creationId="{78B0AD55-F7A4-8B77-4A95-4E5DB2DA7553}"/>
          </ac:spMkLst>
        </pc:spChg>
        <pc:spChg chg="mod">
          <ac:chgData name="Thomas Zimmermann" userId="d6f3dac014f6a3fd" providerId="LiveId" clId="{8D4521DD-432D-43B6-92EE-FB43A12E1FCF}" dt="2023-05-09T19:38:47.732" v="5188" actId="27636"/>
          <ac:spMkLst>
            <pc:docMk/>
            <pc:sldMk cId="3718723329" sldId="292"/>
            <ac:spMk id="8" creationId="{646CC390-4AFC-7A1C-F19F-03BBF161FFB6}"/>
          </ac:spMkLst>
        </pc:spChg>
        <pc:spChg chg="del mod">
          <ac:chgData name="Thomas Zimmermann" userId="d6f3dac014f6a3fd" providerId="LiveId" clId="{8D4521DD-432D-43B6-92EE-FB43A12E1FCF}" dt="2023-05-09T19:38:53.620" v="5189" actId="478"/>
          <ac:spMkLst>
            <pc:docMk/>
            <pc:sldMk cId="3718723329" sldId="292"/>
            <ac:spMk id="9" creationId="{238FA1C9-F265-106C-B3AF-D9577571F8CA}"/>
          </ac:spMkLst>
        </pc:spChg>
        <pc:spChg chg="add del mod">
          <ac:chgData name="Thomas Zimmermann" userId="d6f3dac014f6a3fd" providerId="LiveId" clId="{8D4521DD-432D-43B6-92EE-FB43A12E1FCF}" dt="2023-05-22T17:47:41.664" v="12969" actId="478"/>
          <ac:spMkLst>
            <pc:docMk/>
            <pc:sldMk cId="3718723329" sldId="292"/>
            <ac:spMk id="12" creationId="{080AFFDE-7488-AEE8-61CF-CD75C9B316A2}"/>
          </ac:spMkLst>
        </pc:spChg>
        <pc:spChg chg="add del mod">
          <ac:chgData name="Thomas Zimmermann" userId="d6f3dac014f6a3fd" providerId="LiveId" clId="{8D4521DD-432D-43B6-92EE-FB43A12E1FCF}" dt="2023-05-22T17:49:16.004" v="13006" actId="21"/>
          <ac:spMkLst>
            <pc:docMk/>
            <pc:sldMk cId="3718723329" sldId="292"/>
            <ac:spMk id="13" creationId="{7F2B1699-CB85-2BAD-D1E4-2AEC8665F793}"/>
          </ac:spMkLst>
        </pc:spChg>
        <pc:spChg chg="add del mod">
          <ac:chgData name="Thomas Zimmermann" userId="d6f3dac014f6a3fd" providerId="LiveId" clId="{8D4521DD-432D-43B6-92EE-FB43A12E1FCF}" dt="2023-05-22T17:49:16.004" v="13006" actId="21"/>
          <ac:spMkLst>
            <pc:docMk/>
            <pc:sldMk cId="3718723329" sldId="292"/>
            <ac:spMk id="14" creationId="{F60CFC5A-3FF9-13A1-7F51-797086289C2C}"/>
          </ac:spMkLst>
        </pc:spChg>
        <pc:picChg chg="add mod modCrop">
          <ac:chgData name="Thomas Zimmermann" userId="d6f3dac014f6a3fd" providerId="LiveId" clId="{8D4521DD-432D-43B6-92EE-FB43A12E1FCF}" dt="2023-05-22T17:41:10.486" v="12913" actId="14100"/>
          <ac:picMkLst>
            <pc:docMk/>
            <pc:sldMk cId="3718723329" sldId="292"/>
            <ac:picMk id="6" creationId="{0C157992-A25B-8D38-5548-060269592593}"/>
          </ac:picMkLst>
        </pc:picChg>
        <pc:picChg chg="add del mod">
          <ac:chgData name="Thomas Zimmermann" userId="d6f3dac014f6a3fd" providerId="LiveId" clId="{8D4521DD-432D-43B6-92EE-FB43A12E1FCF}" dt="2023-05-22T17:44:43.615" v="12943" actId="21"/>
          <ac:picMkLst>
            <pc:docMk/>
            <pc:sldMk cId="3718723329" sldId="292"/>
            <ac:picMk id="9" creationId="{8EE64DD7-2AE9-39BB-4342-0C54457F1583}"/>
          </ac:picMkLst>
        </pc:picChg>
        <pc:picChg chg="add mod">
          <ac:chgData name="Thomas Zimmermann" userId="d6f3dac014f6a3fd" providerId="LiveId" clId="{8D4521DD-432D-43B6-92EE-FB43A12E1FCF}" dt="2023-05-22T17:46:45.536" v="12964" actId="14861"/>
          <ac:picMkLst>
            <pc:docMk/>
            <pc:sldMk cId="3718723329" sldId="292"/>
            <ac:picMk id="10" creationId="{916A89B1-9D01-51EE-C9A7-444A904346A7}"/>
          </ac:picMkLst>
        </pc:picChg>
        <pc:picChg chg="add del mod">
          <ac:chgData name="Thomas Zimmermann" userId="d6f3dac014f6a3fd" providerId="LiveId" clId="{8D4521DD-432D-43B6-92EE-FB43A12E1FCF}" dt="2023-05-22T17:49:09.056" v="13005" actId="478"/>
          <ac:picMkLst>
            <pc:docMk/>
            <pc:sldMk cId="3718723329" sldId="292"/>
            <ac:picMk id="11" creationId="{991C14F6-CE69-9833-163D-F3F6CA59510C}"/>
          </ac:picMkLst>
        </pc:picChg>
        <pc:picChg chg="add del mod">
          <ac:chgData name="Thomas Zimmermann" userId="d6f3dac014f6a3fd" providerId="LiveId" clId="{8D4521DD-432D-43B6-92EE-FB43A12E1FCF}" dt="2023-05-22T17:49:46.154" v="13009" actId="21"/>
          <ac:picMkLst>
            <pc:docMk/>
            <pc:sldMk cId="3718723329" sldId="292"/>
            <ac:picMk id="15" creationId="{5ABE0892-2F6E-F2A2-E6E5-B90C51010772}"/>
          </ac:picMkLst>
        </pc:picChg>
        <pc:picChg chg="del mod">
          <ac:chgData name="Thomas Zimmermann" userId="d6f3dac014f6a3fd" providerId="LiveId" clId="{8D4521DD-432D-43B6-92EE-FB43A12E1FCF}" dt="2023-05-09T19:39:51.385" v="5231" actId="478"/>
          <ac:picMkLst>
            <pc:docMk/>
            <pc:sldMk cId="3718723329" sldId="292"/>
            <ac:picMk id="16" creationId="{5B745796-DB23-7EAF-62B2-3C7A8C7983CE}"/>
          </ac:picMkLst>
        </pc:picChg>
      </pc:sldChg>
      <pc:sldChg chg="addSp modSp mod">
        <pc:chgData name="Thomas Zimmermann" userId="d6f3dac014f6a3fd" providerId="LiveId" clId="{8D4521DD-432D-43B6-92EE-FB43A12E1FCF}" dt="2023-05-22T17:55:37.524" v="13016"/>
        <pc:sldMkLst>
          <pc:docMk/>
          <pc:sldMk cId="2997512727" sldId="293"/>
        </pc:sldMkLst>
        <pc:spChg chg="mod">
          <ac:chgData name="Thomas Zimmermann" userId="d6f3dac014f6a3fd" providerId="LiveId" clId="{8D4521DD-432D-43B6-92EE-FB43A12E1FCF}" dt="2023-05-18T19:47:54.549" v="10895" actId="20577"/>
          <ac:spMkLst>
            <pc:docMk/>
            <pc:sldMk cId="2997512727" sldId="293"/>
            <ac:spMk id="13" creationId="{0C8D7CE6-40F9-B3C1-3122-F49E284D63EB}"/>
          </ac:spMkLst>
        </pc:spChg>
        <pc:picChg chg="add mod">
          <ac:chgData name="Thomas Zimmermann" userId="d6f3dac014f6a3fd" providerId="LiveId" clId="{8D4521DD-432D-43B6-92EE-FB43A12E1FCF}" dt="2023-05-22T17:55:37.524" v="13016"/>
          <ac:picMkLst>
            <pc:docMk/>
            <pc:sldMk cId="2997512727" sldId="293"/>
            <ac:picMk id="3" creationId="{4CBE70C5-E5F4-34B2-172E-C80D3BBE2F10}"/>
          </ac:picMkLst>
        </pc:picChg>
        <pc:picChg chg="mod">
          <ac:chgData name="Thomas Zimmermann" userId="d6f3dac014f6a3fd" providerId="LiveId" clId="{8D4521DD-432D-43B6-92EE-FB43A12E1FCF}" dt="2023-04-30T21:14:16.727" v="66" actId="14100"/>
          <ac:picMkLst>
            <pc:docMk/>
            <pc:sldMk cId="2997512727" sldId="293"/>
            <ac:picMk id="14" creationId="{B42768F7-4285-B3C6-FC95-4C7D4519811B}"/>
          </ac:picMkLst>
        </pc:picChg>
      </pc:sldChg>
      <pc:sldChg chg="addSp modSp mod">
        <pc:chgData name="Thomas Zimmermann" userId="d6f3dac014f6a3fd" providerId="LiveId" clId="{8D4521DD-432D-43B6-92EE-FB43A12E1FCF}" dt="2023-05-22T17:55:40.072" v="13017"/>
        <pc:sldMkLst>
          <pc:docMk/>
          <pc:sldMk cId="1979674903" sldId="294"/>
        </pc:sldMkLst>
        <pc:spChg chg="mod">
          <ac:chgData name="Thomas Zimmermann" userId="d6f3dac014f6a3fd" providerId="LiveId" clId="{8D4521DD-432D-43B6-92EE-FB43A12E1FCF}" dt="2023-05-18T19:47:49.318" v="10891" actId="20577"/>
          <ac:spMkLst>
            <pc:docMk/>
            <pc:sldMk cId="1979674903" sldId="294"/>
            <ac:spMk id="6" creationId="{9EE8356D-68B3-0AEE-6BB8-6BF4F4A11D47}"/>
          </ac:spMkLst>
        </pc:spChg>
        <pc:picChg chg="add mod">
          <ac:chgData name="Thomas Zimmermann" userId="d6f3dac014f6a3fd" providerId="LiveId" clId="{8D4521DD-432D-43B6-92EE-FB43A12E1FCF}" dt="2023-05-22T17:55:40.072" v="13017"/>
          <ac:picMkLst>
            <pc:docMk/>
            <pc:sldMk cId="1979674903" sldId="294"/>
            <ac:picMk id="3" creationId="{FE4093FA-ECE8-8EFF-BF1C-DE72366ED39B}"/>
          </ac:picMkLst>
        </pc:picChg>
        <pc:picChg chg="mod">
          <ac:chgData name="Thomas Zimmermann" userId="d6f3dac014f6a3fd" providerId="LiveId" clId="{8D4521DD-432D-43B6-92EE-FB43A12E1FCF}" dt="2023-04-30T21:14:14.199" v="65" actId="14100"/>
          <ac:picMkLst>
            <pc:docMk/>
            <pc:sldMk cId="1979674903" sldId="294"/>
            <ac:picMk id="7" creationId="{DBF072CD-3856-9631-277F-D26D91AB9F63}"/>
          </ac:picMkLst>
        </pc:picChg>
      </pc:sldChg>
      <pc:sldChg chg="addSp modSp mod">
        <pc:chgData name="Thomas Zimmermann" userId="d6f3dac014f6a3fd" providerId="LiveId" clId="{8D4521DD-432D-43B6-92EE-FB43A12E1FCF}" dt="2023-05-22T17:55:43.744" v="13018"/>
        <pc:sldMkLst>
          <pc:docMk/>
          <pc:sldMk cId="1842755785" sldId="295"/>
        </pc:sldMkLst>
        <pc:spChg chg="mod">
          <ac:chgData name="Thomas Zimmermann" userId="d6f3dac014f6a3fd" providerId="LiveId" clId="{8D4521DD-432D-43B6-92EE-FB43A12E1FCF}" dt="2023-05-18T19:47:44.089" v="10887" actId="20577"/>
          <ac:spMkLst>
            <pc:docMk/>
            <pc:sldMk cId="1842755785" sldId="295"/>
            <ac:spMk id="6" creationId="{0704120E-2A9F-260C-E110-3A7BA1F338CB}"/>
          </ac:spMkLst>
        </pc:spChg>
        <pc:picChg chg="add mod">
          <ac:chgData name="Thomas Zimmermann" userId="d6f3dac014f6a3fd" providerId="LiveId" clId="{8D4521DD-432D-43B6-92EE-FB43A12E1FCF}" dt="2023-05-22T17:55:43.744" v="13018"/>
          <ac:picMkLst>
            <pc:docMk/>
            <pc:sldMk cId="1842755785" sldId="295"/>
            <ac:picMk id="3" creationId="{4C7F2A31-232A-8145-661B-7874050C6279}"/>
          </ac:picMkLst>
        </pc:picChg>
        <pc:picChg chg="mod">
          <ac:chgData name="Thomas Zimmermann" userId="d6f3dac014f6a3fd" providerId="LiveId" clId="{8D4521DD-432D-43B6-92EE-FB43A12E1FCF}" dt="2023-04-30T21:14:11.633" v="64" actId="14100"/>
          <ac:picMkLst>
            <pc:docMk/>
            <pc:sldMk cId="1842755785" sldId="295"/>
            <ac:picMk id="7" creationId="{B77768F6-31CA-B052-C7E6-73C62DF5F889}"/>
          </ac:picMkLst>
        </pc:picChg>
      </pc:sldChg>
      <pc:sldChg chg="modSp mod">
        <pc:chgData name="Thomas Zimmermann" userId="d6f3dac014f6a3fd" providerId="LiveId" clId="{8D4521DD-432D-43B6-92EE-FB43A12E1FCF}" dt="2023-05-18T19:48:01.179" v="10899" actId="20577"/>
        <pc:sldMkLst>
          <pc:docMk/>
          <pc:sldMk cId="2552256892" sldId="296"/>
        </pc:sldMkLst>
        <pc:spChg chg="mod">
          <ac:chgData name="Thomas Zimmermann" userId="d6f3dac014f6a3fd" providerId="LiveId" clId="{8D4521DD-432D-43B6-92EE-FB43A12E1FCF}" dt="2023-05-18T19:48:01.179" v="10899" actId="20577"/>
          <ac:spMkLst>
            <pc:docMk/>
            <pc:sldMk cId="2552256892" sldId="296"/>
            <ac:spMk id="6" creationId="{566B2948-C012-8171-8D78-1F640C3642F3}"/>
          </ac:spMkLst>
        </pc:spChg>
        <pc:picChg chg="mod">
          <ac:chgData name="Thomas Zimmermann" userId="d6f3dac014f6a3fd" providerId="LiveId" clId="{8D4521DD-432D-43B6-92EE-FB43A12E1FCF}" dt="2023-04-30T21:14:06.465" v="62" actId="14100"/>
          <ac:picMkLst>
            <pc:docMk/>
            <pc:sldMk cId="2552256892" sldId="296"/>
            <ac:picMk id="7" creationId="{B4268D6F-7251-0E02-6258-177DB540B894}"/>
          </ac:picMkLst>
        </pc:picChg>
      </pc:sldChg>
      <pc:sldChg chg="addSp modSp mod">
        <pc:chgData name="Thomas Zimmermann" userId="d6f3dac014f6a3fd" providerId="LiveId" clId="{8D4521DD-432D-43B6-92EE-FB43A12E1FCF}" dt="2023-05-22T17:55:49.927" v="13019"/>
        <pc:sldMkLst>
          <pc:docMk/>
          <pc:sldMk cId="3572446308" sldId="297"/>
        </pc:sldMkLst>
        <pc:spChg chg="mod">
          <ac:chgData name="Thomas Zimmermann" userId="d6f3dac014f6a3fd" providerId="LiveId" clId="{8D4521DD-432D-43B6-92EE-FB43A12E1FCF}" dt="2023-05-18T19:54:16.937" v="10903" actId="20577"/>
          <ac:spMkLst>
            <pc:docMk/>
            <pc:sldMk cId="3572446308" sldId="297"/>
            <ac:spMk id="8" creationId="{D8F4053E-10B6-FB76-1DAA-4ED7C62E1BC6}"/>
          </ac:spMkLst>
        </pc:spChg>
        <pc:picChg chg="add mod">
          <ac:chgData name="Thomas Zimmermann" userId="d6f3dac014f6a3fd" providerId="LiveId" clId="{8D4521DD-432D-43B6-92EE-FB43A12E1FCF}" dt="2023-05-22T17:55:49.927" v="13019"/>
          <ac:picMkLst>
            <pc:docMk/>
            <pc:sldMk cId="3572446308" sldId="297"/>
            <ac:picMk id="3" creationId="{AB7F5B31-4FD4-2BA7-BB58-C1EC9D6B1B89}"/>
          </ac:picMkLst>
        </pc:picChg>
        <pc:picChg chg="mod">
          <ac:chgData name="Thomas Zimmermann" userId="d6f3dac014f6a3fd" providerId="LiveId" clId="{8D4521DD-432D-43B6-92EE-FB43A12E1FCF}" dt="2023-04-30T21:14:00.232" v="60" actId="14100"/>
          <ac:picMkLst>
            <pc:docMk/>
            <pc:sldMk cId="3572446308" sldId="297"/>
            <ac:picMk id="9" creationId="{42BF1DF1-069D-6474-0B36-795FDB4E3886}"/>
          </ac:picMkLst>
        </pc:picChg>
      </pc:sldChg>
      <pc:sldChg chg="modSp mod">
        <pc:chgData name="Thomas Zimmermann" userId="d6f3dac014f6a3fd" providerId="LiveId" clId="{8D4521DD-432D-43B6-92EE-FB43A12E1FCF}" dt="2023-05-18T19:54:33.595" v="10911" actId="20577"/>
        <pc:sldMkLst>
          <pc:docMk/>
          <pc:sldMk cId="1757253936" sldId="298"/>
        </pc:sldMkLst>
        <pc:spChg chg="mod">
          <ac:chgData name="Thomas Zimmermann" userId="d6f3dac014f6a3fd" providerId="LiveId" clId="{8D4521DD-432D-43B6-92EE-FB43A12E1FCF}" dt="2023-05-18T19:54:33.595" v="10911" actId="20577"/>
          <ac:spMkLst>
            <pc:docMk/>
            <pc:sldMk cId="1757253936" sldId="298"/>
            <ac:spMk id="6" creationId="{9809B3A1-7B5E-2897-917F-71961A19DC0D}"/>
          </ac:spMkLst>
        </pc:spChg>
        <pc:picChg chg="mod">
          <ac:chgData name="Thomas Zimmermann" userId="d6f3dac014f6a3fd" providerId="LiveId" clId="{8D4521DD-432D-43B6-92EE-FB43A12E1FCF}" dt="2023-04-30T21:13:54.960" v="58" actId="14100"/>
          <ac:picMkLst>
            <pc:docMk/>
            <pc:sldMk cId="1757253936" sldId="298"/>
            <ac:picMk id="7" creationId="{CF4F42DA-AB1C-18CF-159F-784216DCA5F3}"/>
          </ac:picMkLst>
        </pc:picChg>
      </pc:sldChg>
      <pc:sldChg chg="addSp modSp mod ord">
        <pc:chgData name="Thomas Zimmermann" userId="d6f3dac014f6a3fd" providerId="LiveId" clId="{8D4521DD-432D-43B6-92EE-FB43A12E1FCF}" dt="2023-05-22T17:56:26.946" v="13024"/>
        <pc:sldMkLst>
          <pc:docMk/>
          <pc:sldMk cId="4032318994" sldId="299"/>
        </pc:sldMkLst>
        <pc:spChg chg="mod">
          <ac:chgData name="Thomas Zimmermann" userId="d6f3dac014f6a3fd" providerId="LiveId" clId="{8D4521DD-432D-43B6-92EE-FB43A12E1FCF}" dt="2023-05-07T06:52:55.011" v="2207"/>
          <ac:spMkLst>
            <pc:docMk/>
            <pc:sldMk cId="4032318994" sldId="299"/>
            <ac:spMk id="2" creationId="{2D841F6E-296F-00F7-6BBF-B662F2034A7E}"/>
          </ac:spMkLst>
        </pc:spChg>
        <pc:picChg chg="add mod">
          <ac:chgData name="Thomas Zimmermann" userId="d6f3dac014f6a3fd" providerId="LiveId" clId="{8D4521DD-432D-43B6-92EE-FB43A12E1FCF}" dt="2023-05-22T17:56:26.946" v="13024"/>
          <ac:picMkLst>
            <pc:docMk/>
            <pc:sldMk cId="4032318994" sldId="299"/>
            <ac:picMk id="6" creationId="{FC0B9D24-37F4-4745-F5C2-B5373F9FC751}"/>
          </ac:picMkLst>
        </pc:picChg>
      </pc:sldChg>
      <pc:sldChg chg="addSp modSp mod">
        <pc:chgData name="Thomas Zimmermann" userId="d6f3dac014f6a3fd" providerId="LiveId" clId="{8D4521DD-432D-43B6-92EE-FB43A12E1FCF}" dt="2023-05-22T17:56:13.803" v="13022"/>
        <pc:sldMkLst>
          <pc:docMk/>
          <pc:sldMk cId="1472217519" sldId="300"/>
        </pc:sldMkLst>
        <pc:picChg chg="add mod">
          <ac:chgData name="Thomas Zimmermann" userId="d6f3dac014f6a3fd" providerId="LiveId" clId="{8D4521DD-432D-43B6-92EE-FB43A12E1FCF}" dt="2023-05-22T17:56:13.803" v="13022"/>
          <ac:picMkLst>
            <pc:docMk/>
            <pc:sldMk cId="1472217519" sldId="300"/>
            <ac:picMk id="3" creationId="{BF597D64-4093-4AAA-51DE-5908463DB430}"/>
          </ac:picMkLst>
        </pc:picChg>
        <pc:picChg chg="mod">
          <ac:chgData name="Thomas Zimmermann" userId="d6f3dac014f6a3fd" providerId="LiveId" clId="{8D4521DD-432D-43B6-92EE-FB43A12E1FCF}" dt="2023-04-30T21:13:05.617" v="41" actId="14100"/>
          <ac:picMkLst>
            <pc:docMk/>
            <pc:sldMk cId="1472217519" sldId="300"/>
            <ac:picMk id="11" creationId="{0D8176A9-9D86-CB37-786F-DA0DD2701652}"/>
          </ac:picMkLst>
        </pc:picChg>
      </pc:sldChg>
      <pc:sldChg chg="addSp modSp mod">
        <pc:chgData name="Thomas Zimmermann" userId="d6f3dac014f6a3fd" providerId="LiveId" clId="{8D4521DD-432D-43B6-92EE-FB43A12E1FCF}" dt="2023-05-22T18:01:12.672" v="13032"/>
        <pc:sldMkLst>
          <pc:docMk/>
          <pc:sldMk cId="3567797397" sldId="301"/>
        </pc:sldMkLst>
        <pc:spChg chg="mod">
          <ac:chgData name="Thomas Zimmermann" userId="d6f3dac014f6a3fd" providerId="LiveId" clId="{8D4521DD-432D-43B6-92EE-FB43A12E1FCF}" dt="2023-05-18T19:57:45.612" v="10945" actId="20577"/>
          <ac:spMkLst>
            <pc:docMk/>
            <pc:sldMk cId="3567797397" sldId="301"/>
            <ac:spMk id="13" creationId="{50F82E4E-6E55-430A-A91B-F2EA6C738777}"/>
          </ac:spMkLst>
        </pc:spChg>
        <pc:picChg chg="add mod">
          <ac:chgData name="Thomas Zimmermann" userId="d6f3dac014f6a3fd" providerId="LiveId" clId="{8D4521DD-432D-43B6-92EE-FB43A12E1FCF}" dt="2023-05-22T18:01:12.672" v="13032"/>
          <ac:picMkLst>
            <pc:docMk/>
            <pc:sldMk cId="3567797397" sldId="301"/>
            <ac:picMk id="3" creationId="{F4A19002-1039-9CB3-84DB-B08274478109}"/>
          </ac:picMkLst>
        </pc:picChg>
        <pc:picChg chg="mod">
          <ac:chgData name="Thomas Zimmermann" userId="d6f3dac014f6a3fd" providerId="LiveId" clId="{8D4521DD-432D-43B6-92EE-FB43A12E1FCF}" dt="2023-04-30T21:13:03.032" v="40" actId="14100"/>
          <ac:picMkLst>
            <pc:docMk/>
            <pc:sldMk cId="3567797397" sldId="301"/>
            <ac:picMk id="14" creationId="{C07F860A-E2C6-8A65-959E-8E017B0C5A86}"/>
          </ac:picMkLst>
        </pc:picChg>
      </pc:sldChg>
      <pc:sldChg chg="addSp modSp mod">
        <pc:chgData name="Thomas Zimmermann" userId="d6f3dac014f6a3fd" providerId="LiveId" clId="{8D4521DD-432D-43B6-92EE-FB43A12E1FCF}" dt="2023-05-22T17:56:16.613" v="13023"/>
        <pc:sldMkLst>
          <pc:docMk/>
          <pc:sldMk cId="1858636640" sldId="302"/>
        </pc:sldMkLst>
        <pc:picChg chg="add mod">
          <ac:chgData name="Thomas Zimmermann" userId="d6f3dac014f6a3fd" providerId="LiveId" clId="{8D4521DD-432D-43B6-92EE-FB43A12E1FCF}" dt="2023-05-22T17:56:16.613" v="13023"/>
          <ac:picMkLst>
            <pc:docMk/>
            <pc:sldMk cId="1858636640" sldId="302"/>
            <ac:picMk id="3" creationId="{4CE2A793-8CD8-09D6-6367-960B4C1DE58A}"/>
          </ac:picMkLst>
        </pc:picChg>
        <pc:picChg chg="mod">
          <ac:chgData name="Thomas Zimmermann" userId="d6f3dac014f6a3fd" providerId="LiveId" clId="{8D4521DD-432D-43B6-92EE-FB43A12E1FCF}" dt="2023-04-30T21:13:00.265" v="39" actId="14100"/>
          <ac:picMkLst>
            <pc:docMk/>
            <pc:sldMk cId="1858636640" sldId="302"/>
            <ac:picMk id="11" creationId="{FF0B6346-38A1-2932-C81A-F6E7E8506B29}"/>
          </ac:picMkLst>
        </pc:picChg>
      </pc:sldChg>
      <pc:sldChg chg="addSp modSp mod">
        <pc:chgData name="Thomas Zimmermann" userId="d6f3dac014f6a3fd" providerId="LiveId" clId="{8D4521DD-432D-43B6-92EE-FB43A12E1FCF}" dt="2023-05-22T18:56:08.579" v="13080" actId="14100"/>
        <pc:sldMkLst>
          <pc:docMk/>
          <pc:sldMk cId="2711950348" sldId="303"/>
        </pc:sldMkLst>
        <pc:spChg chg="add mod">
          <ac:chgData name="Thomas Zimmermann" userId="d6f3dac014f6a3fd" providerId="LiveId" clId="{8D4521DD-432D-43B6-92EE-FB43A12E1FCF}" dt="2023-05-18T19:58:53.314" v="10995" actId="20577"/>
          <ac:spMkLst>
            <pc:docMk/>
            <pc:sldMk cId="2711950348" sldId="303"/>
            <ac:spMk id="4" creationId="{7A911F2A-0736-1417-1EF5-C11A91349C27}"/>
          </ac:spMkLst>
        </pc:spChg>
        <pc:picChg chg="add mod">
          <ac:chgData name="Thomas Zimmermann" userId="d6f3dac014f6a3fd" providerId="LiveId" clId="{8D4521DD-432D-43B6-92EE-FB43A12E1FCF}" dt="2023-05-18T19:58:19.984" v="10946"/>
          <ac:picMkLst>
            <pc:docMk/>
            <pc:sldMk cId="2711950348" sldId="303"/>
            <ac:picMk id="3" creationId="{A7DCABF9-18E7-444C-880A-281D0A03E8FF}"/>
          </ac:picMkLst>
        </pc:picChg>
        <pc:picChg chg="mod">
          <ac:chgData name="Thomas Zimmermann" userId="d6f3dac014f6a3fd" providerId="LiveId" clId="{8D4521DD-432D-43B6-92EE-FB43A12E1FCF}" dt="2023-05-22T18:56:08.579" v="13080" actId="14100"/>
          <ac:picMkLst>
            <pc:docMk/>
            <pc:sldMk cId="2711950348" sldId="303"/>
            <ac:picMk id="12" creationId="{907BA7F7-F7BC-6E56-4D1F-B1B267F62890}"/>
          </ac:picMkLst>
        </pc:picChg>
      </pc:sldChg>
      <pc:sldChg chg="modSp mod ord">
        <pc:chgData name="Thomas Zimmermann" userId="d6f3dac014f6a3fd" providerId="LiveId" clId="{8D4521DD-432D-43B6-92EE-FB43A12E1FCF}" dt="2023-05-22T18:56:11.459" v="13081" actId="14100"/>
        <pc:sldMkLst>
          <pc:docMk/>
          <pc:sldMk cId="464985224" sldId="304"/>
        </pc:sldMkLst>
        <pc:picChg chg="mod">
          <ac:chgData name="Thomas Zimmermann" userId="d6f3dac014f6a3fd" providerId="LiveId" clId="{8D4521DD-432D-43B6-92EE-FB43A12E1FCF}" dt="2023-05-22T18:56:11.459" v="13081" actId="14100"/>
          <ac:picMkLst>
            <pc:docMk/>
            <pc:sldMk cId="464985224" sldId="304"/>
            <ac:picMk id="8" creationId="{63B7EB65-9CD1-4D4E-9584-59FB85CAA1E6}"/>
          </ac:picMkLst>
        </pc:picChg>
      </pc:sldChg>
      <pc:sldChg chg="addSp delSp modSp mod ord">
        <pc:chgData name="Thomas Zimmermann" userId="d6f3dac014f6a3fd" providerId="LiveId" clId="{8D4521DD-432D-43B6-92EE-FB43A12E1FCF}" dt="2023-05-22T18:22:07.103" v="13067"/>
        <pc:sldMkLst>
          <pc:docMk/>
          <pc:sldMk cId="4019432339" sldId="305"/>
        </pc:sldMkLst>
        <pc:spChg chg="mod">
          <ac:chgData name="Thomas Zimmermann" userId="d6f3dac014f6a3fd" providerId="LiveId" clId="{8D4521DD-432D-43B6-92EE-FB43A12E1FCF}" dt="2023-05-18T19:59:54.217" v="10997" actId="6549"/>
          <ac:spMkLst>
            <pc:docMk/>
            <pc:sldMk cId="4019432339" sldId="305"/>
            <ac:spMk id="3" creationId="{247D9689-81D1-4B4E-ED1F-E2E270363FE0}"/>
          </ac:spMkLst>
        </pc:spChg>
        <pc:picChg chg="mod">
          <ac:chgData name="Thomas Zimmermann" userId="d6f3dac014f6a3fd" providerId="LiveId" clId="{8D4521DD-432D-43B6-92EE-FB43A12E1FCF}" dt="2023-04-30T21:12:48.880" v="35" actId="14100"/>
          <ac:picMkLst>
            <pc:docMk/>
            <pc:sldMk cId="4019432339" sldId="305"/>
            <ac:picMk id="7" creationId="{179BB5A4-169C-6034-69C3-4DBBF18C787A}"/>
          </ac:picMkLst>
        </pc:picChg>
        <pc:picChg chg="add mod">
          <ac:chgData name="Thomas Zimmermann" userId="d6f3dac014f6a3fd" providerId="LiveId" clId="{8D4521DD-432D-43B6-92EE-FB43A12E1FCF}" dt="2023-05-07T06:54:09.054" v="2218" actId="1440"/>
          <ac:picMkLst>
            <pc:docMk/>
            <pc:sldMk cId="4019432339" sldId="305"/>
            <ac:picMk id="8" creationId="{6E28F604-3B22-2B85-26DA-CB9465587C3C}"/>
          </ac:picMkLst>
        </pc:picChg>
        <pc:picChg chg="add mod">
          <ac:chgData name="Thomas Zimmermann" userId="d6f3dac014f6a3fd" providerId="LiveId" clId="{8D4521DD-432D-43B6-92EE-FB43A12E1FCF}" dt="2023-05-22T18:22:07.103" v="13067"/>
          <ac:picMkLst>
            <pc:docMk/>
            <pc:sldMk cId="4019432339" sldId="305"/>
            <ac:picMk id="9" creationId="{4E58DD8C-EC31-0D48-3B70-BD2FAB4BBCAE}"/>
          </ac:picMkLst>
        </pc:picChg>
        <pc:picChg chg="del mod modCrop">
          <ac:chgData name="Thomas Zimmermann" userId="d6f3dac014f6a3fd" providerId="LiveId" clId="{8D4521DD-432D-43B6-92EE-FB43A12E1FCF}" dt="2023-05-07T06:53:51.667" v="2215" actId="21"/>
          <ac:picMkLst>
            <pc:docMk/>
            <pc:sldMk cId="4019432339" sldId="305"/>
            <ac:picMk id="21" creationId="{F8013F80-FB88-DA7D-F7A4-1BE2F0B6CA4F}"/>
          </ac:picMkLst>
        </pc:picChg>
      </pc:sldChg>
      <pc:sldChg chg="addSp modSp mod">
        <pc:chgData name="Thomas Zimmermann" userId="d6f3dac014f6a3fd" providerId="LiveId" clId="{8D4521DD-432D-43B6-92EE-FB43A12E1FCF}" dt="2023-05-22T18:00:23.618" v="13031"/>
        <pc:sldMkLst>
          <pc:docMk/>
          <pc:sldMk cId="3065300351" sldId="306"/>
        </pc:sldMkLst>
        <pc:picChg chg="add mod">
          <ac:chgData name="Thomas Zimmermann" userId="d6f3dac014f6a3fd" providerId="LiveId" clId="{8D4521DD-432D-43B6-92EE-FB43A12E1FCF}" dt="2023-05-22T18:00:23.618" v="13031"/>
          <ac:picMkLst>
            <pc:docMk/>
            <pc:sldMk cId="3065300351" sldId="306"/>
            <ac:picMk id="3" creationId="{F5DD80BD-6DD5-4111-8DA1-625911B5C84C}"/>
          </ac:picMkLst>
        </pc:picChg>
        <pc:picChg chg="mod">
          <ac:chgData name="Thomas Zimmermann" userId="d6f3dac014f6a3fd" providerId="LiveId" clId="{8D4521DD-432D-43B6-92EE-FB43A12E1FCF}" dt="2023-04-30T21:12:38.193" v="32" actId="14100"/>
          <ac:picMkLst>
            <pc:docMk/>
            <pc:sldMk cId="3065300351" sldId="306"/>
            <ac:picMk id="7" creationId="{18CFB63D-9A84-D261-009E-8EA5B068D0BE}"/>
          </ac:picMkLst>
        </pc:picChg>
      </pc:sldChg>
      <pc:sldChg chg="modSp mod">
        <pc:chgData name="Thomas Zimmermann" userId="d6f3dac014f6a3fd" providerId="LiveId" clId="{8D4521DD-432D-43B6-92EE-FB43A12E1FCF}" dt="2023-04-30T21:12:29.400" v="29" actId="14100"/>
        <pc:sldMkLst>
          <pc:docMk/>
          <pc:sldMk cId="276150509" sldId="307"/>
        </pc:sldMkLst>
        <pc:picChg chg="mod">
          <ac:chgData name="Thomas Zimmermann" userId="d6f3dac014f6a3fd" providerId="LiveId" clId="{8D4521DD-432D-43B6-92EE-FB43A12E1FCF}" dt="2023-04-30T21:12:29.400" v="29" actId="14100"/>
          <ac:picMkLst>
            <pc:docMk/>
            <pc:sldMk cId="276150509" sldId="307"/>
            <ac:picMk id="6" creationId="{196696F7-E534-812E-DD7E-C65BC143FEA3}"/>
          </ac:picMkLst>
        </pc:picChg>
      </pc:sldChg>
      <pc:sldChg chg="addSp modSp mod">
        <pc:chgData name="Thomas Zimmermann" userId="d6f3dac014f6a3fd" providerId="LiveId" clId="{8D4521DD-432D-43B6-92EE-FB43A12E1FCF}" dt="2023-05-22T18:21:42.110" v="13066"/>
        <pc:sldMkLst>
          <pc:docMk/>
          <pc:sldMk cId="291652371" sldId="308"/>
        </pc:sldMkLst>
        <pc:picChg chg="add mod">
          <ac:chgData name="Thomas Zimmermann" userId="d6f3dac014f6a3fd" providerId="LiveId" clId="{8D4521DD-432D-43B6-92EE-FB43A12E1FCF}" dt="2023-05-22T18:21:42.110" v="13066"/>
          <ac:picMkLst>
            <pc:docMk/>
            <pc:sldMk cId="291652371" sldId="308"/>
            <ac:picMk id="3" creationId="{7E64F713-C213-DDB5-2613-C9FC29336634}"/>
          </ac:picMkLst>
        </pc:picChg>
        <pc:picChg chg="mod">
          <ac:chgData name="Thomas Zimmermann" userId="d6f3dac014f6a3fd" providerId="LiveId" clId="{8D4521DD-432D-43B6-92EE-FB43A12E1FCF}" dt="2023-04-30T21:12:26.289" v="28" actId="14100"/>
          <ac:picMkLst>
            <pc:docMk/>
            <pc:sldMk cId="291652371" sldId="308"/>
            <ac:picMk id="7" creationId="{1F6FF75E-4BB9-2390-CE96-C350A18599D9}"/>
          </ac:picMkLst>
        </pc:picChg>
      </pc:sldChg>
      <pc:sldChg chg="modSp mod">
        <pc:chgData name="Thomas Zimmermann" userId="d6f3dac014f6a3fd" providerId="LiveId" clId="{8D4521DD-432D-43B6-92EE-FB43A12E1FCF}" dt="2023-04-30T21:12:34.808" v="31" actId="14100"/>
        <pc:sldMkLst>
          <pc:docMk/>
          <pc:sldMk cId="867028729" sldId="309"/>
        </pc:sldMkLst>
        <pc:picChg chg="mod">
          <ac:chgData name="Thomas Zimmermann" userId="d6f3dac014f6a3fd" providerId="LiveId" clId="{8D4521DD-432D-43B6-92EE-FB43A12E1FCF}" dt="2023-04-30T21:12:34.808" v="31" actId="14100"/>
          <ac:picMkLst>
            <pc:docMk/>
            <pc:sldMk cId="867028729" sldId="309"/>
            <ac:picMk id="6" creationId="{DA4F19EF-00E3-9AB8-2EFA-C1EF0CA817FB}"/>
          </ac:picMkLst>
        </pc:picChg>
      </pc:sldChg>
      <pc:sldChg chg="modSp mod">
        <pc:chgData name="Thomas Zimmermann" userId="d6f3dac014f6a3fd" providerId="LiveId" clId="{8D4521DD-432D-43B6-92EE-FB43A12E1FCF}" dt="2023-05-09T20:24:42.739" v="5449" actId="6549"/>
        <pc:sldMkLst>
          <pc:docMk/>
          <pc:sldMk cId="3969478720" sldId="310"/>
        </pc:sldMkLst>
        <pc:spChg chg="mod">
          <ac:chgData name="Thomas Zimmermann" userId="d6f3dac014f6a3fd" providerId="LiveId" clId="{8D4521DD-432D-43B6-92EE-FB43A12E1FCF}" dt="2023-05-09T20:24:42.739" v="5449" actId="6549"/>
          <ac:spMkLst>
            <pc:docMk/>
            <pc:sldMk cId="3969478720" sldId="310"/>
            <ac:spMk id="25" creationId="{0BF9F35E-91FD-B8CF-F947-912BB01E29B9}"/>
          </ac:spMkLst>
        </pc:spChg>
        <pc:picChg chg="mod">
          <ac:chgData name="Thomas Zimmermann" userId="d6f3dac014f6a3fd" providerId="LiveId" clId="{8D4521DD-432D-43B6-92EE-FB43A12E1FCF}" dt="2023-04-30T21:14:36.296" v="72" actId="14100"/>
          <ac:picMkLst>
            <pc:docMk/>
            <pc:sldMk cId="3969478720" sldId="310"/>
            <ac:picMk id="4" creationId="{C055A987-5C53-17CA-7A62-B9D85DAB3B8C}"/>
          </ac:picMkLst>
        </pc:picChg>
      </pc:sldChg>
      <pc:sldChg chg="addSp modSp mod">
        <pc:chgData name="Thomas Zimmermann" userId="d6f3dac014f6a3fd" providerId="LiveId" clId="{8D4521DD-432D-43B6-92EE-FB43A12E1FCF}" dt="2023-05-18T19:40:41.376" v="10731" actId="14861"/>
        <pc:sldMkLst>
          <pc:docMk/>
          <pc:sldMk cId="3473230765" sldId="311"/>
        </pc:sldMkLst>
        <pc:spChg chg="add mod">
          <ac:chgData name="Thomas Zimmermann" userId="d6f3dac014f6a3fd" providerId="LiveId" clId="{8D4521DD-432D-43B6-92EE-FB43A12E1FCF}" dt="2023-05-18T19:40:41.376" v="10731" actId="14861"/>
          <ac:spMkLst>
            <pc:docMk/>
            <pc:sldMk cId="3473230765" sldId="311"/>
            <ac:spMk id="5" creationId="{B105A82D-9799-7222-F54D-39DBAC75C230}"/>
          </ac:spMkLst>
        </pc:spChg>
        <pc:picChg chg="mod">
          <ac:chgData name="Thomas Zimmermann" userId="d6f3dac014f6a3fd" providerId="LiveId" clId="{8D4521DD-432D-43B6-92EE-FB43A12E1FCF}" dt="2023-04-30T21:14:38.608" v="73" actId="14100"/>
          <ac:picMkLst>
            <pc:docMk/>
            <pc:sldMk cId="3473230765" sldId="311"/>
            <ac:picMk id="8" creationId="{227EA3ED-77F3-92D2-6191-F7B2D696C5C3}"/>
          </ac:picMkLst>
        </pc:picChg>
      </pc:sldChg>
      <pc:sldChg chg="modSp mod">
        <pc:chgData name="Thomas Zimmermann" userId="d6f3dac014f6a3fd" providerId="LiveId" clId="{8D4521DD-432D-43B6-92EE-FB43A12E1FCF}" dt="2023-04-30T21:12:07.104" v="27" actId="1037"/>
        <pc:sldMkLst>
          <pc:docMk/>
          <pc:sldMk cId="2755323059" sldId="312"/>
        </pc:sldMkLst>
        <pc:picChg chg="mod">
          <ac:chgData name="Thomas Zimmermann" userId="d6f3dac014f6a3fd" providerId="LiveId" clId="{8D4521DD-432D-43B6-92EE-FB43A12E1FCF}" dt="2023-04-30T21:12:07.104" v="27" actId="1037"/>
          <ac:picMkLst>
            <pc:docMk/>
            <pc:sldMk cId="2755323059" sldId="312"/>
            <ac:picMk id="7" creationId="{CFD485A8-21EA-F9CE-051A-832EB68D4FC1}"/>
          </ac:picMkLst>
        </pc:picChg>
      </pc:sldChg>
      <pc:sldChg chg="modSp mod">
        <pc:chgData name="Thomas Zimmermann" userId="d6f3dac014f6a3fd" providerId="LiveId" clId="{8D4521DD-432D-43B6-92EE-FB43A12E1FCF}" dt="2023-04-30T21:12:03.347" v="26" actId="1038"/>
        <pc:sldMkLst>
          <pc:docMk/>
          <pc:sldMk cId="3664626270" sldId="313"/>
        </pc:sldMkLst>
        <pc:picChg chg="mod">
          <ac:chgData name="Thomas Zimmermann" userId="d6f3dac014f6a3fd" providerId="LiveId" clId="{8D4521DD-432D-43B6-92EE-FB43A12E1FCF}" dt="2023-04-30T21:12:03.347" v="26" actId="1038"/>
          <ac:picMkLst>
            <pc:docMk/>
            <pc:sldMk cId="3664626270" sldId="313"/>
            <ac:picMk id="8" creationId="{9BDDA1D1-1332-0BF0-54FE-7C9376BD0CAC}"/>
          </ac:picMkLst>
        </pc:picChg>
      </pc:sldChg>
      <pc:sldChg chg="modSp mod">
        <pc:chgData name="Thomas Zimmermann" userId="d6f3dac014f6a3fd" providerId="LiveId" clId="{8D4521DD-432D-43B6-92EE-FB43A12E1FCF}" dt="2023-04-30T21:11:56.497" v="23" actId="14100"/>
        <pc:sldMkLst>
          <pc:docMk/>
          <pc:sldMk cId="116631520" sldId="314"/>
        </pc:sldMkLst>
        <pc:picChg chg="mod">
          <ac:chgData name="Thomas Zimmermann" userId="d6f3dac014f6a3fd" providerId="LiveId" clId="{8D4521DD-432D-43B6-92EE-FB43A12E1FCF}" dt="2023-04-30T21:11:56.497" v="23" actId="14100"/>
          <ac:picMkLst>
            <pc:docMk/>
            <pc:sldMk cId="116631520" sldId="314"/>
            <ac:picMk id="8" creationId="{B55F93C6-C7F5-D09D-2EF8-6C35865A4B27}"/>
          </ac:picMkLst>
        </pc:picChg>
      </pc:sldChg>
      <pc:sldChg chg="modSp mod">
        <pc:chgData name="Thomas Zimmermann" userId="d6f3dac014f6a3fd" providerId="LiveId" clId="{8D4521DD-432D-43B6-92EE-FB43A12E1FCF}" dt="2023-04-30T21:11:49.898" v="21" actId="14100"/>
        <pc:sldMkLst>
          <pc:docMk/>
          <pc:sldMk cId="1660004606" sldId="315"/>
        </pc:sldMkLst>
        <pc:picChg chg="mod">
          <ac:chgData name="Thomas Zimmermann" userId="d6f3dac014f6a3fd" providerId="LiveId" clId="{8D4521DD-432D-43B6-92EE-FB43A12E1FCF}" dt="2023-04-30T21:11:49.898" v="21" actId="14100"/>
          <ac:picMkLst>
            <pc:docMk/>
            <pc:sldMk cId="1660004606" sldId="315"/>
            <ac:picMk id="6" creationId="{57C4FAAD-4486-64A7-25D9-EACEB1DD157C}"/>
          </ac:picMkLst>
        </pc:picChg>
      </pc:sldChg>
      <pc:sldChg chg="addSp modSp mod">
        <pc:chgData name="Thomas Zimmermann" userId="d6f3dac014f6a3fd" providerId="LiveId" clId="{8D4521DD-432D-43B6-92EE-FB43A12E1FCF}" dt="2023-05-22T17:56:53.321" v="13027"/>
        <pc:sldMkLst>
          <pc:docMk/>
          <pc:sldMk cId="1826013318" sldId="316"/>
        </pc:sldMkLst>
        <pc:picChg chg="add mod">
          <ac:chgData name="Thomas Zimmermann" userId="d6f3dac014f6a3fd" providerId="LiveId" clId="{8D4521DD-432D-43B6-92EE-FB43A12E1FCF}" dt="2023-05-22T17:56:53.321" v="13027"/>
          <ac:picMkLst>
            <pc:docMk/>
            <pc:sldMk cId="1826013318" sldId="316"/>
            <ac:picMk id="3" creationId="{ED53A86B-2241-7C6C-7D9F-755A22EC81E9}"/>
          </ac:picMkLst>
        </pc:picChg>
        <pc:picChg chg="mod">
          <ac:chgData name="Thomas Zimmermann" userId="d6f3dac014f6a3fd" providerId="LiveId" clId="{8D4521DD-432D-43B6-92EE-FB43A12E1FCF}" dt="2023-04-30T21:11:43.063" v="19" actId="14100"/>
          <ac:picMkLst>
            <pc:docMk/>
            <pc:sldMk cId="1826013318" sldId="316"/>
            <ac:picMk id="8" creationId="{5A57902F-AB76-042D-C043-32B19E99F76D}"/>
          </ac:picMkLst>
        </pc:picChg>
        <pc:picChg chg="mod">
          <ac:chgData name="Thomas Zimmermann" userId="d6f3dac014f6a3fd" providerId="LiveId" clId="{8D4521DD-432D-43B6-92EE-FB43A12E1FCF}" dt="2023-04-30T21:10:12.313" v="14" actId="14100"/>
          <ac:picMkLst>
            <pc:docMk/>
            <pc:sldMk cId="1826013318" sldId="316"/>
            <ac:picMk id="9" creationId="{842204D1-C45C-E282-E6EB-7E4BE72301F5}"/>
          </ac:picMkLst>
        </pc:picChg>
      </pc:sldChg>
      <pc:sldChg chg="addSp modSp mod">
        <pc:chgData name="Thomas Zimmermann" userId="d6f3dac014f6a3fd" providerId="LiveId" clId="{8D4521DD-432D-43B6-92EE-FB43A12E1FCF}" dt="2023-05-22T17:56:55.633" v="13028"/>
        <pc:sldMkLst>
          <pc:docMk/>
          <pc:sldMk cId="3251541021" sldId="317"/>
        </pc:sldMkLst>
        <pc:spChg chg="mod">
          <ac:chgData name="Thomas Zimmermann" userId="d6f3dac014f6a3fd" providerId="LiveId" clId="{8D4521DD-432D-43B6-92EE-FB43A12E1FCF}" dt="2023-05-17T17:59:48.293" v="9938" actId="20577"/>
          <ac:spMkLst>
            <pc:docMk/>
            <pc:sldMk cId="3251541021" sldId="317"/>
            <ac:spMk id="3" creationId="{875A804A-A76C-EA23-A877-2EB9BBD7D77D}"/>
          </ac:spMkLst>
        </pc:spChg>
        <pc:spChg chg="mod">
          <ac:chgData name="Thomas Zimmermann" userId="d6f3dac014f6a3fd" providerId="LiveId" clId="{8D4521DD-432D-43B6-92EE-FB43A12E1FCF}" dt="2023-05-17T17:59:21.421" v="9900" actId="179"/>
          <ac:spMkLst>
            <pc:docMk/>
            <pc:sldMk cId="3251541021" sldId="317"/>
            <ac:spMk id="5" creationId="{F01525B3-E38E-CBFE-E2AE-9AD9F23DF931}"/>
          </ac:spMkLst>
        </pc:spChg>
        <pc:picChg chg="mod">
          <ac:chgData name="Thomas Zimmermann" userId="d6f3dac014f6a3fd" providerId="LiveId" clId="{8D4521DD-432D-43B6-92EE-FB43A12E1FCF}" dt="2023-04-30T21:11:45.931" v="20" actId="14100"/>
          <ac:picMkLst>
            <pc:docMk/>
            <pc:sldMk cId="3251541021" sldId="317"/>
            <ac:picMk id="6" creationId="{3DA83A96-8BFC-E945-55BB-92D744B61891}"/>
          </ac:picMkLst>
        </pc:picChg>
        <pc:picChg chg="add mod">
          <ac:chgData name="Thomas Zimmermann" userId="d6f3dac014f6a3fd" providerId="LiveId" clId="{8D4521DD-432D-43B6-92EE-FB43A12E1FCF}" dt="2023-05-22T17:56:55.633" v="13028"/>
          <ac:picMkLst>
            <pc:docMk/>
            <pc:sldMk cId="3251541021" sldId="317"/>
            <ac:picMk id="7" creationId="{F89BE102-E319-19B7-EED5-5F61A86E4E18}"/>
          </ac:picMkLst>
        </pc:picChg>
      </pc:sldChg>
      <pc:sldChg chg="addSp modSp mod">
        <pc:chgData name="Thomas Zimmermann" userId="d6f3dac014f6a3fd" providerId="LiveId" clId="{8D4521DD-432D-43B6-92EE-FB43A12E1FCF}" dt="2023-05-22T17:56:59.389" v="13030"/>
        <pc:sldMkLst>
          <pc:docMk/>
          <pc:sldMk cId="4216116909" sldId="318"/>
        </pc:sldMkLst>
        <pc:picChg chg="mod">
          <ac:chgData name="Thomas Zimmermann" userId="d6f3dac014f6a3fd" providerId="LiveId" clId="{8D4521DD-432D-43B6-92EE-FB43A12E1FCF}" dt="2023-04-30T21:11:33.169" v="18" actId="14100"/>
          <ac:picMkLst>
            <pc:docMk/>
            <pc:sldMk cId="4216116909" sldId="318"/>
            <ac:picMk id="6" creationId="{11728CA2-0B71-E3C2-9E8B-8018D7E46CD2}"/>
          </ac:picMkLst>
        </pc:picChg>
        <pc:picChg chg="add mod">
          <ac:chgData name="Thomas Zimmermann" userId="d6f3dac014f6a3fd" providerId="LiveId" clId="{8D4521DD-432D-43B6-92EE-FB43A12E1FCF}" dt="2023-05-22T17:56:59.389" v="13030"/>
          <ac:picMkLst>
            <pc:docMk/>
            <pc:sldMk cId="4216116909" sldId="318"/>
            <ac:picMk id="7" creationId="{571828B6-84DA-5E8B-13EF-4AD23A580B21}"/>
          </ac:picMkLst>
        </pc:picChg>
      </pc:sldChg>
      <pc:sldChg chg="addSp modSp mod">
        <pc:chgData name="Thomas Zimmermann" userId="d6f3dac014f6a3fd" providerId="LiveId" clId="{8D4521DD-432D-43B6-92EE-FB43A12E1FCF}" dt="2023-05-22T17:56:50.973" v="13026"/>
        <pc:sldMkLst>
          <pc:docMk/>
          <pc:sldMk cId="1012910469" sldId="321"/>
        </pc:sldMkLst>
        <pc:picChg chg="add mod">
          <ac:chgData name="Thomas Zimmermann" userId="d6f3dac014f6a3fd" providerId="LiveId" clId="{8D4521DD-432D-43B6-92EE-FB43A12E1FCF}" dt="2023-05-22T17:56:50.973" v="13026"/>
          <ac:picMkLst>
            <pc:docMk/>
            <pc:sldMk cId="1012910469" sldId="321"/>
            <ac:picMk id="3" creationId="{1F3EB9F0-DF74-D84C-D799-017816FCDD87}"/>
          </ac:picMkLst>
        </pc:picChg>
        <pc:picChg chg="mod">
          <ac:chgData name="Thomas Zimmermann" userId="d6f3dac014f6a3fd" providerId="LiveId" clId="{8D4521DD-432D-43B6-92EE-FB43A12E1FCF}" dt="2023-04-30T21:10:04.168" v="11" actId="14100"/>
          <ac:picMkLst>
            <pc:docMk/>
            <pc:sldMk cId="1012910469" sldId="321"/>
            <ac:picMk id="8" creationId="{21B7CA97-C25C-FDAA-93E3-730A75548FFD}"/>
          </ac:picMkLst>
        </pc:picChg>
        <pc:picChg chg="mod">
          <ac:chgData name="Thomas Zimmermann" userId="d6f3dac014f6a3fd" providerId="LiveId" clId="{8D4521DD-432D-43B6-92EE-FB43A12E1FCF}" dt="2023-04-30T21:10:08.561" v="13" actId="14100"/>
          <ac:picMkLst>
            <pc:docMk/>
            <pc:sldMk cId="1012910469" sldId="321"/>
            <ac:picMk id="9" creationId="{52F13A90-69A9-46CF-C52C-30232C8D0C4F}"/>
          </ac:picMkLst>
        </pc:picChg>
      </pc:sldChg>
      <pc:sldChg chg="addSp modSp mod">
        <pc:chgData name="Thomas Zimmermann" userId="d6f3dac014f6a3fd" providerId="LiveId" clId="{8D4521DD-432D-43B6-92EE-FB43A12E1FCF}" dt="2023-05-22T17:56:57.424" v="13029"/>
        <pc:sldMkLst>
          <pc:docMk/>
          <pc:sldMk cId="2013027745" sldId="322"/>
        </pc:sldMkLst>
        <pc:picChg chg="add mod">
          <ac:chgData name="Thomas Zimmermann" userId="d6f3dac014f6a3fd" providerId="LiveId" clId="{8D4521DD-432D-43B6-92EE-FB43A12E1FCF}" dt="2023-05-22T17:56:57.424" v="13029"/>
          <ac:picMkLst>
            <pc:docMk/>
            <pc:sldMk cId="2013027745" sldId="322"/>
            <ac:picMk id="3" creationId="{8AA879BF-5F45-E06E-1FB9-CA889D6BA7A5}"/>
          </ac:picMkLst>
        </pc:picChg>
        <pc:picChg chg="mod">
          <ac:chgData name="Thomas Zimmermann" userId="d6f3dac014f6a3fd" providerId="LiveId" clId="{8D4521DD-432D-43B6-92EE-FB43A12E1FCF}" dt="2023-04-30T21:11:27.785" v="17" actId="14100"/>
          <ac:picMkLst>
            <pc:docMk/>
            <pc:sldMk cId="2013027745" sldId="322"/>
            <ac:picMk id="4" creationId="{5A282302-0566-CD33-6CDC-ACE303647BDE}"/>
          </ac:picMkLst>
        </pc:picChg>
      </pc:sldChg>
      <pc:sldChg chg="modSp mod">
        <pc:chgData name="Thomas Zimmermann" userId="d6f3dac014f6a3fd" providerId="LiveId" clId="{8D4521DD-432D-43B6-92EE-FB43A12E1FCF}" dt="2023-05-18T19:44:42.101" v="10864" actId="14100"/>
        <pc:sldMkLst>
          <pc:docMk/>
          <pc:sldMk cId="894174301" sldId="323"/>
        </pc:sldMkLst>
        <pc:spChg chg="mod">
          <ac:chgData name="Thomas Zimmermann" userId="d6f3dac014f6a3fd" providerId="LiveId" clId="{8D4521DD-432D-43B6-92EE-FB43A12E1FCF}" dt="2023-05-18T19:44:42.101" v="10864" actId="14100"/>
          <ac:spMkLst>
            <pc:docMk/>
            <pc:sldMk cId="894174301" sldId="323"/>
            <ac:spMk id="3" creationId="{505C7FB0-1C06-0050-4FC6-931734CA57E3}"/>
          </ac:spMkLst>
        </pc:spChg>
        <pc:picChg chg="mod">
          <ac:chgData name="Thomas Zimmermann" userId="d6f3dac014f6a3fd" providerId="LiveId" clId="{8D4521DD-432D-43B6-92EE-FB43A12E1FCF}" dt="2023-04-30T21:14:31.289" v="70" actId="14100"/>
          <ac:picMkLst>
            <pc:docMk/>
            <pc:sldMk cId="894174301" sldId="323"/>
            <ac:picMk id="10" creationId="{7CB08A2D-FAD8-54E9-1EB4-0890B3421ECA}"/>
          </ac:picMkLst>
        </pc:picChg>
        <pc:picChg chg="mod">
          <ac:chgData name="Thomas Zimmermann" userId="d6f3dac014f6a3fd" providerId="LiveId" clId="{8D4521DD-432D-43B6-92EE-FB43A12E1FCF}" dt="2023-04-30T21:14:29.200" v="69" actId="14100"/>
          <ac:picMkLst>
            <pc:docMk/>
            <pc:sldMk cId="894174301" sldId="323"/>
            <ac:picMk id="11" creationId="{68D4BFFC-7C63-28F3-62C0-F45BA7B642E0}"/>
          </ac:picMkLst>
        </pc:picChg>
      </pc:sldChg>
      <pc:sldChg chg="modSp add del mod ord">
        <pc:chgData name="Thomas Zimmermann" userId="d6f3dac014f6a3fd" providerId="LiveId" clId="{8D4521DD-432D-43B6-92EE-FB43A12E1FCF}" dt="2023-05-13T20:15:43.196" v="7507"/>
        <pc:sldMkLst>
          <pc:docMk/>
          <pc:sldMk cId="2216450043" sldId="324"/>
        </pc:sldMkLst>
        <pc:spChg chg="mod">
          <ac:chgData name="Thomas Zimmermann" userId="d6f3dac014f6a3fd" providerId="LiveId" clId="{8D4521DD-432D-43B6-92EE-FB43A12E1FCF}" dt="2023-05-13T20:09:36.037" v="7022" actId="20577"/>
          <ac:spMkLst>
            <pc:docMk/>
            <pc:sldMk cId="2216450043" sldId="324"/>
            <ac:spMk id="2" creationId="{2D841F6E-296F-00F7-6BBF-B662F2034A7E}"/>
          </ac:spMkLst>
        </pc:spChg>
      </pc:sldChg>
      <pc:sldChg chg="modSp add del mod">
        <pc:chgData name="Thomas Zimmermann" userId="d6f3dac014f6a3fd" providerId="LiveId" clId="{8D4521DD-432D-43B6-92EE-FB43A12E1FCF}" dt="2023-05-13T17:58:06.856" v="6632" actId="20577"/>
        <pc:sldMkLst>
          <pc:docMk/>
          <pc:sldMk cId="3517255316" sldId="325"/>
        </pc:sldMkLst>
        <pc:spChg chg="mod">
          <ac:chgData name="Thomas Zimmermann" userId="d6f3dac014f6a3fd" providerId="LiveId" clId="{8D4521DD-432D-43B6-92EE-FB43A12E1FCF}" dt="2023-05-13T17:58:06.856" v="6632" actId="20577"/>
          <ac:spMkLst>
            <pc:docMk/>
            <pc:sldMk cId="3517255316" sldId="325"/>
            <ac:spMk id="2" creationId="{2D841F6E-296F-00F7-6BBF-B662F2034A7E}"/>
          </ac:spMkLst>
        </pc:spChg>
      </pc:sldChg>
      <pc:sldChg chg="modSp mod">
        <pc:chgData name="Thomas Zimmermann" userId="d6f3dac014f6a3fd" providerId="LiveId" clId="{8D4521DD-432D-43B6-92EE-FB43A12E1FCF}" dt="2023-04-30T21:14:53.792" v="78" actId="14100"/>
        <pc:sldMkLst>
          <pc:docMk/>
          <pc:sldMk cId="1271005620" sldId="326"/>
        </pc:sldMkLst>
        <pc:picChg chg="mod">
          <ac:chgData name="Thomas Zimmermann" userId="d6f3dac014f6a3fd" providerId="LiveId" clId="{8D4521DD-432D-43B6-92EE-FB43A12E1FCF}" dt="2023-04-30T21:14:53.792" v="78" actId="14100"/>
          <ac:picMkLst>
            <pc:docMk/>
            <pc:sldMk cId="1271005620" sldId="326"/>
            <ac:picMk id="3" creationId="{F645466E-A627-0886-A10B-BAB7D18A590D}"/>
          </ac:picMkLst>
        </pc:picChg>
      </pc:sldChg>
      <pc:sldChg chg="modSp mod">
        <pc:chgData name="Thomas Zimmermann" userId="d6f3dac014f6a3fd" providerId="LiveId" clId="{8D4521DD-432D-43B6-92EE-FB43A12E1FCF}" dt="2023-05-22T18:55:14.882" v="13078" actId="14100"/>
        <pc:sldMkLst>
          <pc:docMk/>
          <pc:sldMk cId="382135616" sldId="327"/>
        </pc:sldMkLst>
        <pc:picChg chg="mod">
          <ac:chgData name="Thomas Zimmermann" userId="d6f3dac014f6a3fd" providerId="LiveId" clId="{8D4521DD-432D-43B6-92EE-FB43A12E1FCF}" dt="2023-05-22T18:55:14.882" v="13078" actId="14100"/>
          <ac:picMkLst>
            <pc:docMk/>
            <pc:sldMk cId="382135616" sldId="327"/>
            <ac:picMk id="15" creationId="{B665BE66-A03E-4062-3C76-8F70CA6AFF04}"/>
          </ac:picMkLst>
        </pc:picChg>
      </pc:sldChg>
      <pc:sldChg chg="modSp mod">
        <pc:chgData name="Thomas Zimmermann" userId="d6f3dac014f6a3fd" providerId="LiveId" clId="{8D4521DD-432D-43B6-92EE-FB43A12E1FCF}" dt="2023-05-22T18:55:10.049" v="13077" actId="14100"/>
        <pc:sldMkLst>
          <pc:docMk/>
          <pc:sldMk cId="3934176907" sldId="328"/>
        </pc:sldMkLst>
        <pc:picChg chg="mod">
          <ac:chgData name="Thomas Zimmermann" userId="d6f3dac014f6a3fd" providerId="LiveId" clId="{8D4521DD-432D-43B6-92EE-FB43A12E1FCF}" dt="2023-05-22T18:55:10.049" v="13077" actId="14100"/>
          <ac:picMkLst>
            <pc:docMk/>
            <pc:sldMk cId="3934176907" sldId="328"/>
            <ac:picMk id="7" creationId="{FABB9ADD-5F63-1F16-E8C5-127F5B4352D1}"/>
          </ac:picMkLst>
        </pc:picChg>
      </pc:sldChg>
      <pc:sldChg chg="addSp modSp mod">
        <pc:chgData name="Thomas Zimmermann" userId="d6f3dac014f6a3fd" providerId="LiveId" clId="{8D4521DD-432D-43B6-92EE-FB43A12E1FCF}" dt="2023-05-22T17:56:03.402" v="13021"/>
        <pc:sldMkLst>
          <pc:docMk/>
          <pc:sldMk cId="4191415867" sldId="329"/>
        </pc:sldMkLst>
        <pc:picChg chg="mod">
          <ac:chgData name="Thomas Zimmermann" userId="d6f3dac014f6a3fd" providerId="LiveId" clId="{8D4521DD-432D-43B6-92EE-FB43A12E1FCF}" dt="2023-04-30T21:13:28.752" v="49" actId="14100"/>
          <ac:picMkLst>
            <pc:docMk/>
            <pc:sldMk cId="4191415867" sldId="329"/>
            <ac:picMk id="7" creationId="{B17171EC-97F5-1381-BF1B-4C898107860C}"/>
          </ac:picMkLst>
        </pc:picChg>
        <pc:picChg chg="add mod">
          <ac:chgData name="Thomas Zimmermann" userId="d6f3dac014f6a3fd" providerId="LiveId" clId="{8D4521DD-432D-43B6-92EE-FB43A12E1FCF}" dt="2023-05-22T17:56:03.402" v="13021"/>
          <ac:picMkLst>
            <pc:docMk/>
            <pc:sldMk cId="4191415867" sldId="329"/>
            <ac:picMk id="8" creationId="{E6212046-E384-83C7-1B1E-B3618BE47BDF}"/>
          </ac:picMkLst>
        </pc:picChg>
      </pc:sldChg>
      <pc:sldChg chg="addSp modSp mod">
        <pc:chgData name="Thomas Zimmermann" userId="d6f3dac014f6a3fd" providerId="LiveId" clId="{8D4521DD-432D-43B6-92EE-FB43A12E1FCF}" dt="2023-05-07T20:27:38.663" v="4462" actId="14100"/>
        <pc:sldMkLst>
          <pc:docMk/>
          <pc:sldMk cId="3895778817" sldId="330"/>
        </pc:sldMkLst>
        <pc:picChg chg="add mod">
          <ac:chgData name="Thomas Zimmermann" userId="d6f3dac014f6a3fd" providerId="LiveId" clId="{8D4521DD-432D-43B6-92EE-FB43A12E1FCF}" dt="2023-05-07T20:27:38.663" v="4462" actId="14100"/>
          <ac:picMkLst>
            <pc:docMk/>
            <pc:sldMk cId="3895778817" sldId="330"/>
            <ac:picMk id="3" creationId="{14D184D4-3703-3760-0313-C1830CC3DABC}"/>
          </ac:picMkLst>
        </pc:picChg>
        <pc:picChg chg="mod">
          <ac:chgData name="Thomas Zimmermann" userId="d6f3dac014f6a3fd" providerId="LiveId" clId="{8D4521DD-432D-43B6-92EE-FB43A12E1FCF}" dt="2023-04-30T21:13:26.105" v="48" actId="14100"/>
          <ac:picMkLst>
            <pc:docMk/>
            <pc:sldMk cId="3895778817" sldId="330"/>
            <ac:picMk id="7" creationId="{907692CF-8CDF-73D7-9E48-312BBF16E7A0}"/>
          </ac:picMkLst>
        </pc:picChg>
      </pc:sldChg>
      <pc:sldChg chg="addSp modSp mod">
        <pc:chgData name="Thomas Zimmermann" userId="d6f3dac014f6a3fd" providerId="LiveId" clId="{8D4521DD-432D-43B6-92EE-FB43A12E1FCF}" dt="2023-05-22T18:26:51.788" v="13071"/>
        <pc:sldMkLst>
          <pc:docMk/>
          <pc:sldMk cId="3938979036" sldId="331"/>
        </pc:sldMkLst>
        <pc:picChg chg="add mod">
          <ac:chgData name="Thomas Zimmermann" userId="d6f3dac014f6a3fd" providerId="LiveId" clId="{8D4521DD-432D-43B6-92EE-FB43A12E1FCF}" dt="2023-05-22T18:26:51.788" v="13071"/>
          <ac:picMkLst>
            <pc:docMk/>
            <pc:sldMk cId="3938979036" sldId="331"/>
            <ac:picMk id="7" creationId="{A0B47695-2C13-6604-DC61-594887F3F50D}"/>
          </ac:picMkLst>
        </pc:picChg>
        <pc:picChg chg="mod">
          <ac:chgData name="Thomas Zimmermann" userId="d6f3dac014f6a3fd" providerId="LiveId" clId="{8D4521DD-432D-43B6-92EE-FB43A12E1FCF}" dt="2023-04-30T21:13:22.577" v="47" actId="14100"/>
          <ac:picMkLst>
            <pc:docMk/>
            <pc:sldMk cId="3938979036" sldId="331"/>
            <ac:picMk id="8" creationId="{555F0538-95FF-B91E-FC3D-E54A78515B07}"/>
          </ac:picMkLst>
        </pc:picChg>
        <pc:picChg chg="mod">
          <ac:chgData name="Thomas Zimmermann" userId="d6f3dac014f6a3fd" providerId="LiveId" clId="{8D4521DD-432D-43B6-92EE-FB43A12E1FCF}" dt="2023-04-30T21:13:19.631" v="46" actId="14100"/>
          <ac:picMkLst>
            <pc:docMk/>
            <pc:sldMk cId="3938979036" sldId="331"/>
            <ac:picMk id="10" creationId="{B9450D1E-9E68-E269-C2C2-9EBB8F3DA0FF}"/>
          </ac:picMkLst>
        </pc:picChg>
      </pc:sldChg>
      <pc:sldChg chg="modSp mod">
        <pc:chgData name="Thomas Zimmermann" userId="d6f3dac014f6a3fd" providerId="LiveId" clId="{8D4521DD-432D-43B6-92EE-FB43A12E1FCF}" dt="2023-04-30T21:13:13.783" v="44" actId="14100"/>
        <pc:sldMkLst>
          <pc:docMk/>
          <pc:sldMk cId="1523301793" sldId="332"/>
        </pc:sldMkLst>
        <pc:picChg chg="mod">
          <ac:chgData name="Thomas Zimmermann" userId="d6f3dac014f6a3fd" providerId="LiveId" clId="{8D4521DD-432D-43B6-92EE-FB43A12E1FCF}" dt="2023-04-30T21:13:13.783" v="44" actId="14100"/>
          <ac:picMkLst>
            <pc:docMk/>
            <pc:sldMk cId="1523301793" sldId="332"/>
            <ac:picMk id="7" creationId="{ABBFB1BD-6621-852F-7F7F-33E2F820CFA7}"/>
          </ac:picMkLst>
        </pc:picChg>
      </pc:sldChg>
      <pc:sldChg chg="modSp mod">
        <pc:chgData name="Thomas Zimmermann" userId="d6f3dac014f6a3fd" providerId="LiveId" clId="{8D4521DD-432D-43B6-92EE-FB43A12E1FCF}" dt="2023-05-18T19:57:19.295" v="10943" actId="20577"/>
        <pc:sldMkLst>
          <pc:docMk/>
          <pc:sldMk cId="4213335066" sldId="333"/>
        </pc:sldMkLst>
        <pc:spChg chg="mod">
          <ac:chgData name="Thomas Zimmermann" userId="d6f3dac014f6a3fd" providerId="LiveId" clId="{8D4521DD-432D-43B6-92EE-FB43A12E1FCF}" dt="2023-05-18T19:57:19.295" v="10943" actId="20577"/>
          <ac:spMkLst>
            <pc:docMk/>
            <pc:sldMk cId="4213335066" sldId="333"/>
            <ac:spMk id="6" creationId="{8D4C692C-A5B4-3AA2-5BCC-AFA8715962F2}"/>
          </ac:spMkLst>
        </pc:spChg>
        <pc:picChg chg="mod">
          <ac:chgData name="Thomas Zimmermann" userId="d6f3dac014f6a3fd" providerId="LiveId" clId="{8D4521DD-432D-43B6-92EE-FB43A12E1FCF}" dt="2023-04-30T21:13:10.761" v="43" actId="14100"/>
          <ac:picMkLst>
            <pc:docMk/>
            <pc:sldMk cId="4213335066" sldId="333"/>
            <ac:picMk id="7" creationId="{C082A7CB-4D3E-0C0F-E51F-CAD3CB434E0B}"/>
          </ac:picMkLst>
        </pc:picChg>
      </pc:sldChg>
      <pc:sldChg chg="addSp delSp modSp mod">
        <pc:chgData name="Thomas Zimmermann" userId="d6f3dac014f6a3fd" providerId="LiveId" clId="{8D4521DD-432D-43B6-92EE-FB43A12E1FCF}" dt="2023-05-07T06:49:51.197" v="2171" actId="167"/>
        <pc:sldMkLst>
          <pc:docMk/>
          <pc:sldMk cId="1758682758" sldId="334"/>
        </pc:sldMkLst>
        <pc:picChg chg="del mod">
          <ac:chgData name="Thomas Zimmermann" userId="d6f3dac014f6a3fd" providerId="LiveId" clId="{8D4521DD-432D-43B6-92EE-FB43A12E1FCF}" dt="2023-05-07T06:49:41.702" v="2167" actId="478"/>
          <ac:picMkLst>
            <pc:docMk/>
            <pc:sldMk cId="1758682758" sldId="334"/>
            <ac:picMk id="4" creationId="{14D32FD5-C746-D2BB-A298-334B3B152CF7}"/>
          </ac:picMkLst>
        </pc:picChg>
        <pc:picChg chg="mod">
          <ac:chgData name="Thomas Zimmermann" userId="d6f3dac014f6a3fd" providerId="LiveId" clId="{8D4521DD-432D-43B6-92EE-FB43A12E1FCF}" dt="2023-05-07T06:48:48.025" v="2160" actId="1076"/>
          <ac:picMkLst>
            <pc:docMk/>
            <pc:sldMk cId="1758682758" sldId="334"/>
            <ac:picMk id="6" creationId="{2F9FDFD5-86C2-3B18-02BC-4A4492276C79}"/>
          </ac:picMkLst>
        </pc:picChg>
        <pc:picChg chg="add mod ord modCrop">
          <ac:chgData name="Thomas Zimmermann" userId="d6f3dac014f6a3fd" providerId="LiveId" clId="{8D4521DD-432D-43B6-92EE-FB43A12E1FCF}" dt="2023-05-07T06:49:51.197" v="2171" actId="167"/>
          <ac:picMkLst>
            <pc:docMk/>
            <pc:sldMk cId="1758682758" sldId="334"/>
            <ac:picMk id="9" creationId="{5074A6A9-7E96-BEBF-6462-58482DABBCA4}"/>
          </ac:picMkLst>
        </pc:picChg>
      </pc:sldChg>
      <pc:sldChg chg="addSp modSp mod">
        <pc:chgData name="Thomas Zimmermann" userId="d6f3dac014f6a3fd" providerId="LiveId" clId="{8D4521DD-432D-43B6-92EE-FB43A12E1FCF}" dt="2023-05-22T18:52:25.688" v="13073"/>
        <pc:sldMkLst>
          <pc:docMk/>
          <pc:sldMk cId="3661164235" sldId="335"/>
        </pc:sldMkLst>
        <pc:spChg chg="mod">
          <ac:chgData name="Thomas Zimmermann" userId="d6f3dac014f6a3fd" providerId="LiveId" clId="{8D4521DD-432D-43B6-92EE-FB43A12E1FCF}" dt="2023-05-07T06:50:26.047" v="2175" actId="5793"/>
          <ac:spMkLst>
            <pc:docMk/>
            <pc:sldMk cId="3661164235" sldId="335"/>
            <ac:spMk id="5" creationId="{B0C9DD0B-1614-BC2D-6758-B7BF03396990}"/>
          </ac:spMkLst>
        </pc:spChg>
        <pc:picChg chg="add mod">
          <ac:chgData name="Thomas Zimmermann" userId="d6f3dac014f6a3fd" providerId="LiveId" clId="{8D4521DD-432D-43B6-92EE-FB43A12E1FCF}" dt="2023-05-22T18:52:25.688" v="13073"/>
          <ac:picMkLst>
            <pc:docMk/>
            <pc:sldMk cId="3661164235" sldId="335"/>
            <ac:picMk id="3" creationId="{D2B0AD96-B281-E452-820A-32E12193CE96}"/>
          </ac:picMkLst>
        </pc:picChg>
        <pc:picChg chg="mod">
          <ac:chgData name="Thomas Zimmermann" userId="d6f3dac014f6a3fd" providerId="LiveId" clId="{8D4521DD-432D-43B6-92EE-FB43A12E1FCF}" dt="2023-04-30T21:14:41.160" v="74" actId="14100"/>
          <ac:picMkLst>
            <pc:docMk/>
            <pc:sldMk cId="3661164235" sldId="335"/>
            <ac:picMk id="7" creationId="{388D718C-EB20-D1B8-CAB0-3C5DCBDDF655}"/>
          </ac:picMkLst>
        </pc:picChg>
      </pc:sldChg>
      <pc:sldChg chg="modSp mod ord">
        <pc:chgData name="Thomas Zimmermann" userId="d6f3dac014f6a3fd" providerId="LiveId" clId="{8D4521DD-432D-43B6-92EE-FB43A12E1FCF}" dt="2023-05-18T19:25:28.028" v="10357" actId="20577"/>
        <pc:sldMkLst>
          <pc:docMk/>
          <pc:sldMk cId="1143533845" sldId="336"/>
        </pc:sldMkLst>
        <pc:spChg chg="mod">
          <ac:chgData name="Thomas Zimmermann" userId="d6f3dac014f6a3fd" providerId="LiveId" clId="{8D4521DD-432D-43B6-92EE-FB43A12E1FCF}" dt="2023-05-18T19:25:28.028" v="10357" actId="20577"/>
          <ac:spMkLst>
            <pc:docMk/>
            <pc:sldMk cId="1143533845" sldId="336"/>
            <ac:spMk id="2" creationId="{09CD3E7D-9970-4321-DE35-1380215D8B87}"/>
          </ac:spMkLst>
        </pc:spChg>
      </pc:sldChg>
      <pc:sldChg chg="modSp add del mod">
        <pc:chgData name="Thomas Zimmermann" userId="d6f3dac014f6a3fd" providerId="LiveId" clId="{8D4521DD-432D-43B6-92EE-FB43A12E1FCF}" dt="2023-05-13T20:04:02.321" v="6793" actId="20577"/>
        <pc:sldMkLst>
          <pc:docMk/>
          <pc:sldMk cId="4170887398" sldId="337"/>
        </pc:sldMkLst>
        <pc:spChg chg="mod">
          <ac:chgData name="Thomas Zimmermann" userId="d6f3dac014f6a3fd" providerId="LiveId" clId="{8D4521DD-432D-43B6-92EE-FB43A12E1FCF}" dt="2023-05-13T20:04:02.321" v="6793" actId="20577"/>
          <ac:spMkLst>
            <pc:docMk/>
            <pc:sldMk cId="4170887398" sldId="337"/>
            <ac:spMk id="2" creationId="{2D841F6E-296F-00F7-6BBF-B662F2034A7E}"/>
          </ac:spMkLst>
        </pc:spChg>
      </pc:sldChg>
      <pc:sldChg chg="addSp modSp add del mod">
        <pc:chgData name="Thomas Zimmermann" userId="d6f3dac014f6a3fd" providerId="LiveId" clId="{8D4521DD-432D-43B6-92EE-FB43A12E1FCF}" dt="2023-05-22T18:26:31.207" v="13070"/>
        <pc:sldMkLst>
          <pc:docMk/>
          <pc:sldMk cId="2692291751" sldId="338"/>
        </pc:sldMkLst>
        <pc:spChg chg="mod">
          <ac:chgData name="Thomas Zimmermann" userId="d6f3dac014f6a3fd" providerId="LiveId" clId="{8D4521DD-432D-43B6-92EE-FB43A12E1FCF}" dt="2023-05-13T17:54:31.558" v="6380" actId="20577"/>
          <ac:spMkLst>
            <pc:docMk/>
            <pc:sldMk cId="2692291751" sldId="338"/>
            <ac:spMk id="2" creationId="{2D841F6E-296F-00F7-6BBF-B662F2034A7E}"/>
          </ac:spMkLst>
        </pc:spChg>
        <pc:picChg chg="add mod">
          <ac:chgData name="Thomas Zimmermann" userId="d6f3dac014f6a3fd" providerId="LiveId" clId="{8D4521DD-432D-43B6-92EE-FB43A12E1FCF}" dt="2023-05-22T18:26:31.207" v="13070"/>
          <ac:picMkLst>
            <pc:docMk/>
            <pc:sldMk cId="2692291751" sldId="338"/>
            <ac:picMk id="4" creationId="{FAE2095D-AEFE-6771-0D04-B6DA53425750}"/>
          </ac:picMkLst>
        </pc:picChg>
      </pc:sldChg>
      <pc:sldChg chg="addSp modSp add del mod ord">
        <pc:chgData name="Thomas Zimmermann" userId="d6f3dac014f6a3fd" providerId="LiveId" clId="{8D4521DD-432D-43B6-92EE-FB43A12E1FCF}" dt="2023-05-22T18:08:00.446" v="13048"/>
        <pc:sldMkLst>
          <pc:docMk/>
          <pc:sldMk cId="2738921286" sldId="339"/>
        </pc:sldMkLst>
        <pc:spChg chg="mod">
          <ac:chgData name="Thomas Zimmermann" userId="d6f3dac014f6a3fd" providerId="LiveId" clId="{8D4521DD-432D-43B6-92EE-FB43A12E1FCF}" dt="2023-05-13T20:03:29.224" v="6737" actId="20577"/>
          <ac:spMkLst>
            <pc:docMk/>
            <pc:sldMk cId="2738921286" sldId="339"/>
            <ac:spMk id="2" creationId="{2D841F6E-296F-00F7-6BBF-B662F2034A7E}"/>
          </ac:spMkLst>
        </pc:spChg>
        <pc:picChg chg="add mod">
          <ac:chgData name="Thomas Zimmermann" userId="d6f3dac014f6a3fd" providerId="LiveId" clId="{8D4521DD-432D-43B6-92EE-FB43A12E1FCF}" dt="2023-05-22T18:08:00.446" v="13048"/>
          <ac:picMkLst>
            <pc:docMk/>
            <pc:sldMk cId="2738921286" sldId="339"/>
            <ac:picMk id="5" creationId="{9E6E0429-AE5D-F7D3-292B-9599D2A79777}"/>
          </ac:picMkLst>
        </pc:picChg>
      </pc:sldChg>
      <pc:sldChg chg="addSp modSp add del mod">
        <pc:chgData name="Thomas Zimmermann" userId="d6f3dac014f6a3fd" providerId="LiveId" clId="{8D4521DD-432D-43B6-92EE-FB43A12E1FCF}" dt="2023-05-22T18:07:27.260" v="13041"/>
        <pc:sldMkLst>
          <pc:docMk/>
          <pc:sldMk cId="2694961363" sldId="340"/>
        </pc:sldMkLst>
        <pc:spChg chg="mod">
          <ac:chgData name="Thomas Zimmermann" userId="d6f3dac014f6a3fd" providerId="LiveId" clId="{8D4521DD-432D-43B6-92EE-FB43A12E1FCF}" dt="2023-05-13T17:53:43.971" v="6314" actId="20577"/>
          <ac:spMkLst>
            <pc:docMk/>
            <pc:sldMk cId="2694961363" sldId="340"/>
            <ac:spMk id="2" creationId="{2D841F6E-296F-00F7-6BBF-B662F2034A7E}"/>
          </ac:spMkLst>
        </pc:spChg>
        <pc:picChg chg="add mod">
          <ac:chgData name="Thomas Zimmermann" userId="d6f3dac014f6a3fd" providerId="LiveId" clId="{8D4521DD-432D-43B6-92EE-FB43A12E1FCF}" dt="2023-05-22T18:07:27.260" v="13041"/>
          <ac:picMkLst>
            <pc:docMk/>
            <pc:sldMk cId="2694961363" sldId="340"/>
            <ac:picMk id="4" creationId="{8428D801-D551-309E-AD8E-70BEA01EF006}"/>
          </ac:picMkLst>
        </pc:picChg>
        <pc:picChg chg="mod">
          <ac:chgData name="Thomas Zimmermann" userId="d6f3dac014f6a3fd" providerId="LiveId" clId="{8D4521DD-432D-43B6-92EE-FB43A12E1FCF}" dt="2023-05-20T19:16:49.279" v="12802" actId="14100"/>
          <ac:picMkLst>
            <pc:docMk/>
            <pc:sldMk cId="2694961363" sldId="340"/>
            <ac:picMk id="6" creationId="{7AC99CE2-1C58-4D41-3971-B67C747FE5D3}"/>
          </ac:picMkLst>
        </pc:picChg>
      </pc:sldChg>
      <pc:sldChg chg="addSp modSp mod">
        <pc:chgData name="Thomas Zimmermann" userId="d6f3dac014f6a3fd" providerId="LiveId" clId="{8D4521DD-432D-43B6-92EE-FB43A12E1FCF}" dt="2023-05-22T17:55:53.564" v="13020"/>
        <pc:sldMkLst>
          <pc:docMk/>
          <pc:sldMk cId="437414856" sldId="341"/>
        </pc:sldMkLst>
        <pc:spChg chg="mod">
          <ac:chgData name="Thomas Zimmermann" userId="d6f3dac014f6a3fd" providerId="LiveId" clId="{8D4521DD-432D-43B6-92EE-FB43A12E1FCF}" dt="2023-05-18T19:54:25.109" v="10907" actId="20577"/>
          <ac:spMkLst>
            <pc:docMk/>
            <pc:sldMk cId="437414856" sldId="341"/>
            <ac:spMk id="8" creationId="{D8F4053E-10B6-FB76-1DAA-4ED7C62E1BC6}"/>
          </ac:spMkLst>
        </pc:spChg>
        <pc:picChg chg="add mod">
          <ac:chgData name="Thomas Zimmermann" userId="d6f3dac014f6a3fd" providerId="LiveId" clId="{8D4521DD-432D-43B6-92EE-FB43A12E1FCF}" dt="2023-05-22T17:55:53.564" v="13020"/>
          <ac:picMkLst>
            <pc:docMk/>
            <pc:sldMk cId="437414856" sldId="341"/>
            <ac:picMk id="3" creationId="{8C8ACF04-5B8A-89BD-16CC-A5FE417521AB}"/>
          </ac:picMkLst>
        </pc:picChg>
        <pc:picChg chg="mod">
          <ac:chgData name="Thomas Zimmermann" userId="d6f3dac014f6a3fd" providerId="LiveId" clId="{8D4521DD-432D-43B6-92EE-FB43A12E1FCF}" dt="2023-04-30T21:13:57.696" v="59" actId="14100"/>
          <ac:picMkLst>
            <pc:docMk/>
            <pc:sldMk cId="437414856" sldId="341"/>
            <ac:picMk id="6" creationId="{3B9DA2AB-A34D-D842-D320-BDEF9FFAA675}"/>
          </ac:picMkLst>
        </pc:picChg>
      </pc:sldChg>
      <pc:sldChg chg="addSp delSp modSp mod ord">
        <pc:chgData name="Thomas Zimmermann" userId="d6f3dac014f6a3fd" providerId="LiveId" clId="{8D4521DD-432D-43B6-92EE-FB43A12E1FCF}" dt="2023-05-23T04:06:33.097" v="13378" actId="20577"/>
        <pc:sldMkLst>
          <pc:docMk/>
          <pc:sldMk cId="3689984031" sldId="342"/>
        </pc:sldMkLst>
        <pc:spChg chg="mod">
          <ac:chgData name="Thomas Zimmermann" userId="d6f3dac014f6a3fd" providerId="LiveId" clId="{8D4521DD-432D-43B6-92EE-FB43A12E1FCF}" dt="2023-05-23T04:06:33.097" v="13378" actId="20577"/>
          <ac:spMkLst>
            <pc:docMk/>
            <pc:sldMk cId="3689984031" sldId="342"/>
            <ac:spMk id="5" creationId="{1D89F995-5046-391B-BF96-872EBC45C8A1}"/>
          </ac:spMkLst>
        </pc:spChg>
        <pc:spChg chg="add mod">
          <ac:chgData name="Thomas Zimmermann" userId="d6f3dac014f6a3fd" providerId="LiveId" clId="{8D4521DD-432D-43B6-92EE-FB43A12E1FCF}" dt="2023-05-23T04:06:24.217" v="13347" actId="20577"/>
          <ac:spMkLst>
            <pc:docMk/>
            <pc:sldMk cId="3689984031" sldId="342"/>
            <ac:spMk id="7" creationId="{0BFF72D8-9DAE-5024-7D12-D075DAC333B9}"/>
          </ac:spMkLst>
        </pc:spChg>
        <pc:spChg chg="mod">
          <ac:chgData name="Thomas Zimmermann" userId="d6f3dac014f6a3fd" providerId="LiveId" clId="{8D4521DD-432D-43B6-92EE-FB43A12E1FCF}" dt="2023-05-23T04:03:17.734" v="13150" actId="20577"/>
          <ac:spMkLst>
            <pc:docMk/>
            <pc:sldMk cId="3689984031" sldId="342"/>
            <ac:spMk id="15" creationId="{96AEBB8E-61BD-385B-551C-C80C790A9C4A}"/>
          </ac:spMkLst>
        </pc:spChg>
        <pc:picChg chg="add del mod">
          <ac:chgData name="Thomas Zimmermann" userId="d6f3dac014f6a3fd" providerId="LiveId" clId="{8D4521DD-432D-43B6-92EE-FB43A12E1FCF}" dt="2023-05-23T04:03:20.205" v="13151" actId="478"/>
          <ac:picMkLst>
            <pc:docMk/>
            <pc:sldMk cId="3689984031" sldId="342"/>
            <ac:picMk id="3" creationId="{61E5D7F8-9BE0-D377-5249-46744D9E3E6A}"/>
          </ac:picMkLst>
        </pc:picChg>
        <pc:picChg chg="del mod">
          <ac:chgData name="Thomas Zimmermann" userId="d6f3dac014f6a3fd" providerId="LiveId" clId="{8D4521DD-432D-43B6-92EE-FB43A12E1FCF}" dt="2023-05-23T04:05:52.168" v="13302" actId="478"/>
          <ac:picMkLst>
            <pc:docMk/>
            <pc:sldMk cId="3689984031" sldId="342"/>
            <ac:picMk id="4" creationId="{3985FC51-5665-BC15-0258-3037AF1249C0}"/>
          </ac:picMkLst>
        </pc:picChg>
        <pc:picChg chg="add mod">
          <ac:chgData name="Thomas Zimmermann" userId="d6f3dac014f6a3fd" providerId="LiveId" clId="{8D4521DD-432D-43B6-92EE-FB43A12E1FCF}" dt="2023-05-23T04:05:57.708" v="13304" actId="14100"/>
          <ac:picMkLst>
            <pc:docMk/>
            <pc:sldMk cId="3689984031" sldId="342"/>
            <ac:picMk id="6" creationId="{9A9D66C0-F289-2332-2107-299DC3BB5520}"/>
          </ac:picMkLst>
        </pc:picChg>
        <pc:picChg chg="add mod">
          <ac:chgData name="Thomas Zimmermann" userId="d6f3dac014f6a3fd" providerId="LiveId" clId="{8D4521DD-432D-43B6-92EE-FB43A12E1FCF}" dt="2023-05-23T04:06:08.585" v="13305"/>
          <ac:picMkLst>
            <pc:docMk/>
            <pc:sldMk cId="3689984031" sldId="342"/>
            <ac:picMk id="8" creationId="{62FC0D77-DC34-03D8-402E-CEFE3BD5C588}"/>
          </ac:picMkLst>
        </pc:picChg>
      </pc:sldChg>
      <pc:sldChg chg="modSp add del mod ord">
        <pc:chgData name="Thomas Zimmermann" userId="d6f3dac014f6a3fd" providerId="LiveId" clId="{8D4521DD-432D-43B6-92EE-FB43A12E1FCF}" dt="2023-05-13T20:06:47.135" v="6974"/>
        <pc:sldMkLst>
          <pc:docMk/>
          <pc:sldMk cId="1667766627" sldId="343"/>
        </pc:sldMkLst>
        <pc:spChg chg="mod">
          <ac:chgData name="Thomas Zimmermann" userId="d6f3dac014f6a3fd" providerId="LiveId" clId="{8D4521DD-432D-43B6-92EE-FB43A12E1FCF}" dt="2023-05-13T20:04:40.486" v="6820" actId="20577"/>
          <ac:spMkLst>
            <pc:docMk/>
            <pc:sldMk cId="1667766627" sldId="343"/>
            <ac:spMk id="2" creationId="{2D841F6E-296F-00F7-6BBF-B662F2034A7E}"/>
          </ac:spMkLst>
        </pc:spChg>
      </pc:sldChg>
      <pc:sldChg chg="modSp add del mod ord">
        <pc:chgData name="Thomas Zimmermann" userId="d6f3dac014f6a3fd" providerId="LiveId" clId="{8D4521DD-432D-43B6-92EE-FB43A12E1FCF}" dt="2023-05-20T07:39:46.214" v="11052" actId="47"/>
        <pc:sldMkLst>
          <pc:docMk/>
          <pc:sldMk cId="3118431127" sldId="344"/>
        </pc:sldMkLst>
        <pc:spChg chg="mod">
          <ac:chgData name="Thomas Zimmermann" userId="d6f3dac014f6a3fd" providerId="LiveId" clId="{8D4521DD-432D-43B6-92EE-FB43A12E1FCF}" dt="2023-05-13T17:53:22.572" v="6281"/>
          <ac:spMkLst>
            <pc:docMk/>
            <pc:sldMk cId="3118431127" sldId="344"/>
            <ac:spMk id="2" creationId="{2D841F6E-296F-00F7-6BBF-B662F2034A7E}"/>
          </ac:spMkLst>
        </pc:spChg>
      </pc:sldChg>
      <pc:sldChg chg="modSp add del mod">
        <pc:chgData name="Thomas Zimmermann" userId="d6f3dac014f6a3fd" providerId="LiveId" clId="{8D4521DD-432D-43B6-92EE-FB43A12E1FCF}" dt="2023-05-13T20:03:37.466" v="6751" actId="20577"/>
        <pc:sldMkLst>
          <pc:docMk/>
          <pc:sldMk cId="49079571" sldId="345"/>
        </pc:sldMkLst>
        <pc:spChg chg="mod">
          <ac:chgData name="Thomas Zimmermann" userId="d6f3dac014f6a3fd" providerId="LiveId" clId="{8D4521DD-432D-43B6-92EE-FB43A12E1FCF}" dt="2023-05-13T20:03:37.466" v="6751" actId="20577"/>
          <ac:spMkLst>
            <pc:docMk/>
            <pc:sldMk cId="49079571" sldId="345"/>
            <ac:spMk id="2" creationId="{2D841F6E-296F-00F7-6BBF-B662F2034A7E}"/>
          </ac:spMkLst>
        </pc:spChg>
      </pc:sldChg>
      <pc:sldChg chg="addSp delSp modSp add del mod ord">
        <pc:chgData name="Thomas Zimmermann" userId="d6f3dac014f6a3fd" providerId="LiveId" clId="{8D4521DD-432D-43B6-92EE-FB43A12E1FCF}" dt="2023-05-22T18:17:18.715" v="13061"/>
        <pc:sldMkLst>
          <pc:docMk/>
          <pc:sldMk cId="2119116104" sldId="346"/>
        </pc:sldMkLst>
        <pc:spChg chg="mod">
          <ac:chgData name="Thomas Zimmermann" userId="d6f3dac014f6a3fd" providerId="LiveId" clId="{8D4521DD-432D-43B6-92EE-FB43A12E1FCF}" dt="2023-05-13T20:10:24.260" v="7095" actId="20577"/>
          <ac:spMkLst>
            <pc:docMk/>
            <pc:sldMk cId="2119116104" sldId="346"/>
            <ac:spMk id="2" creationId="{2D841F6E-296F-00F7-6BBF-B662F2034A7E}"/>
          </ac:spMkLst>
        </pc:spChg>
        <pc:picChg chg="add del mod">
          <ac:chgData name="Thomas Zimmermann" userId="d6f3dac014f6a3fd" providerId="LiveId" clId="{8D4521DD-432D-43B6-92EE-FB43A12E1FCF}" dt="2023-05-22T18:15:09.633" v="13053" actId="478"/>
          <ac:picMkLst>
            <pc:docMk/>
            <pc:sldMk cId="2119116104" sldId="346"/>
            <ac:picMk id="4" creationId="{B64E07FF-4C6E-1CDA-21D7-113CB14DD0FE}"/>
          </ac:picMkLst>
        </pc:picChg>
        <pc:picChg chg="add mod">
          <ac:chgData name="Thomas Zimmermann" userId="d6f3dac014f6a3fd" providerId="LiveId" clId="{8D4521DD-432D-43B6-92EE-FB43A12E1FCF}" dt="2023-05-22T18:17:18.715" v="13061"/>
          <ac:picMkLst>
            <pc:docMk/>
            <pc:sldMk cId="2119116104" sldId="346"/>
            <ac:picMk id="5" creationId="{508EE854-7BE5-E7BF-4328-DA4D349FE7EB}"/>
          </ac:picMkLst>
        </pc:picChg>
      </pc:sldChg>
      <pc:sldChg chg="modSp add del mod ord">
        <pc:chgData name="Thomas Zimmermann" userId="d6f3dac014f6a3fd" providerId="LiveId" clId="{8D4521DD-432D-43B6-92EE-FB43A12E1FCF}" dt="2023-05-20T07:48:25.430" v="11092" actId="47"/>
        <pc:sldMkLst>
          <pc:docMk/>
          <pc:sldMk cId="1083259582" sldId="347"/>
        </pc:sldMkLst>
        <pc:spChg chg="mod">
          <ac:chgData name="Thomas Zimmermann" userId="d6f3dac014f6a3fd" providerId="LiveId" clId="{8D4521DD-432D-43B6-92EE-FB43A12E1FCF}" dt="2023-05-13T20:10:14.898" v="7087" actId="20577"/>
          <ac:spMkLst>
            <pc:docMk/>
            <pc:sldMk cId="1083259582" sldId="347"/>
            <ac:spMk id="2" creationId="{2D841F6E-296F-00F7-6BBF-B662F2034A7E}"/>
          </ac:spMkLst>
        </pc:spChg>
      </pc:sldChg>
      <pc:sldChg chg="modSp add del mod ord">
        <pc:chgData name="Thomas Zimmermann" userId="d6f3dac014f6a3fd" providerId="LiveId" clId="{8D4521DD-432D-43B6-92EE-FB43A12E1FCF}" dt="2023-05-20T07:48:02.159" v="11091" actId="47"/>
        <pc:sldMkLst>
          <pc:docMk/>
          <pc:sldMk cId="3817064097" sldId="348"/>
        </pc:sldMkLst>
        <pc:spChg chg="mod">
          <ac:chgData name="Thomas Zimmermann" userId="d6f3dac014f6a3fd" providerId="LiveId" clId="{8D4521DD-432D-43B6-92EE-FB43A12E1FCF}" dt="2023-05-13T20:11:33.997" v="7211" actId="20577"/>
          <ac:spMkLst>
            <pc:docMk/>
            <pc:sldMk cId="3817064097" sldId="348"/>
            <ac:spMk id="2" creationId="{2D841F6E-296F-00F7-6BBF-B662F2034A7E}"/>
          </ac:spMkLst>
        </pc:spChg>
      </pc:sldChg>
      <pc:sldChg chg="modSp add del mod">
        <pc:chgData name="Thomas Zimmermann" userId="d6f3dac014f6a3fd" providerId="LiveId" clId="{8D4521DD-432D-43B6-92EE-FB43A12E1FCF}" dt="2023-05-13T20:05:19.810" v="6865" actId="20577"/>
        <pc:sldMkLst>
          <pc:docMk/>
          <pc:sldMk cId="1074043375" sldId="349"/>
        </pc:sldMkLst>
        <pc:spChg chg="mod">
          <ac:chgData name="Thomas Zimmermann" userId="d6f3dac014f6a3fd" providerId="LiveId" clId="{8D4521DD-432D-43B6-92EE-FB43A12E1FCF}" dt="2023-05-13T20:05:19.810" v="6865" actId="20577"/>
          <ac:spMkLst>
            <pc:docMk/>
            <pc:sldMk cId="1074043375" sldId="349"/>
            <ac:spMk id="2" creationId="{2D841F6E-296F-00F7-6BBF-B662F2034A7E}"/>
          </ac:spMkLst>
        </pc:spChg>
      </pc:sldChg>
      <pc:sldChg chg="modSp add del mod ord">
        <pc:chgData name="Thomas Zimmermann" userId="d6f3dac014f6a3fd" providerId="LiveId" clId="{8D4521DD-432D-43B6-92EE-FB43A12E1FCF}" dt="2023-05-13T20:14:51.832" v="7491"/>
        <pc:sldMkLst>
          <pc:docMk/>
          <pc:sldMk cId="965692560" sldId="350"/>
        </pc:sldMkLst>
        <pc:spChg chg="mod">
          <ac:chgData name="Thomas Zimmermann" userId="d6f3dac014f6a3fd" providerId="LiveId" clId="{8D4521DD-432D-43B6-92EE-FB43A12E1FCF}" dt="2023-05-13T20:10:34.462" v="7114" actId="5793"/>
          <ac:spMkLst>
            <pc:docMk/>
            <pc:sldMk cId="965692560" sldId="350"/>
            <ac:spMk id="2" creationId="{2D841F6E-296F-00F7-6BBF-B662F2034A7E}"/>
          </ac:spMkLst>
        </pc:spChg>
      </pc:sldChg>
      <pc:sldChg chg="addSp modSp add del mod">
        <pc:chgData name="Thomas Zimmermann" userId="d6f3dac014f6a3fd" providerId="LiveId" clId="{8D4521DD-432D-43B6-92EE-FB43A12E1FCF}" dt="2023-05-22T18:07:26.309" v="13040"/>
        <pc:sldMkLst>
          <pc:docMk/>
          <pc:sldMk cId="2529612639" sldId="351"/>
        </pc:sldMkLst>
        <pc:spChg chg="mod">
          <ac:chgData name="Thomas Zimmermann" userId="d6f3dac014f6a3fd" providerId="LiveId" clId="{8D4521DD-432D-43B6-92EE-FB43A12E1FCF}" dt="2023-05-13T17:53:35.094" v="6307" actId="20577"/>
          <ac:spMkLst>
            <pc:docMk/>
            <pc:sldMk cId="2529612639" sldId="351"/>
            <ac:spMk id="2" creationId="{2D841F6E-296F-00F7-6BBF-B662F2034A7E}"/>
          </ac:spMkLst>
        </pc:spChg>
        <pc:picChg chg="add mod">
          <ac:chgData name="Thomas Zimmermann" userId="d6f3dac014f6a3fd" providerId="LiveId" clId="{8D4521DD-432D-43B6-92EE-FB43A12E1FCF}" dt="2023-05-22T18:07:26.309" v="13040"/>
          <ac:picMkLst>
            <pc:docMk/>
            <pc:sldMk cId="2529612639" sldId="351"/>
            <ac:picMk id="6" creationId="{BE130207-5E73-86BA-C712-48E26018C3F8}"/>
          </ac:picMkLst>
        </pc:picChg>
      </pc:sldChg>
      <pc:sldChg chg="addSp modSp mod">
        <pc:chgData name="Thomas Zimmermann" userId="d6f3dac014f6a3fd" providerId="LiveId" clId="{8D4521DD-432D-43B6-92EE-FB43A12E1FCF}" dt="2023-05-22T18:04:54.677" v="13033"/>
        <pc:sldMkLst>
          <pc:docMk/>
          <pc:sldMk cId="3448137259" sldId="352"/>
        </pc:sldMkLst>
        <pc:picChg chg="add mod">
          <ac:chgData name="Thomas Zimmermann" userId="d6f3dac014f6a3fd" providerId="LiveId" clId="{8D4521DD-432D-43B6-92EE-FB43A12E1FCF}" dt="2023-05-22T18:04:54.677" v="13033"/>
          <ac:picMkLst>
            <pc:docMk/>
            <pc:sldMk cId="3448137259" sldId="352"/>
            <ac:picMk id="7" creationId="{4928E33E-7F09-9F9E-174D-41AB30EDEA70}"/>
          </ac:picMkLst>
        </pc:picChg>
        <pc:picChg chg="mod">
          <ac:chgData name="Thomas Zimmermann" userId="d6f3dac014f6a3fd" providerId="LiveId" clId="{8D4521DD-432D-43B6-92EE-FB43A12E1FCF}" dt="2023-04-30T21:14:03.583" v="61" actId="14100"/>
          <ac:picMkLst>
            <pc:docMk/>
            <pc:sldMk cId="3448137259" sldId="352"/>
            <ac:picMk id="8" creationId="{A52CA684-0CB7-A85A-0EDD-9446CD3BF4EC}"/>
          </ac:picMkLst>
        </pc:picChg>
      </pc:sldChg>
      <pc:sldChg chg="modSp add del mod ord">
        <pc:chgData name="Thomas Zimmermann" userId="d6f3dac014f6a3fd" providerId="LiveId" clId="{8D4521DD-432D-43B6-92EE-FB43A12E1FCF}" dt="2023-05-13T17:59:02.287" v="6689"/>
        <pc:sldMkLst>
          <pc:docMk/>
          <pc:sldMk cId="3777915505" sldId="353"/>
        </pc:sldMkLst>
        <pc:spChg chg="mod">
          <ac:chgData name="Thomas Zimmermann" userId="d6f3dac014f6a3fd" providerId="LiveId" clId="{8D4521DD-432D-43B6-92EE-FB43A12E1FCF}" dt="2023-05-13T17:58:58.964" v="6685" actId="20577"/>
          <ac:spMkLst>
            <pc:docMk/>
            <pc:sldMk cId="3777915505" sldId="353"/>
            <ac:spMk id="2" creationId="{2D841F6E-296F-00F7-6BBF-B662F2034A7E}"/>
          </ac:spMkLst>
        </pc:spChg>
      </pc:sldChg>
      <pc:sldChg chg="addSp modSp mod ord">
        <pc:chgData name="Thomas Zimmermann" userId="d6f3dac014f6a3fd" providerId="LiveId" clId="{8D4521DD-432D-43B6-92EE-FB43A12E1FCF}" dt="2023-05-23T04:02:42.973" v="13131"/>
        <pc:sldMkLst>
          <pc:docMk/>
          <pc:sldMk cId="4273842348" sldId="354"/>
        </pc:sldMkLst>
        <pc:spChg chg="mod">
          <ac:chgData name="Thomas Zimmermann" userId="d6f3dac014f6a3fd" providerId="LiveId" clId="{8D4521DD-432D-43B6-92EE-FB43A12E1FCF}" dt="2023-05-16T19:31:39.514" v="8685" actId="20577"/>
          <ac:spMkLst>
            <pc:docMk/>
            <pc:sldMk cId="4273842348" sldId="354"/>
            <ac:spMk id="5" creationId="{CF07A795-5FB6-5D90-25C8-C5AD413E1CFD}"/>
          </ac:spMkLst>
        </pc:spChg>
        <pc:picChg chg="add mod">
          <ac:chgData name="Thomas Zimmermann" userId="d6f3dac014f6a3fd" providerId="LiveId" clId="{8D4521DD-432D-43B6-92EE-FB43A12E1FCF}" dt="2023-05-22T18:10:44.176" v="13049"/>
          <ac:picMkLst>
            <pc:docMk/>
            <pc:sldMk cId="4273842348" sldId="354"/>
            <ac:picMk id="3" creationId="{59E91532-818C-DB95-2CCA-E8EE4A12183B}"/>
          </ac:picMkLst>
        </pc:picChg>
        <pc:picChg chg="mod">
          <ac:chgData name="Thomas Zimmermann" userId="d6f3dac014f6a3fd" providerId="LiveId" clId="{8D4521DD-432D-43B6-92EE-FB43A12E1FCF}" dt="2023-04-30T21:09:26.056" v="1" actId="14100"/>
          <ac:picMkLst>
            <pc:docMk/>
            <pc:sldMk cId="4273842348" sldId="354"/>
            <ac:picMk id="4" creationId="{DA1918CF-CACC-8917-1167-5F2FB10D2EF1}"/>
          </ac:picMkLst>
        </pc:picChg>
      </pc:sldChg>
      <pc:sldChg chg="modSp add del mod ord">
        <pc:chgData name="Thomas Zimmermann" userId="d6f3dac014f6a3fd" providerId="LiveId" clId="{8D4521DD-432D-43B6-92EE-FB43A12E1FCF}" dt="2023-05-13T20:09:22.718" v="7002"/>
        <pc:sldMkLst>
          <pc:docMk/>
          <pc:sldMk cId="3587529175" sldId="355"/>
        </pc:sldMkLst>
        <pc:spChg chg="mod">
          <ac:chgData name="Thomas Zimmermann" userId="d6f3dac014f6a3fd" providerId="LiveId" clId="{8D4521DD-432D-43B6-92EE-FB43A12E1FCF}" dt="2023-05-13T20:03:48.872" v="6767" actId="20577"/>
          <ac:spMkLst>
            <pc:docMk/>
            <pc:sldMk cId="3587529175" sldId="355"/>
            <ac:spMk id="2" creationId="{2D841F6E-296F-00F7-6BBF-B662F2034A7E}"/>
          </ac:spMkLst>
        </pc:spChg>
      </pc:sldChg>
      <pc:sldChg chg="addSp modSp add del mod ord">
        <pc:chgData name="Thomas Zimmermann" userId="d6f3dac014f6a3fd" providerId="LiveId" clId="{8D4521DD-432D-43B6-92EE-FB43A12E1FCF}" dt="2023-05-22T18:07:54.161" v="13047"/>
        <pc:sldMkLst>
          <pc:docMk/>
          <pc:sldMk cId="3161128885" sldId="356"/>
        </pc:sldMkLst>
        <pc:spChg chg="mod">
          <ac:chgData name="Thomas Zimmermann" userId="d6f3dac014f6a3fd" providerId="LiveId" clId="{8D4521DD-432D-43B6-92EE-FB43A12E1FCF}" dt="2023-05-13T17:58:18.945" v="6649" actId="20577"/>
          <ac:spMkLst>
            <pc:docMk/>
            <pc:sldMk cId="3161128885" sldId="356"/>
            <ac:spMk id="2" creationId="{2D841F6E-296F-00F7-6BBF-B662F2034A7E}"/>
          </ac:spMkLst>
        </pc:spChg>
        <pc:picChg chg="add mod">
          <ac:chgData name="Thomas Zimmermann" userId="d6f3dac014f6a3fd" providerId="LiveId" clId="{8D4521DD-432D-43B6-92EE-FB43A12E1FCF}" dt="2023-05-22T18:07:54.161" v="13047"/>
          <ac:picMkLst>
            <pc:docMk/>
            <pc:sldMk cId="3161128885" sldId="356"/>
            <ac:picMk id="4" creationId="{20E5E46A-EBC6-C37A-632E-00C246708734}"/>
          </ac:picMkLst>
        </pc:picChg>
      </pc:sldChg>
      <pc:sldChg chg="modSp add del mod ord">
        <pc:chgData name="Thomas Zimmermann" userId="d6f3dac014f6a3fd" providerId="LiveId" clId="{8D4521DD-432D-43B6-92EE-FB43A12E1FCF}" dt="2023-05-13T20:08:22.565" v="7000"/>
        <pc:sldMkLst>
          <pc:docMk/>
          <pc:sldMk cId="3606221040" sldId="357"/>
        </pc:sldMkLst>
        <pc:spChg chg="mod">
          <ac:chgData name="Thomas Zimmermann" userId="d6f3dac014f6a3fd" providerId="LiveId" clId="{8D4521DD-432D-43B6-92EE-FB43A12E1FCF}" dt="2023-05-13T17:58:27.756" v="6663" actId="20577"/>
          <ac:spMkLst>
            <pc:docMk/>
            <pc:sldMk cId="3606221040" sldId="357"/>
            <ac:spMk id="2" creationId="{2D841F6E-296F-00F7-6BBF-B662F2034A7E}"/>
          </ac:spMkLst>
        </pc:spChg>
      </pc:sldChg>
      <pc:sldChg chg="modSp add del mod ord">
        <pc:chgData name="Thomas Zimmermann" userId="d6f3dac014f6a3fd" providerId="LiveId" clId="{8D4521DD-432D-43B6-92EE-FB43A12E1FCF}" dt="2023-05-13T20:07:59.634" v="6994"/>
        <pc:sldMkLst>
          <pc:docMk/>
          <pc:sldMk cId="388137610" sldId="358"/>
        </pc:sldMkLst>
        <pc:spChg chg="mod">
          <ac:chgData name="Thomas Zimmermann" userId="d6f3dac014f6a3fd" providerId="LiveId" clId="{8D4521DD-432D-43B6-92EE-FB43A12E1FCF}" dt="2023-05-13T20:05:10.658" v="6854" actId="20577"/>
          <ac:spMkLst>
            <pc:docMk/>
            <pc:sldMk cId="388137610" sldId="358"/>
            <ac:spMk id="2" creationId="{2D841F6E-296F-00F7-6BBF-B662F2034A7E}"/>
          </ac:spMkLst>
        </pc:spChg>
      </pc:sldChg>
      <pc:sldChg chg="addSp modSp add del mod ord">
        <pc:chgData name="Thomas Zimmermann" userId="d6f3dac014f6a3fd" providerId="LiveId" clId="{8D4521DD-432D-43B6-92EE-FB43A12E1FCF}" dt="2023-05-22T18:07:28.109" v="13042"/>
        <pc:sldMkLst>
          <pc:docMk/>
          <pc:sldMk cId="3457662878" sldId="359"/>
        </pc:sldMkLst>
        <pc:spChg chg="mod">
          <ac:chgData name="Thomas Zimmermann" userId="d6f3dac014f6a3fd" providerId="LiveId" clId="{8D4521DD-432D-43B6-92EE-FB43A12E1FCF}" dt="2023-05-13T17:53:53.688" v="6330" actId="20577"/>
          <ac:spMkLst>
            <pc:docMk/>
            <pc:sldMk cId="3457662878" sldId="359"/>
            <ac:spMk id="2" creationId="{2D841F6E-296F-00F7-6BBF-B662F2034A7E}"/>
          </ac:spMkLst>
        </pc:spChg>
        <pc:picChg chg="add mod">
          <ac:chgData name="Thomas Zimmermann" userId="d6f3dac014f6a3fd" providerId="LiveId" clId="{8D4521DD-432D-43B6-92EE-FB43A12E1FCF}" dt="2023-05-22T18:07:28.109" v="13042"/>
          <ac:picMkLst>
            <pc:docMk/>
            <pc:sldMk cId="3457662878" sldId="359"/>
            <ac:picMk id="4" creationId="{222E892C-F27E-47FE-522E-0CB85727ACEF}"/>
          </ac:picMkLst>
        </pc:picChg>
        <pc:picChg chg="mod">
          <ac:chgData name="Thomas Zimmermann" userId="d6f3dac014f6a3fd" providerId="LiveId" clId="{8D4521DD-432D-43B6-92EE-FB43A12E1FCF}" dt="2023-05-20T19:16:54.493" v="12803" actId="14100"/>
          <ac:picMkLst>
            <pc:docMk/>
            <pc:sldMk cId="3457662878" sldId="359"/>
            <ac:picMk id="10" creationId="{EEFAD250-6EF3-16CB-E66B-E2126E553DA4}"/>
          </ac:picMkLst>
        </pc:picChg>
      </pc:sldChg>
      <pc:sldChg chg="del">
        <pc:chgData name="Thomas Zimmermann" userId="d6f3dac014f6a3fd" providerId="LiveId" clId="{8D4521DD-432D-43B6-92EE-FB43A12E1FCF}" dt="2023-05-07T07:26:28.656" v="2514" actId="47"/>
        <pc:sldMkLst>
          <pc:docMk/>
          <pc:sldMk cId="4123494313" sldId="360"/>
        </pc:sldMkLst>
      </pc:sldChg>
      <pc:sldChg chg="modSp mod">
        <pc:chgData name="Thomas Zimmermann" userId="d6f3dac014f6a3fd" providerId="LiveId" clId="{8D4521DD-432D-43B6-92EE-FB43A12E1FCF}" dt="2023-04-30T21:14:48.808" v="77" actId="14100"/>
        <pc:sldMkLst>
          <pc:docMk/>
          <pc:sldMk cId="4073579539" sldId="361"/>
        </pc:sldMkLst>
        <pc:picChg chg="mod">
          <ac:chgData name="Thomas Zimmermann" userId="d6f3dac014f6a3fd" providerId="LiveId" clId="{8D4521DD-432D-43B6-92EE-FB43A12E1FCF}" dt="2023-04-30T21:14:48.808" v="77" actId="14100"/>
          <ac:picMkLst>
            <pc:docMk/>
            <pc:sldMk cId="4073579539" sldId="361"/>
            <ac:picMk id="6" creationId="{6039ECD0-ECEB-64E5-A82D-827976E62A54}"/>
          </ac:picMkLst>
        </pc:picChg>
        <pc:picChg chg="mod">
          <ac:chgData name="Thomas Zimmermann" userId="d6f3dac014f6a3fd" providerId="LiveId" clId="{8D4521DD-432D-43B6-92EE-FB43A12E1FCF}" dt="2023-04-30T21:14:46.561" v="76" actId="14100"/>
          <ac:picMkLst>
            <pc:docMk/>
            <pc:sldMk cId="4073579539" sldId="361"/>
            <ac:picMk id="10" creationId="{4A1F8542-70F2-3A80-AE6F-27B3BF83AD2B}"/>
          </ac:picMkLst>
        </pc:picChg>
      </pc:sldChg>
      <pc:sldChg chg="modSp add del mod ord">
        <pc:chgData name="Thomas Zimmermann" userId="d6f3dac014f6a3fd" providerId="LiveId" clId="{8D4521DD-432D-43B6-92EE-FB43A12E1FCF}" dt="2023-05-20T07:42:57.342" v="11088" actId="47"/>
        <pc:sldMkLst>
          <pc:docMk/>
          <pc:sldMk cId="4048465898" sldId="362"/>
        </pc:sldMkLst>
        <pc:spChg chg="mod">
          <ac:chgData name="Thomas Zimmermann" userId="d6f3dac014f6a3fd" providerId="LiveId" clId="{8D4521DD-432D-43B6-92EE-FB43A12E1FCF}" dt="2023-05-13T20:11:48.574" v="7237" actId="20577"/>
          <ac:spMkLst>
            <pc:docMk/>
            <pc:sldMk cId="4048465898" sldId="362"/>
            <ac:spMk id="2" creationId="{2D841F6E-296F-00F7-6BBF-B662F2034A7E}"/>
          </ac:spMkLst>
        </pc:spChg>
      </pc:sldChg>
      <pc:sldChg chg="modSp add del mod">
        <pc:chgData name="Thomas Zimmermann" userId="d6f3dac014f6a3fd" providerId="LiveId" clId="{8D4521DD-432D-43B6-92EE-FB43A12E1FCF}" dt="2023-05-20T07:39:38.468" v="11051" actId="47"/>
        <pc:sldMkLst>
          <pc:docMk/>
          <pc:sldMk cId="150758466" sldId="363"/>
        </pc:sldMkLst>
        <pc:spChg chg="mod">
          <ac:chgData name="Thomas Zimmermann" userId="d6f3dac014f6a3fd" providerId="LiveId" clId="{8D4521DD-432D-43B6-92EE-FB43A12E1FCF}" dt="2023-05-13T17:53:00.228" v="6266" actId="20577"/>
          <ac:spMkLst>
            <pc:docMk/>
            <pc:sldMk cId="150758466" sldId="363"/>
            <ac:spMk id="2" creationId="{2D841F6E-296F-00F7-6BBF-B662F2034A7E}"/>
          </ac:spMkLst>
        </pc:spChg>
      </pc:sldChg>
      <pc:sldChg chg="addSp modSp mod ord">
        <pc:chgData name="Thomas Zimmermann" userId="d6f3dac014f6a3fd" providerId="LiveId" clId="{8D4521DD-432D-43B6-92EE-FB43A12E1FCF}" dt="2023-05-22T18:17:48.242" v="13063"/>
        <pc:sldMkLst>
          <pc:docMk/>
          <pc:sldMk cId="1997598244" sldId="364"/>
        </pc:sldMkLst>
        <pc:spChg chg="mod">
          <ac:chgData name="Thomas Zimmermann" userId="d6f3dac014f6a3fd" providerId="LiveId" clId="{8D4521DD-432D-43B6-92EE-FB43A12E1FCF}" dt="2023-05-13T17:56:57.257" v="6564" actId="20577"/>
          <ac:spMkLst>
            <pc:docMk/>
            <pc:sldMk cId="1997598244" sldId="364"/>
            <ac:spMk id="2" creationId="{2D841F6E-296F-00F7-6BBF-B662F2034A7E}"/>
          </ac:spMkLst>
        </pc:spChg>
        <pc:picChg chg="add mod">
          <ac:chgData name="Thomas Zimmermann" userId="d6f3dac014f6a3fd" providerId="LiveId" clId="{8D4521DD-432D-43B6-92EE-FB43A12E1FCF}" dt="2023-05-22T18:17:48.242" v="13063"/>
          <ac:picMkLst>
            <pc:docMk/>
            <pc:sldMk cId="1997598244" sldId="364"/>
            <ac:picMk id="4" creationId="{563BF0E9-F0BB-8DD7-6010-074C5FB780A0}"/>
          </ac:picMkLst>
        </pc:picChg>
      </pc:sldChg>
      <pc:sldChg chg="modSp add del mod ord">
        <pc:chgData name="Thomas Zimmermann" userId="d6f3dac014f6a3fd" providerId="LiveId" clId="{8D4521DD-432D-43B6-92EE-FB43A12E1FCF}" dt="2023-05-20T07:42:27.977" v="11087" actId="47"/>
        <pc:sldMkLst>
          <pc:docMk/>
          <pc:sldMk cId="3368118342" sldId="365"/>
        </pc:sldMkLst>
        <pc:spChg chg="mod">
          <ac:chgData name="Thomas Zimmermann" userId="d6f3dac014f6a3fd" providerId="LiveId" clId="{8D4521DD-432D-43B6-92EE-FB43A12E1FCF}" dt="2023-05-13T20:04:54.532" v="6838" actId="20577"/>
          <ac:spMkLst>
            <pc:docMk/>
            <pc:sldMk cId="3368118342" sldId="365"/>
            <ac:spMk id="2" creationId="{2D841F6E-296F-00F7-6BBF-B662F2034A7E}"/>
          </ac:spMkLst>
        </pc:spChg>
      </pc:sldChg>
      <pc:sldChg chg="modSp add del mod ord">
        <pc:chgData name="Thomas Zimmermann" userId="d6f3dac014f6a3fd" providerId="LiveId" clId="{8D4521DD-432D-43B6-92EE-FB43A12E1FCF}" dt="2023-05-13T20:07:23.714" v="6984"/>
        <pc:sldMkLst>
          <pc:docMk/>
          <pc:sldMk cId="56048289" sldId="366"/>
        </pc:sldMkLst>
        <pc:spChg chg="mod">
          <ac:chgData name="Thomas Zimmermann" userId="d6f3dac014f6a3fd" providerId="LiveId" clId="{8D4521DD-432D-43B6-92EE-FB43A12E1FCF}" dt="2023-05-13T20:04:17.051" v="6794"/>
          <ac:spMkLst>
            <pc:docMk/>
            <pc:sldMk cId="56048289" sldId="366"/>
            <ac:spMk id="2" creationId="{2D841F6E-296F-00F7-6BBF-B662F2034A7E}"/>
          </ac:spMkLst>
        </pc:spChg>
      </pc:sldChg>
      <pc:sldChg chg="modSp add del mod ord">
        <pc:chgData name="Thomas Zimmermann" userId="d6f3dac014f6a3fd" providerId="LiveId" clId="{8D4521DD-432D-43B6-92EE-FB43A12E1FCF}" dt="2023-05-20T07:44:10.832" v="11089" actId="47"/>
        <pc:sldMkLst>
          <pc:docMk/>
          <pc:sldMk cId="1788271730" sldId="367"/>
        </pc:sldMkLst>
        <pc:spChg chg="mod">
          <ac:chgData name="Thomas Zimmermann" userId="d6f3dac014f6a3fd" providerId="LiveId" clId="{8D4521DD-432D-43B6-92EE-FB43A12E1FCF}" dt="2023-05-13T20:05:02.503" v="6848" actId="20577"/>
          <ac:spMkLst>
            <pc:docMk/>
            <pc:sldMk cId="1788271730" sldId="367"/>
            <ac:spMk id="2" creationId="{2D841F6E-296F-00F7-6BBF-B662F2034A7E}"/>
          </ac:spMkLst>
        </pc:spChg>
      </pc:sldChg>
      <pc:sldChg chg="modSp add del mod ord">
        <pc:chgData name="Thomas Zimmermann" userId="d6f3dac014f6a3fd" providerId="LiveId" clId="{8D4521DD-432D-43B6-92EE-FB43A12E1FCF}" dt="2023-05-13T20:14:29.485" v="7483"/>
        <pc:sldMkLst>
          <pc:docMk/>
          <pc:sldMk cId="4250591609" sldId="368"/>
        </pc:sldMkLst>
        <pc:spChg chg="mod">
          <ac:chgData name="Thomas Zimmermann" userId="d6f3dac014f6a3fd" providerId="LiveId" clId="{8D4521DD-432D-43B6-92EE-FB43A12E1FCF}" dt="2023-05-13T20:11:18.090" v="7182" actId="20577"/>
          <ac:spMkLst>
            <pc:docMk/>
            <pc:sldMk cId="4250591609" sldId="368"/>
            <ac:spMk id="2" creationId="{2D841F6E-296F-00F7-6BBF-B662F2034A7E}"/>
          </ac:spMkLst>
        </pc:spChg>
      </pc:sldChg>
      <pc:sldChg chg="modSp add del mod ord">
        <pc:chgData name="Thomas Zimmermann" userId="d6f3dac014f6a3fd" providerId="LiveId" clId="{8D4521DD-432D-43B6-92EE-FB43A12E1FCF}" dt="2023-05-13T20:07:26.630" v="6986"/>
        <pc:sldMkLst>
          <pc:docMk/>
          <pc:sldMk cId="3043916812" sldId="369"/>
        </pc:sldMkLst>
        <pc:spChg chg="mod">
          <ac:chgData name="Thomas Zimmermann" userId="d6f3dac014f6a3fd" providerId="LiveId" clId="{8D4521DD-432D-43B6-92EE-FB43A12E1FCF}" dt="2023-05-13T20:04:29.090" v="6795"/>
          <ac:spMkLst>
            <pc:docMk/>
            <pc:sldMk cId="3043916812" sldId="369"/>
            <ac:spMk id="2" creationId="{2D841F6E-296F-00F7-6BBF-B662F2034A7E}"/>
          </ac:spMkLst>
        </pc:spChg>
      </pc:sldChg>
      <pc:sldChg chg="addSp modSp add del mod">
        <pc:chgData name="Thomas Zimmermann" userId="d6f3dac014f6a3fd" providerId="LiveId" clId="{8D4521DD-432D-43B6-92EE-FB43A12E1FCF}" dt="2023-05-22T18:53:37.245" v="13074"/>
        <pc:sldMkLst>
          <pc:docMk/>
          <pc:sldMk cId="934630348" sldId="370"/>
        </pc:sldMkLst>
        <pc:spChg chg="mod">
          <ac:chgData name="Thomas Zimmermann" userId="d6f3dac014f6a3fd" providerId="LiveId" clId="{8D4521DD-432D-43B6-92EE-FB43A12E1FCF}" dt="2023-05-13T17:52:00.703" v="6171" actId="20577"/>
          <ac:spMkLst>
            <pc:docMk/>
            <pc:sldMk cId="934630348" sldId="370"/>
            <ac:spMk id="2" creationId="{2D841F6E-296F-00F7-6BBF-B662F2034A7E}"/>
          </ac:spMkLst>
        </pc:spChg>
        <pc:picChg chg="add mod">
          <ac:chgData name="Thomas Zimmermann" userId="d6f3dac014f6a3fd" providerId="LiveId" clId="{8D4521DD-432D-43B6-92EE-FB43A12E1FCF}" dt="2023-05-22T18:53:37.245" v="13074"/>
          <ac:picMkLst>
            <pc:docMk/>
            <pc:sldMk cId="934630348" sldId="370"/>
            <ac:picMk id="4" creationId="{62CD186C-4AFC-B3ED-5A04-8DECF3E198B4}"/>
          </ac:picMkLst>
        </pc:picChg>
      </pc:sldChg>
      <pc:sldChg chg="add del">
        <pc:chgData name="Thomas Zimmermann" userId="d6f3dac014f6a3fd" providerId="LiveId" clId="{8D4521DD-432D-43B6-92EE-FB43A12E1FCF}" dt="2023-05-07T07:38:06.599" v="2575" actId="2696"/>
        <pc:sldMkLst>
          <pc:docMk/>
          <pc:sldMk cId="137440754" sldId="371"/>
        </pc:sldMkLst>
      </pc:sldChg>
      <pc:sldChg chg="modSp add mod">
        <pc:chgData name="Thomas Zimmermann" userId="d6f3dac014f6a3fd" providerId="LiveId" clId="{8D4521DD-432D-43B6-92EE-FB43A12E1FCF}" dt="2023-05-13T17:54:46.150" v="6395" actId="20577"/>
        <pc:sldMkLst>
          <pc:docMk/>
          <pc:sldMk cId="1396247712" sldId="371"/>
        </pc:sldMkLst>
        <pc:spChg chg="mod">
          <ac:chgData name="Thomas Zimmermann" userId="d6f3dac014f6a3fd" providerId="LiveId" clId="{8D4521DD-432D-43B6-92EE-FB43A12E1FCF}" dt="2023-05-13T17:54:46.150" v="6395" actId="20577"/>
          <ac:spMkLst>
            <pc:docMk/>
            <pc:sldMk cId="1396247712" sldId="371"/>
            <ac:spMk id="2" creationId="{2D841F6E-296F-00F7-6BBF-B662F2034A7E}"/>
          </ac:spMkLst>
        </pc:spChg>
      </pc:sldChg>
      <pc:sldChg chg="addSp modSp add del mod ord">
        <pc:chgData name="Thomas Zimmermann" userId="d6f3dac014f6a3fd" providerId="LiveId" clId="{8D4521DD-432D-43B6-92EE-FB43A12E1FCF}" dt="2023-05-22T18:07:21.318" v="13038"/>
        <pc:sldMkLst>
          <pc:docMk/>
          <pc:sldMk cId="4232727283" sldId="372"/>
        </pc:sldMkLst>
        <pc:spChg chg="mod">
          <ac:chgData name="Thomas Zimmermann" userId="d6f3dac014f6a3fd" providerId="LiveId" clId="{8D4521DD-432D-43B6-92EE-FB43A12E1FCF}" dt="2023-05-13T17:52:35.899" v="6226" actId="20577"/>
          <ac:spMkLst>
            <pc:docMk/>
            <pc:sldMk cId="4232727283" sldId="372"/>
            <ac:spMk id="2" creationId="{2D841F6E-296F-00F7-6BBF-B662F2034A7E}"/>
          </ac:spMkLst>
        </pc:spChg>
        <pc:picChg chg="add mod">
          <ac:chgData name="Thomas Zimmermann" userId="d6f3dac014f6a3fd" providerId="LiveId" clId="{8D4521DD-432D-43B6-92EE-FB43A12E1FCF}" dt="2023-05-22T18:07:21.318" v="13038"/>
          <ac:picMkLst>
            <pc:docMk/>
            <pc:sldMk cId="4232727283" sldId="372"/>
            <ac:picMk id="4" creationId="{9FE99ADC-F7D9-5057-CC83-1533698B2C50}"/>
          </ac:picMkLst>
        </pc:picChg>
        <pc:picChg chg="mod">
          <ac:chgData name="Thomas Zimmermann" userId="d6f3dac014f6a3fd" providerId="LiveId" clId="{8D4521DD-432D-43B6-92EE-FB43A12E1FCF}" dt="2023-05-20T19:17:07.574" v="12805" actId="14100"/>
          <ac:picMkLst>
            <pc:docMk/>
            <pc:sldMk cId="4232727283" sldId="372"/>
            <ac:picMk id="7" creationId="{E9AF8EDA-FF1E-5520-29F7-009B77E88EA2}"/>
          </ac:picMkLst>
        </pc:picChg>
      </pc:sldChg>
      <pc:sldChg chg="modSp add del mod ord">
        <pc:chgData name="Thomas Zimmermann" userId="d6f3dac014f6a3fd" providerId="LiveId" clId="{8D4521DD-432D-43B6-92EE-FB43A12E1FCF}" dt="2023-05-20T07:38:58.268" v="11050" actId="47"/>
        <pc:sldMkLst>
          <pc:docMk/>
          <pc:sldMk cId="386998241" sldId="373"/>
        </pc:sldMkLst>
        <pc:spChg chg="mod">
          <ac:chgData name="Thomas Zimmermann" userId="d6f3dac014f6a3fd" providerId="LiveId" clId="{8D4521DD-432D-43B6-92EE-FB43A12E1FCF}" dt="2023-05-13T17:52:20.224" v="6200"/>
          <ac:spMkLst>
            <pc:docMk/>
            <pc:sldMk cId="386998241" sldId="373"/>
            <ac:spMk id="2" creationId="{2D841F6E-296F-00F7-6BBF-B662F2034A7E}"/>
          </ac:spMkLst>
        </pc:spChg>
      </pc:sldChg>
      <pc:sldChg chg="modSp mod ord">
        <pc:chgData name="Thomas Zimmermann" userId="d6f3dac014f6a3fd" providerId="LiveId" clId="{8D4521DD-432D-43B6-92EE-FB43A12E1FCF}" dt="2023-05-13T17:49:49.404" v="6004" actId="20577"/>
        <pc:sldMkLst>
          <pc:docMk/>
          <pc:sldMk cId="1658294859" sldId="375"/>
        </pc:sldMkLst>
        <pc:spChg chg="mod">
          <ac:chgData name="Thomas Zimmermann" userId="d6f3dac014f6a3fd" providerId="LiveId" clId="{8D4521DD-432D-43B6-92EE-FB43A12E1FCF}" dt="2023-05-13T17:49:49.404" v="6004" actId="20577"/>
          <ac:spMkLst>
            <pc:docMk/>
            <pc:sldMk cId="1658294859" sldId="375"/>
            <ac:spMk id="2" creationId="{2D841F6E-296F-00F7-6BBF-B662F2034A7E}"/>
          </ac:spMkLst>
        </pc:spChg>
      </pc:sldChg>
      <pc:sldChg chg="addSp modSp add del mod ord">
        <pc:chgData name="Thomas Zimmermann" userId="d6f3dac014f6a3fd" providerId="LiveId" clId="{8D4521DD-432D-43B6-92EE-FB43A12E1FCF}" dt="2023-05-22T18:17:17.088" v="13060"/>
        <pc:sldMkLst>
          <pc:docMk/>
          <pc:sldMk cId="2025272525" sldId="376"/>
        </pc:sldMkLst>
        <pc:spChg chg="mod">
          <ac:chgData name="Thomas Zimmermann" userId="d6f3dac014f6a3fd" providerId="LiveId" clId="{8D4521DD-432D-43B6-92EE-FB43A12E1FCF}" dt="2023-05-13T20:12:32.289" v="7306" actId="20577"/>
          <ac:spMkLst>
            <pc:docMk/>
            <pc:sldMk cId="2025272525" sldId="376"/>
            <ac:spMk id="2" creationId="{2D841F6E-296F-00F7-6BBF-B662F2034A7E}"/>
          </ac:spMkLst>
        </pc:spChg>
        <pc:picChg chg="add mod">
          <ac:chgData name="Thomas Zimmermann" userId="d6f3dac014f6a3fd" providerId="LiveId" clId="{8D4521DD-432D-43B6-92EE-FB43A12E1FCF}" dt="2023-05-22T18:17:17.088" v="13060"/>
          <ac:picMkLst>
            <pc:docMk/>
            <pc:sldMk cId="2025272525" sldId="376"/>
            <ac:picMk id="4" creationId="{EF6FB156-B4FE-A815-B072-B6509C0FEEC3}"/>
          </ac:picMkLst>
        </pc:picChg>
      </pc:sldChg>
      <pc:sldChg chg="modSp mod ord">
        <pc:chgData name="Thomas Zimmermann" userId="d6f3dac014f6a3fd" providerId="LiveId" clId="{8D4521DD-432D-43B6-92EE-FB43A12E1FCF}" dt="2023-05-13T17:49:29.871" v="5978" actId="20577"/>
        <pc:sldMkLst>
          <pc:docMk/>
          <pc:sldMk cId="722631776" sldId="377"/>
        </pc:sldMkLst>
        <pc:spChg chg="mod">
          <ac:chgData name="Thomas Zimmermann" userId="d6f3dac014f6a3fd" providerId="LiveId" clId="{8D4521DD-432D-43B6-92EE-FB43A12E1FCF}" dt="2023-05-13T17:49:29.871" v="5978" actId="20577"/>
          <ac:spMkLst>
            <pc:docMk/>
            <pc:sldMk cId="722631776" sldId="377"/>
            <ac:spMk id="2" creationId="{2D841F6E-296F-00F7-6BBF-B662F2034A7E}"/>
          </ac:spMkLst>
        </pc:spChg>
      </pc:sldChg>
      <pc:sldChg chg="modSp add del mod">
        <pc:chgData name="Thomas Zimmermann" userId="d6f3dac014f6a3fd" providerId="LiveId" clId="{8D4521DD-432D-43B6-92EE-FB43A12E1FCF}" dt="2023-05-13T17:54:57.770" v="6406" actId="20577"/>
        <pc:sldMkLst>
          <pc:docMk/>
          <pc:sldMk cId="4234829595" sldId="378"/>
        </pc:sldMkLst>
        <pc:spChg chg="mod">
          <ac:chgData name="Thomas Zimmermann" userId="d6f3dac014f6a3fd" providerId="LiveId" clId="{8D4521DD-432D-43B6-92EE-FB43A12E1FCF}" dt="2023-05-13T17:54:57.770" v="6406" actId="20577"/>
          <ac:spMkLst>
            <pc:docMk/>
            <pc:sldMk cId="4234829595" sldId="378"/>
            <ac:spMk id="2" creationId="{2D841F6E-296F-00F7-6BBF-B662F2034A7E}"/>
          </ac:spMkLst>
        </pc:spChg>
      </pc:sldChg>
      <pc:sldChg chg="addSp modSp mod ord">
        <pc:chgData name="Thomas Zimmermann" userId="d6f3dac014f6a3fd" providerId="LiveId" clId="{8D4521DD-432D-43B6-92EE-FB43A12E1FCF}" dt="2023-05-22T18:07:22.401" v="13039"/>
        <pc:sldMkLst>
          <pc:docMk/>
          <pc:sldMk cId="2527788737" sldId="379"/>
        </pc:sldMkLst>
        <pc:spChg chg="mod">
          <ac:chgData name="Thomas Zimmermann" userId="d6f3dac014f6a3fd" providerId="LiveId" clId="{8D4521DD-432D-43B6-92EE-FB43A12E1FCF}" dt="2023-05-13T17:52:44.136" v="6239" actId="20577"/>
          <ac:spMkLst>
            <pc:docMk/>
            <pc:sldMk cId="2527788737" sldId="379"/>
            <ac:spMk id="2" creationId="{2D841F6E-296F-00F7-6BBF-B662F2034A7E}"/>
          </ac:spMkLst>
        </pc:spChg>
        <pc:picChg chg="add mod">
          <ac:chgData name="Thomas Zimmermann" userId="d6f3dac014f6a3fd" providerId="LiveId" clId="{8D4521DD-432D-43B6-92EE-FB43A12E1FCF}" dt="2023-05-22T18:07:22.401" v="13039"/>
          <ac:picMkLst>
            <pc:docMk/>
            <pc:sldMk cId="2527788737" sldId="379"/>
            <ac:picMk id="4" creationId="{137B5687-990F-373F-C33C-DA631A68CD06}"/>
          </ac:picMkLst>
        </pc:picChg>
        <pc:picChg chg="mod">
          <ac:chgData name="Thomas Zimmermann" userId="d6f3dac014f6a3fd" providerId="LiveId" clId="{8D4521DD-432D-43B6-92EE-FB43A12E1FCF}" dt="2023-05-20T19:17:01.062" v="12804" actId="14100"/>
          <ac:picMkLst>
            <pc:docMk/>
            <pc:sldMk cId="2527788737" sldId="379"/>
            <ac:picMk id="8" creationId="{71E76FA0-485F-45CA-68D7-64D612558192}"/>
          </ac:picMkLst>
        </pc:picChg>
      </pc:sldChg>
      <pc:sldChg chg="modSp add del mod ord">
        <pc:chgData name="Thomas Zimmermann" userId="d6f3dac014f6a3fd" providerId="LiveId" clId="{8D4521DD-432D-43B6-92EE-FB43A12E1FCF}" dt="2023-05-13T20:14:21.327" v="7477"/>
        <pc:sldMkLst>
          <pc:docMk/>
          <pc:sldMk cId="899533850" sldId="381"/>
        </pc:sldMkLst>
        <pc:spChg chg="mod">
          <ac:chgData name="Thomas Zimmermann" userId="d6f3dac014f6a3fd" providerId="LiveId" clId="{8D4521DD-432D-43B6-92EE-FB43A12E1FCF}" dt="2023-05-13T20:12:22.334" v="7280" actId="20577"/>
          <ac:spMkLst>
            <pc:docMk/>
            <pc:sldMk cId="899533850" sldId="381"/>
            <ac:spMk id="2" creationId="{2D841F6E-296F-00F7-6BBF-B662F2034A7E}"/>
          </ac:spMkLst>
        </pc:spChg>
        <pc:picChg chg="mod">
          <ac:chgData name="Thomas Zimmermann" userId="d6f3dac014f6a3fd" providerId="LiveId" clId="{8D4521DD-432D-43B6-92EE-FB43A12E1FCF}" dt="2023-05-02T19:44:56.454" v="191" actId="14100"/>
          <ac:picMkLst>
            <pc:docMk/>
            <pc:sldMk cId="899533850" sldId="381"/>
            <ac:picMk id="10" creationId="{F8542485-77B9-D3E8-6343-D8F678093B91}"/>
          </ac:picMkLst>
        </pc:picChg>
      </pc:sldChg>
      <pc:sldChg chg="del">
        <pc:chgData name="Thomas Zimmermann" userId="d6f3dac014f6a3fd" providerId="LiveId" clId="{8D4521DD-432D-43B6-92EE-FB43A12E1FCF}" dt="2023-05-07T13:21:02.868" v="3518" actId="2696"/>
        <pc:sldMkLst>
          <pc:docMk/>
          <pc:sldMk cId="684961057" sldId="382"/>
        </pc:sldMkLst>
      </pc:sldChg>
      <pc:sldChg chg="addSp delSp modSp add mod">
        <pc:chgData name="Thomas Zimmermann" userId="d6f3dac014f6a3fd" providerId="LiveId" clId="{8D4521DD-432D-43B6-92EE-FB43A12E1FCF}" dt="2023-05-22T18:18:28.854" v="13065"/>
        <pc:sldMkLst>
          <pc:docMk/>
          <pc:sldMk cId="4106468747" sldId="382"/>
        </pc:sldMkLst>
        <pc:spChg chg="mod">
          <ac:chgData name="Thomas Zimmermann" userId="d6f3dac014f6a3fd" providerId="LiveId" clId="{8D4521DD-432D-43B6-92EE-FB43A12E1FCF}" dt="2023-05-13T17:50:07.524" v="6017" actId="20577"/>
          <ac:spMkLst>
            <pc:docMk/>
            <pc:sldMk cId="4106468747" sldId="382"/>
            <ac:spMk id="2" creationId="{2D841F6E-296F-00F7-6BBF-B662F2034A7E}"/>
          </ac:spMkLst>
        </pc:spChg>
        <pc:spChg chg="del">
          <ac:chgData name="Thomas Zimmermann" userId="d6f3dac014f6a3fd" providerId="LiveId" clId="{8D4521DD-432D-43B6-92EE-FB43A12E1FCF}" dt="2023-05-07T13:21:58.747" v="3520" actId="478"/>
          <ac:spMkLst>
            <pc:docMk/>
            <pc:sldMk cId="4106468747" sldId="382"/>
            <ac:spMk id="8" creationId="{C851766E-5A7A-0332-926E-4A843097999A}"/>
          </ac:spMkLst>
        </pc:spChg>
        <pc:picChg chg="add mod">
          <ac:chgData name="Thomas Zimmermann" userId="d6f3dac014f6a3fd" providerId="LiveId" clId="{8D4521DD-432D-43B6-92EE-FB43A12E1FCF}" dt="2023-05-07T13:22:44.617" v="3523" actId="14100"/>
          <ac:picMkLst>
            <pc:docMk/>
            <pc:sldMk cId="4106468747" sldId="382"/>
            <ac:picMk id="3" creationId="{F70CC5CF-BE24-CAC7-F7F8-972B13EB0CA8}"/>
          </ac:picMkLst>
        </pc:picChg>
        <pc:picChg chg="add mod">
          <ac:chgData name="Thomas Zimmermann" userId="d6f3dac014f6a3fd" providerId="LiveId" clId="{8D4521DD-432D-43B6-92EE-FB43A12E1FCF}" dt="2023-05-22T18:18:28.854" v="13065"/>
          <ac:picMkLst>
            <pc:docMk/>
            <pc:sldMk cId="4106468747" sldId="382"/>
            <ac:picMk id="4" creationId="{F4C7D8E0-ED0F-3A5C-531A-917B358779CA}"/>
          </ac:picMkLst>
        </pc:picChg>
      </pc:sldChg>
      <pc:sldChg chg="modSp mod">
        <pc:chgData name="Thomas Zimmermann" userId="d6f3dac014f6a3fd" providerId="LiveId" clId="{8D4521DD-432D-43B6-92EE-FB43A12E1FCF}" dt="2023-04-30T21:13:44.843" v="55" actId="14100"/>
        <pc:sldMkLst>
          <pc:docMk/>
          <pc:sldMk cId="2768809028" sldId="383"/>
        </pc:sldMkLst>
        <pc:picChg chg="mod">
          <ac:chgData name="Thomas Zimmermann" userId="d6f3dac014f6a3fd" providerId="LiveId" clId="{8D4521DD-432D-43B6-92EE-FB43A12E1FCF}" dt="2023-04-30T21:13:42.681" v="54" actId="14100"/>
          <ac:picMkLst>
            <pc:docMk/>
            <pc:sldMk cId="2768809028" sldId="383"/>
            <ac:picMk id="6" creationId="{968160B3-A2C4-87AA-CC0F-04530FA5CCFB}"/>
          </ac:picMkLst>
        </pc:picChg>
        <pc:picChg chg="mod">
          <ac:chgData name="Thomas Zimmermann" userId="d6f3dac014f6a3fd" providerId="LiveId" clId="{8D4521DD-432D-43B6-92EE-FB43A12E1FCF}" dt="2023-04-30T21:13:40.408" v="53" actId="14100"/>
          <ac:picMkLst>
            <pc:docMk/>
            <pc:sldMk cId="2768809028" sldId="383"/>
            <ac:picMk id="7" creationId="{C9C6B84E-B29C-FE39-3E62-BC7F490517DB}"/>
          </ac:picMkLst>
        </pc:picChg>
        <pc:picChg chg="mod">
          <ac:chgData name="Thomas Zimmermann" userId="d6f3dac014f6a3fd" providerId="LiveId" clId="{8D4521DD-432D-43B6-92EE-FB43A12E1FCF}" dt="2023-04-30T21:13:44.843" v="55" actId="14100"/>
          <ac:picMkLst>
            <pc:docMk/>
            <pc:sldMk cId="2768809028" sldId="383"/>
            <ac:picMk id="12" creationId="{740512B5-0AFC-1B98-C568-5310A4752732}"/>
          </ac:picMkLst>
        </pc:picChg>
      </pc:sldChg>
      <pc:sldChg chg="modSp mod">
        <pc:chgData name="Thomas Zimmermann" userId="d6f3dac014f6a3fd" providerId="LiveId" clId="{8D4521DD-432D-43B6-92EE-FB43A12E1FCF}" dt="2023-04-30T21:11:59.472" v="24" actId="14100"/>
        <pc:sldMkLst>
          <pc:docMk/>
          <pc:sldMk cId="3920108618" sldId="386"/>
        </pc:sldMkLst>
        <pc:picChg chg="mod">
          <ac:chgData name="Thomas Zimmermann" userId="d6f3dac014f6a3fd" providerId="LiveId" clId="{8D4521DD-432D-43B6-92EE-FB43A12E1FCF}" dt="2023-04-30T21:11:59.472" v="24" actId="14100"/>
          <ac:picMkLst>
            <pc:docMk/>
            <pc:sldMk cId="3920108618" sldId="386"/>
            <ac:picMk id="8" creationId="{9BDDA1D1-1332-0BF0-54FE-7C9376BD0CAC}"/>
          </ac:picMkLst>
        </pc:picChg>
      </pc:sldChg>
      <pc:sldChg chg="modSp mod">
        <pc:chgData name="Thomas Zimmermann" userId="d6f3dac014f6a3fd" providerId="LiveId" clId="{8D4521DD-432D-43B6-92EE-FB43A12E1FCF}" dt="2023-05-20T08:32:52.748" v="11536" actId="20577"/>
        <pc:sldMkLst>
          <pc:docMk/>
          <pc:sldMk cId="2247614967" sldId="388"/>
        </pc:sldMkLst>
        <pc:spChg chg="mod">
          <ac:chgData name="Thomas Zimmermann" userId="d6f3dac014f6a3fd" providerId="LiveId" clId="{8D4521DD-432D-43B6-92EE-FB43A12E1FCF}" dt="2023-05-20T08:32:52.748" v="11536" actId="20577"/>
          <ac:spMkLst>
            <pc:docMk/>
            <pc:sldMk cId="2247614967" sldId="388"/>
            <ac:spMk id="3" creationId="{80428B97-CB8D-67BF-DCCB-68978BA9F612}"/>
          </ac:spMkLst>
        </pc:spChg>
      </pc:sldChg>
      <pc:sldChg chg="addSp modSp mod">
        <pc:chgData name="Thomas Zimmermann" userId="d6f3dac014f6a3fd" providerId="LiveId" clId="{8D4521DD-432D-43B6-92EE-FB43A12E1FCF}" dt="2023-05-22T18:10:50.761" v="13050"/>
        <pc:sldMkLst>
          <pc:docMk/>
          <pc:sldMk cId="987519951" sldId="389"/>
        </pc:sldMkLst>
        <pc:picChg chg="add mod">
          <ac:chgData name="Thomas Zimmermann" userId="d6f3dac014f6a3fd" providerId="LiveId" clId="{8D4521DD-432D-43B6-92EE-FB43A12E1FCF}" dt="2023-05-22T18:10:50.761" v="13050"/>
          <ac:picMkLst>
            <pc:docMk/>
            <pc:sldMk cId="987519951" sldId="389"/>
            <ac:picMk id="3" creationId="{BADF74BF-F24D-8363-4C4A-2FA514C5035F}"/>
          </ac:picMkLst>
        </pc:picChg>
        <pc:picChg chg="mod">
          <ac:chgData name="Thomas Zimmermann" userId="d6f3dac014f6a3fd" providerId="LiveId" clId="{8D4521DD-432D-43B6-92EE-FB43A12E1FCF}" dt="2023-04-30T21:11:53.049" v="22" actId="14100"/>
          <ac:picMkLst>
            <pc:docMk/>
            <pc:sldMk cId="987519951" sldId="389"/>
            <ac:picMk id="4" creationId="{3C8BDE22-8066-6B85-7AEE-8F069C5970C2}"/>
          </ac:picMkLst>
        </pc:picChg>
      </pc:sldChg>
      <pc:sldChg chg="addSp delSp modSp add del mod ord modNotesTx">
        <pc:chgData name="Thomas Zimmermann" userId="d6f3dac014f6a3fd" providerId="LiveId" clId="{8D4521DD-432D-43B6-92EE-FB43A12E1FCF}" dt="2023-05-20T07:42:00.509" v="11086" actId="20577"/>
        <pc:sldMkLst>
          <pc:docMk/>
          <pc:sldMk cId="946573079" sldId="390"/>
        </pc:sldMkLst>
        <pc:spChg chg="mod">
          <ac:chgData name="Thomas Zimmermann" userId="d6f3dac014f6a3fd" providerId="LiveId" clId="{8D4521DD-432D-43B6-92EE-FB43A12E1FCF}" dt="2023-05-20T07:42:00.509" v="11086" actId="20577"/>
          <ac:spMkLst>
            <pc:docMk/>
            <pc:sldMk cId="946573079" sldId="390"/>
            <ac:spMk id="2" creationId="{2D841F6E-296F-00F7-6BBF-B662F2034A7E}"/>
          </ac:spMkLst>
        </pc:spChg>
        <pc:spChg chg="mod">
          <ac:chgData name="Thomas Zimmermann" userId="d6f3dac014f6a3fd" providerId="LiveId" clId="{8D4521DD-432D-43B6-92EE-FB43A12E1FCF}" dt="2023-05-04T19:57:17.519" v="317" actId="20577"/>
          <ac:spMkLst>
            <pc:docMk/>
            <pc:sldMk cId="946573079" sldId="390"/>
            <ac:spMk id="3" creationId="{EB70462A-B59E-2BFA-371E-522D3AE3F2A8}"/>
          </ac:spMkLst>
        </pc:spChg>
        <pc:spChg chg="del">
          <ac:chgData name="Thomas Zimmermann" userId="d6f3dac014f6a3fd" providerId="LiveId" clId="{8D4521DD-432D-43B6-92EE-FB43A12E1FCF}" dt="2023-05-05T20:25:44.145" v="555" actId="478"/>
          <ac:spMkLst>
            <pc:docMk/>
            <pc:sldMk cId="946573079" sldId="390"/>
            <ac:spMk id="4" creationId="{E499D67A-D9EF-5CD5-04D2-8A0EBAEEDD4A}"/>
          </ac:spMkLst>
        </pc:spChg>
        <pc:picChg chg="add del mod ord modCrop">
          <ac:chgData name="Thomas Zimmermann" userId="d6f3dac014f6a3fd" providerId="LiveId" clId="{8D4521DD-432D-43B6-92EE-FB43A12E1FCF}" dt="2023-05-04T19:59:33.970" v="475" actId="21"/>
          <ac:picMkLst>
            <pc:docMk/>
            <pc:sldMk cId="946573079" sldId="390"/>
            <ac:picMk id="6" creationId="{613F896E-BF06-C2C8-717D-BA309AD4DF6A}"/>
          </ac:picMkLst>
        </pc:picChg>
        <pc:picChg chg="add del mod modCrop">
          <ac:chgData name="Thomas Zimmermann" userId="d6f3dac014f6a3fd" providerId="LiveId" clId="{8D4521DD-432D-43B6-92EE-FB43A12E1FCF}" dt="2023-05-04T19:59:33.970" v="475" actId="21"/>
          <ac:picMkLst>
            <pc:docMk/>
            <pc:sldMk cId="946573079" sldId="390"/>
            <ac:picMk id="8" creationId="{AEB73D44-E6C7-0F90-C1AE-B5414C5E7670}"/>
          </ac:picMkLst>
        </pc:picChg>
        <pc:picChg chg="add mod ord">
          <ac:chgData name="Thomas Zimmermann" userId="d6f3dac014f6a3fd" providerId="LiveId" clId="{8D4521DD-432D-43B6-92EE-FB43A12E1FCF}" dt="2023-05-05T20:13:39.488" v="525" actId="14100"/>
          <ac:picMkLst>
            <pc:docMk/>
            <pc:sldMk cId="946573079" sldId="390"/>
            <ac:picMk id="9" creationId="{7B6D9C35-C0B7-9CD8-64A9-6FFF40B1E39A}"/>
          </ac:picMkLst>
        </pc:picChg>
        <pc:picChg chg="add del mod modCrop">
          <ac:chgData name="Thomas Zimmermann" userId="d6f3dac014f6a3fd" providerId="LiveId" clId="{8D4521DD-432D-43B6-92EE-FB43A12E1FCF}" dt="2023-05-04T20:01:10.687" v="497" actId="21"/>
          <ac:picMkLst>
            <pc:docMk/>
            <pc:sldMk cId="946573079" sldId="390"/>
            <ac:picMk id="11" creationId="{62E378FB-4555-61D9-FA51-1442F345AE2E}"/>
          </ac:picMkLst>
        </pc:picChg>
        <pc:picChg chg="add mod">
          <ac:chgData name="Thomas Zimmermann" userId="d6f3dac014f6a3fd" providerId="LiveId" clId="{8D4521DD-432D-43B6-92EE-FB43A12E1FCF}" dt="2023-05-05T20:25:40.388" v="554" actId="1038"/>
          <ac:picMkLst>
            <pc:docMk/>
            <pc:sldMk cId="946573079" sldId="390"/>
            <ac:picMk id="12" creationId="{76784E41-8CAB-CCB8-4A39-E805433C4604}"/>
          </ac:picMkLst>
        </pc:picChg>
      </pc:sldChg>
      <pc:sldChg chg="modSp mod ord">
        <pc:chgData name="Thomas Zimmermann" userId="d6f3dac014f6a3fd" providerId="LiveId" clId="{8D4521DD-432D-43B6-92EE-FB43A12E1FCF}" dt="2023-05-07T06:52:58.354" v="2208"/>
        <pc:sldMkLst>
          <pc:docMk/>
          <pc:sldMk cId="3624280047" sldId="392"/>
        </pc:sldMkLst>
        <pc:spChg chg="mod">
          <ac:chgData name="Thomas Zimmermann" userId="d6f3dac014f6a3fd" providerId="LiveId" clId="{8D4521DD-432D-43B6-92EE-FB43A12E1FCF}" dt="2023-05-07T06:52:58.354" v="2208"/>
          <ac:spMkLst>
            <pc:docMk/>
            <pc:sldMk cId="3624280047" sldId="392"/>
            <ac:spMk id="2" creationId="{2D841F6E-296F-00F7-6BBF-B662F2034A7E}"/>
          </ac:spMkLst>
        </pc:spChg>
      </pc:sldChg>
      <pc:sldChg chg="modSp mod ord">
        <pc:chgData name="Thomas Zimmermann" userId="d6f3dac014f6a3fd" providerId="LiveId" clId="{8D4521DD-432D-43B6-92EE-FB43A12E1FCF}" dt="2023-05-07T06:53:01.392" v="2209"/>
        <pc:sldMkLst>
          <pc:docMk/>
          <pc:sldMk cId="3320390774" sldId="393"/>
        </pc:sldMkLst>
        <pc:spChg chg="mod">
          <ac:chgData name="Thomas Zimmermann" userId="d6f3dac014f6a3fd" providerId="LiveId" clId="{8D4521DD-432D-43B6-92EE-FB43A12E1FCF}" dt="2023-05-07T06:53:01.392" v="2209"/>
          <ac:spMkLst>
            <pc:docMk/>
            <pc:sldMk cId="3320390774" sldId="393"/>
            <ac:spMk id="2" creationId="{2D841F6E-296F-00F7-6BBF-B662F2034A7E}"/>
          </ac:spMkLst>
        </pc:spChg>
      </pc:sldChg>
      <pc:sldChg chg="del">
        <pc:chgData name="Thomas Zimmermann" userId="d6f3dac014f6a3fd" providerId="LiveId" clId="{8D4521DD-432D-43B6-92EE-FB43A12E1FCF}" dt="2023-05-07T15:22:53.971" v="3629" actId="47"/>
        <pc:sldMkLst>
          <pc:docMk/>
          <pc:sldMk cId="1883917693" sldId="394"/>
        </pc:sldMkLst>
      </pc:sldChg>
      <pc:sldChg chg="addSp delSp modSp add del mod ord modNotesTx">
        <pc:chgData name="Thomas Zimmermann" userId="d6f3dac014f6a3fd" providerId="LiveId" clId="{8D4521DD-432D-43B6-92EE-FB43A12E1FCF}" dt="2023-05-20T07:49:14.315" v="11093" actId="47"/>
        <pc:sldMkLst>
          <pc:docMk/>
          <pc:sldMk cId="504511761" sldId="395"/>
        </pc:sldMkLst>
        <pc:spChg chg="mod">
          <ac:chgData name="Thomas Zimmermann" userId="d6f3dac014f6a3fd" providerId="LiveId" clId="{8D4521DD-432D-43B6-92EE-FB43A12E1FCF}" dt="2023-05-13T20:13:18.633" v="7405" actId="20577"/>
          <ac:spMkLst>
            <pc:docMk/>
            <pc:sldMk cId="504511761" sldId="395"/>
            <ac:spMk id="2" creationId="{2D841F6E-296F-00F7-6BBF-B662F2034A7E}"/>
          </ac:spMkLst>
        </pc:spChg>
        <pc:spChg chg="mod">
          <ac:chgData name="Thomas Zimmermann" userId="d6f3dac014f6a3fd" providerId="LiveId" clId="{8D4521DD-432D-43B6-92EE-FB43A12E1FCF}" dt="2023-05-02T19:32:31.074" v="133" actId="20577"/>
          <ac:spMkLst>
            <pc:docMk/>
            <pc:sldMk cId="504511761" sldId="395"/>
            <ac:spMk id="3" creationId="{EB70462A-B59E-2BFA-371E-522D3AE3F2A8}"/>
          </ac:spMkLst>
        </pc:spChg>
        <pc:spChg chg="del">
          <ac:chgData name="Thomas Zimmermann" userId="d6f3dac014f6a3fd" providerId="LiveId" clId="{8D4521DD-432D-43B6-92EE-FB43A12E1FCF}" dt="2023-05-02T19:34:10.220" v="178" actId="478"/>
          <ac:spMkLst>
            <pc:docMk/>
            <pc:sldMk cId="504511761" sldId="395"/>
            <ac:spMk id="4" creationId="{E499D67A-D9EF-5CD5-04D2-8A0EBAEEDD4A}"/>
          </ac:spMkLst>
        </pc:spChg>
        <pc:picChg chg="add del mod ord modCrop">
          <ac:chgData name="Thomas Zimmermann" userId="d6f3dac014f6a3fd" providerId="LiveId" clId="{8D4521DD-432D-43B6-92EE-FB43A12E1FCF}" dt="2023-05-02T19:33:14.621" v="146" actId="478"/>
          <ac:picMkLst>
            <pc:docMk/>
            <pc:sldMk cId="504511761" sldId="395"/>
            <ac:picMk id="6" creationId="{4073665B-6268-6AAB-F33C-6B12AB1499BF}"/>
          </ac:picMkLst>
        </pc:picChg>
        <pc:picChg chg="add del mod ord modCrop">
          <ac:chgData name="Thomas Zimmermann" userId="d6f3dac014f6a3fd" providerId="LiveId" clId="{8D4521DD-432D-43B6-92EE-FB43A12E1FCF}" dt="2023-05-02T19:33:57.445" v="166" actId="21"/>
          <ac:picMkLst>
            <pc:docMk/>
            <pc:sldMk cId="504511761" sldId="395"/>
            <ac:picMk id="8" creationId="{CB5C9BBB-D720-4A61-3026-A67DB314463A}"/>
          </ac:picMkLst>
        </pc:picChg>
        <pc:picChg chg="add mod ord">
          <ac:chgData name="Thomas Zimmermann" userId="d6f3dac014f6a3fd" providerId="LiveId" clId="{8D4521DD-432D-43B6-92EE-FB43A12E1FCF}" dt="2023-05-02T19:34:06.843" v="177" actId="1037"/>
          <ac:picMkLst>
            <pc:docMk/>
            <pc:sldMk cId="504511761" sldId="395"/>
            <ac:picMk id="9" creationId="{18443194-66E5-1A81-766C-9C2549BF1F59}"/>
          </ac:picMkLst>
        </pc:picChg>
        <pc:picChg chg="add mod modCrop">
          <ac:chgData name="Thomas Zimmermann" userId="d6f3dac014f6a3fd" providerId="LiveId" clId="{8D4521DD-432D-43B6-92EE-FB43A12E1FCF}" dt="2023-05-02T19:44:51.867" v="190" actId="14100"/>
          <ac:picMkLst>
            <pc:docMk/>
            <pc:sldMk cId="504511761" sldId="395"/>
            <ac:picMk id="11" creationId="{36706408-5267-02B5-60F4-11E59DAA902F}"/>
          </ac:picMkLst>
        </pc:picChg>
      </pc:sldChg>
      <pc:sldChg chg="addSp delSp modSp add del mod ord">
        <pc:chgData name="Thomas Zimmermann" userId="d6f3dac014f6a3fd" providerId="LiveId" clId="{8D4521DD-432D-43B6-92EE-FB43A12E1FCF}" dt="2023-05-22T18:17:09.599" v="13059"/>
        <pc:sldMkLst>
          <pc:docMk/>
          <pc:sldMk cId="4293976797" sldId="396"/>
        </pc:sldMkLst>
        <pc:spChg chg="mod">
          <ac:chgData name="Thomas Zimmermann" userId="d6f3dac014f6a3fd" providerId="LiveId" clId="{8D4521DD-432D-43B6-92EE-FB43A12E1FCF}" dt="2023-05-13T20:12:09.759" v="7268" actId="20577"/>
          <ac:spMkLst>
            <pc:docMk/>
            <pc:sldMk cId="4293976797" sldId="396"/>
            <ac:spMk id="2" creationId="{2D841F6E-296F-00F7-6BBF-B662F2034A7E}"/>
          </ac:spMkLst>
        </pc:spChg>
        <pc:spChg chg="mod">
          <ac:chgData name="Thomas Zimmermann" userId="d6f3dac014f6a3fd" providerId="LiveId" clId="{8D4521DD-432D-43B6-92EE-FB43A12E1FCF}" dt="2023-05-02T19:48:48.633" v="201" actId="20577"/>
          <ac:spMkLst>
            <pc:docMk/>
            <pc:sldMk cId="4293976797" sldId="396"/>
            <ac:spMk id="3" creationId="{EB70462A-B59E-2BFA-371E-522D3AE3F2A8}"/>
          </ac:spMkLst>
        </pc:spChg>
        <pc:spChg chg="del">
          <ac:chgData name="Thomas Zimmermann" userId="d6f3dac014f6a3fd" providerId="LiveId" clId="{8D4521DD-432D-43B6-92EE-FB43A12E1FCF}" dt="2023-05-02T19:53:27.395" v="268" actId="478"/>
          <ac:spMkLst>
            <pc:docMk/>
            <pc:sldMk cId="4293976797" sldId="396"/>
            <ac:spMk id="4" creationId="{E499D67A-D9EF-5CD5-04D2-8A0EBAEEDD4A}"/>
          </ac:spMkLst>
        </pc:spChg>
        <pc:picChg chg="add mod">
          <ac:chgData name="Thomas Zimmermann" userId="d6f3dac014f6a3fd" providerId="LiveId" clId="{8D4521DD-432D-43B6-92EE-FB43A12E1FCF}" dt="2023-05-22T18:17:09.599" v="13059"/>
          <ac:picMkLst>
            <pc:docMk/>
            <pc:sldMk cId="4293976797" sldId="396"/>
            <ac:picMk id="4" creationId="{8C98D664-8CB2-69FC-7B11-0DA0980EAB13}"/>
          </ac:picMkLst>
        </pc:picChg>
        <pc:picChg chg="add mod modCrop">
          <ac:chgData name="Thomas Zimmermann" userId="d6f3dac014f6a3fd" providerId="LiveId" clId="{8D4521DD-432D-43B6-92EE-FB43A12E1FCF}" dt="2023-05-02T19:54:42.840" v="290" actId="1076"/>
          <ac:picMkLst>
            <pc:docMk/>
            <pc:sldMk cId="4293976797" sldId="396"/>
            <ac:picMk id="6" creationId="{41AE5C15-0312-5214-0281-C3B9F292880A}"/>
          </ac:picMkLst>
        </pc:picChg>
        <pc:picChg chg="add mod modCrop">
          <ac:chgData name="Thomas Zimmermann" userId="d6f3dac014f6a3fd" providerId="LiveId" clId="{8D4521DD-432D-43B6-92EE-FB43A12E1FCF}" dt="2023-05-20T17:07:28.025" v="12290" actId="14861"/>
          <ac:picMkLst>
            <pc:docMk/>
            <pc:sldMk cId="4293976797" sldId="396"/>
            <ac:picMk id="8" creationId="{4614A9AC-40D8-A6CF-ADA9-F01C2812D5EE}"/>
          </ac:picMkLst>
        </pc:picChg>
        <pc:picChg chg="add del mod ord modCrop">
          <ac:chgData name="Thomas Zimmermann" userId="d6f3dac014f6a3fd" providerId="LiveId" clId="{8D4521DD-432D-43B6-92EE-FB43A12E1FCF}" dt="2023-05-02T19:52:44.708" v="235" actId="21"/>
          <ac:picMkLst>
            <pc:docMk/>
            <pc:sldMk cId="4293976797" sldId="396"/>
            <ac:picMk id="10" creationId="{9016C3BF-B249-9690-984F-4395E78F1FE3}"/>
          </ac:picMkLst>
        </pc:picChg>
        <pc:picChg chg="add del mod ord modCrop">
          <ac:chgData name="Thomas Zimmermann" userId="d6f3dac014f6a3fd" providerId="LiveId" clId="{8D4521DD-432D-43B6-92EE-FB43A12E1FCF}" dt="2023-05-02T19:53:12.981" v="252" actId="21"/>
          <ac:picMkLst>
            <pc:docMk/>
            <pc:sldMk cId="4293976797" sldId="396"/>
            <ac:picMk id="11" creationId="{8491D5F8-EB82-8DFA-E85F-80503973A436}"/>
          </ac:picMkLst>
        </pc:picChg>
        <pc:picChg chg="add mod ord">
          <ac:chgData name="Thomas Zimmermann" userId="d6f3dac014f6a3fd" providerId="LiveId" clId="{8D4521DD-432D-43B6-92EE-FB43A12E1FCF}" dt="2023-05-02T19:53:22.304" v="267" actId="1037"/>
          <ac:picMkLst>
            <pc:docMk/>
            <pc:sldMk cId="4293976797" sldId="396"/>
            <ac:picMk id="12" creationId="{E2C37E25-7DB4-EEBE-D04D-A33FE0F225AA}"/>
          </ac:picMkLst>
        </pc:picChg>
        <pc:picChg chg="add del mod modCrop">
          <ac:chgData name="Thomas Zimmermann" userId="d6f3dac014f6a3fd" providerId="LiveId" clId="{8D4521DD-432D-43B6-92EE-FB43A12E1FCF}" dt="2023-05-02T19:55:33.443" v="299" actId="478"/>
          <ac:picMkLst>
            <pc:docMk/>
            <pc:sldMk cId="4293976797" sldId="396"/>
            <ac:picMk id="14" creationId="{6BD9F6F4-93EF-B432-18A5-B05C95907EE1}"/>
          </ac:picMkLst>
        </pc:picChg>
      </pc:sldChg>
      <pc:sldChg chg="addSp delSp modSp add del mod ord">
        <pc:chgData name="Thomas Zimmermann" userId="d6f3dac014f6a3fd" providerId="LiveId" clId="{8D4521DD-432D-43B6-92EE-FB43A12E1FCF}" dt="2023-05-22T18:17:23.349" v="13062"/>
        <pc:sldMkLst>
          <pc:docMk/>
          <pc:sldMk cId="4125571242" sldId="397"/>
        </pc:sldMkLst>
        <pc:spChg chg="mod">
          <ac:chgData name="Thomas Zimmermann" userId="d6f3dac014f6a3fd" providerId="LiveId" clId="{8D4521DD-432D-43B6-92EE-FB43A12E1FCF}" dt="2023-05-13T20:12:38.526" v="7319" actId="20577"/>
          <ac:spMkLst>
            <pc:docMk/>
            <pc:sldMk cId="4125571242" sldId="397"/>
            <ac:spMk id="2" creationId="{2D841F6E-296F-00F7-6BBF-B662F2034A7E}"/>
          </ac:spMkLst>
        </pc:spChg>
        <pc:spChg chg="mod">
          <ac:chgData name="Thomas Zimmermann" userId="d6f3dac014f6a3fd" providerId="LiveId" clId="{8D4521DD-432D-43B6-92EE-FB43A12E1FCF}" dt="2023-05-05T20:12:46.168" v="507" actId="20577"/>
          <ac:spMkLst>
            <pc:docMk/>
            <pc:sldMk cId="4125571242" sldId="397"/>
            <ac:spMk id="3" creationId="{EB70462A-B59E-2BFA-371E-522D3AE3F2A8}"/>
          </ac:spMkLst>
        </pc:spChg>
        <pc:spChg chg="del">
          <ac:chgData name="Thomas Zimmermann" userId="d6f3dac014f6a3fd" providerId="LiveId" clId="{8D4521DD-432D-43B6-92EE-FB43A12E1FCF}" dt="2023-05-05T20:14:22.027" v="537" actId="478"/>
          <ac:spMkLst>
            <pc:docMk/>
            <pc:sldMk cId="4125571242" sldId="397"/>
            <ac:spMk id="4" creationId="{E499D67A-D9EF-5CD5-04D2-8A0EBAEEDD4A}"/>
          </ac:spMkLst>
        </pc:spChg>
        <pc:picChg chg="add del mod">
          <ac:chgData name="Thomas Zimmermann" userId="d6f3dac014f6a3fd" providerId="LiveId" clId="{8D4521DD-432D-43B6-92EE-FB43A12E1FCF}" dt="2023-05-22T18:15:12.703" v="13054" actId="478"/>
          <ac:picMkLst>
            <pc:docMk/>
            <pc:sldMk cId="4125571242" sldId="397"/>
            <ac:picMk id="4" creationId="{4B6D2029-91A2-8CA8-6AF1-E2B7064C996D}"/>
          </ac:picMkLst>
        </pc:picChg>
        <pc:picChg chg="add mod">
          <ac:chgData name="Thomas Zimmermann" userId="d6f3dac014f6a3fd" providerId="LiveId" clId="{8D4521DD-432D-43B6-92EE-FB43A12E1FCF}" dt="2023-05-22T18:17:23.349" v="13062"/>
          <ac:picMkLst>
            <pc:docMk/>
            <pc:sldMk cId="4125571242" sldId="397"/>
            <ac:picMk id="5" creationId="{0E3151B6-1552-DE1A-68F4-ED14B4410C01}"/>
          </ac:picMkLst>
        </pc:picChg>
        <pc:picChg chg="add del mod ord modCrop">
          <ac:chgData name="Thomas Zimmermann" userId="d6f3dac014f6a3fd" providerId="LiveId" clId="{8D4521DD-432D-43B6-92EE-FB43A12E1FCF}" dt="2023-05-05T20:14:06.888" v="529" actId="21"/>
          <ac:picMkLst>
            <pc:docMk/>
            <pc:sldMk cId="4125571242" sldId="397"/>
            <ac:picMk id="6" creationId="{89FB73D4-2251-66B2-4119-A70957959330}"/>
          </ac:picMkLst>
        </pc:picChg>
        <pc:picChg chg="add mod ord">
          <ac:chgData name="Thomas Zimmermann" userId="d6f3dac014f6a3fd" providerId="LiveId" clId="{8D4521DD-432D-43B6-92EE-FB43A12E1FCF}" dt="2023-05-05T20:14:19.368" v="536" actId="1037"/>
          <ac:picMkLst>
            <pc:docMk/>
            <pc:sldMk cId="4125571242" sldId="397"/>
            <ac:picMk id="7" creationId="{34606F37-F084-43EF-63DD-62043D11573C}"/>
          </ac:picMkLst>
        </pc:picChg>
        <pc:picChg chg="add del mod modCrop">
          <ac:chgData name="Thomas Zimmermann" userId="d6f3dac014f6a3fd" providerId="LiveId" clId="{8D4521DD-432D-43B6-92EE-FB43A12E1FCF}" dt="2023-05-05T20:25:25.536" v="550" actId="21"/>
          <ac:picMkLst>
            <pc:docMk/>
            <pc:sldMk cId="4125571242" sldId="397"/>
            <ac:picMk id="9" creationId="{7CEB1CE7-68DE-7719-D30C-A2358B8810E5}"/>
          </ac:picMkLst>
        </pc:picChg>
        <pc:picChg chg="add mod">
          <ac:chgData name="Thomas Zimmermann" userId="d6f3dac014f6a3fd" providerId="LiveId" clId="{8D4521DD-432D-43B6-92EE-FB43A12E1FCF}" dt="2023-05-05T20:25:32.604" v="553" actId="1038"/>
          <ac:picMkLst>
            <pc:docMk/>
            <pc:sldMk cId="4125571242" sldId="397"/>
            <ac:picMk id="10" creationId="{46FD56A1-9618-7888-C73E-BE59098B4B43}"/>
          </ac:picMkLst>
        </pc:picChg>
      </pc:sldChg>
      <pc:sldChg chg="addSp delSp modSp add del mod modNotesTx">
        <pc:chgData name="Thomas Zimmermann" userId="d6f3dac014f6a3fd" providerId="LiveId" clId="{8D4521DD-432D-43B6-92EE-FB43A12E1FCF}" dt="2023-05-20T17:08:40.353" v="12309" actId="14861"/>
        <pc:sldMkLst>
          <pc:docMk/>
          <pc:sldMk cId="2879516589" sldId="398"/>
        </pc:sldMkLst>
        <pc:spChg chg="mod">
          <ac:chgData name="Thomas Zimmermann" userId="d6f3dac014f6a3fd" providerId="LiveId" clId="{8D4521DD-432D-43B6-92EE-FB43A12E1FCF}" dt="2023-05-13T17:51:45.353" v="6151" actId="20577"/>
          <ac:spMkLst>
            <pc:docMk/>
            <pc:sldMk cId="2879516589" sldId="398"/>
            <ac:spMk id="2" creationId="{2D841F6E-296F-00F7-6BBF-B662F2034A7E}"/>
          </ac:spMkLst>
        </pc:spChg>
        <pc:spChg chg="mod">
          <ac:chgData name="Thomas Zimmermann" userId="d6f3dac014f6a3fd" providerId="LiveId" clId="{8D4521DD-432D-43B6-92EE-FB43A12E1FCF}" dt="2023-05-06T09:04:06.764" v="562" actId="20577"/>
          <ac:spMkLst>
            <pc:docMk/>
            <pc:sldMk cId="2879516589" sldId="398"/>
            <ac:spMk id="3" creationId="{EB70462A-B59E-2BFA-371E-522D3AE3F2A8}"/>
          </ac:spMkLst>
        </pc:spChg>
        <pc:spChg chg="del">
          <ac:chgData name="Thomas Zimmermann" userId="d6f3dac014f6a3fd" providerId="LiveId" clId="{8D4521DD-432D-43B6-92EE-FB43A12E1FCF}" dt="2023-05-06T09:08:32.650" v="618" actId="478"/>
          <ac:spMkLst>
            <pc:docMk/>
            <pc:sldMk cId="2879516589" sldId="398"/>
            <ac:spMk id="4" creationId="{E499D67A-D9EF-5CD5-04D2-8A0EBAEEDD4A}"/>
          </ac:spMkLst>
        </pc:spChg>
        <pc:picChg chg="add del mod modCrop">
          <ac:chgData name="Thomas Zimmermann" userId="d6f3dac014f6a3fd" providerId="LiveId" clId="{8D4521DD-432D-43B6-92EE-FB43A12E1FCF}" dt="2023-05-06T09:05:01.303" v="571" actId="478"/>
          <ac:picMkLst>
            <pc:docMk/>
            <pc:sldMk cId="2879516589" sldId="398"/>
            <ac:picMk id="6" creationId="{96FAAE3F-0479-E89B-DFC6-7F1DAFDDA931}"/>
          </ac:picMkLst>
        </pc:picChg>
        <pc:picChg chg="add del mod ord modCrop">
          <ac:chgData name="Thomas Zimmermann" userId="d6f3dac014f6a3fd" providerId="LiveId" clId="{8D4521DD-432D-43B6-92EE-FB43A12E1FCF}" dt="2023-05-06T09:08:19.663" v="609" actId="21"/>
          <ac:picMkLst>
            <pc:docMk/>
            <pc:sldMk cId="2879516589" sldId="398"/>
            <ac:picMk id="8" creationId="{16FF6E13-3BDA-541F-EADA-8B3D4FAF756A}"/>
          </ac:picMkLst>
        </pc:picChg>
        <pc:picChg chg="add del">
          <ac:chgData name="Thomas Zimmermann" userId="d6f3dac014f6a3fd" providerId="LiveId" clId="{8D4521DD-432D-43B6-92EE-FB43A12E1FCF}" dt="2023-05-06T09:06:11.210" v="590" actId="478"/>
          <ac:picMkLst>
            <pc:docMk/>
            <pc:sldMk cId="2879516589" sldId="398"/>
            <ac:picMk id="10" creationId="{86BAFD8F-5D4E-E730-4929-172C58E1B879}"/>
          </ac:picMkLst>
        </pc:picChg>
        <pc:picChg chg="add del mod modCrop">
          <ac:chgData name="Thomas Zimmermann" userId="d6f3dac014f6a3fd" providerId="LiveId" clId="{8D4521DD-432D-43B6-92EE-FB43A12E1FCF}" dt="2023-05-06T09:08:19.663" v="609" actId="21"/>
          <ac:picMkLst>
            <pc:docMk/>
            <pc:sldMk cId="2879516589" sldId="398"/>
            <ac:picMk id="12" creationId="{B87279FD-6933-F029-0F8C-75032D9EF860}"/>
          </ac:picMkLst>
        </pc:picChg>
        <pc:picChg chg="add del mod modCrop">
          <ac:chgData name="Thomas Zimmermann" userId="d6f3dac014f6a3fd" providerId="LiveId" clId="{8D4521DD-432D-43B6-92EE-FB43A12E1FCF}" dt="2023-05-06T09:08:34.786" v="619" actId="21"/>
          <ac:picMkLst>
            <pc:docMk/>
            <pc:sldMk cId="2879516589" sldId="398"/>
            <ac:picMk id="14" creationId="{D25B4E08-5792-FA0D-5A81-F97747C201DC}"/>
          </ac:picMkLst>
        </pc:picChg>
        <pc:picChg chg="add mod ord">
          <ac:chgData name="Thomas Zimmermann" userId="d6f3dac014f6a3fd" providerId="LiveId" clId="{8D4521DD-432D-43B6-92EE-FB43A12E1FCF}" dt="2023-05-06T09:08:30.289" v="617" actId="1038"/>
          <ac:picMkLst>
            <pc:docMk/>
            <pc:sldMk cId="2879516589" sldId="398"/>
            <ac:picMk id="15" creationId="{59C4E341-9CEA-E810-5B24-D78A1B4A12DD}"/>
          </ac:picMkLst>
        </pc:picChg>
        <pc:picChg chg="add mod">
          <ac:chgData name="Thomas Zimmermann" userId="d6f3dac014f6a3fd" providerId="LiveId" clId="{8D4521DD-432D-43B6-92EE-FB43A12E1FCF}" dt="2023-05-06T09:08:43.416" v="622" actId="1038"/>
          <ac:picMkLst>
            <pc:docMk/>
            <pc:sldMk cId="2879516589" sldId="398"/>
            <ac:picMk id="16" creationId="{8386BD6B-151C-A3EF-DFB8-A70DC6E42FC6}"/>
          </ac:picMkLst>
        </pc:picChg>
        <pc:picChg chg="add del mod">
          <ac:chgData name="Thomas Zimmermann" userId="d6f3dac014f6a3fd" providerId="LiveId" clId="{8D4521DD-432D-43B6-92EE-FB43A12E1FCF}" dt="2023-05-06T13:13:11.933" v="722" actId="478"/>
          <ac:picMkLst>
            <pc:docMk/>
            <pc:sldMk cId="2879516589" sldId="398"/>
            <ac:picMk id="17" creationId="{FBE63015-7F4C-7764-778E-6F95F32D59BB}"/>
          </ac:picMkLst>
        </pc:picChg>
        <pc:picChg chg="add del mod modCrop">
          <ac:chgData name="Thomas Zimmermann" userId="d6f3dac014f6a3fd" providerId="LiveId" clId="{8D4521DD-432D-43B6-92EE-FB43A12E1FCF}" dt="2023-05-06T13:13:08.847" v="720" actId="21"/>
          <ac:picMkLst>
            <pc:docMk/>
            <pc:sldMk cId="2879516589" sldId="398"/>
            <ac:picMk id="19" creationId="{EFBC7387-8ECA-55D2-41D0-13D78D297833}"/>
          </ac:picMkLst>
        </pc:picChg>
        <pc:picChg chg="add mod">
          <ac:chgData name="Thomas Zimmermann" userId="d6f3dac014f6a3fd" providerId="LiveId" clId="{8D4521DD-432D-43B6-92EE-FB43A12E1FCF}" dt="2023-05-06T13:13:15.229" v="723" actId="1076"/>
          <ac:picMkLst>
            <pc:docMk/>
            <pc:sldMk cId="2879516589" sldId="398"/>
            <ac:picMk id="20" creationId="{B91A5BD4-D377-C269-2EC1-9E5365392C98}"/>
          </ac:picMkLst>
        </pc:picChg>
        <pc:picChg chg="add del mod">
          <ac:chgData name="Thomas Zimmermann" userId="d6f3dac014f6a3fd" providerId="LiveId" clId="{8D4521DD-432D-43B6-92EE-FB43A12E1FCF}" dt="2023-05-06T13:13:41.495" v="730" actId="21"/>
          <ac:picMkLst>
            <pc:docMk/>
            <pc:sldMk cId="2879516589" sldId="398"/>
            <ac:picMk id="21" creationId="{CEE95CCE-915A-EFCD-2B38-DB193375EFBF}"/>
          </ac:picMkLst>
        </pc:picChg>
        <pc:picChg chg="add mod modCrop">
          <ac:chgData name="Thomas Zimmermann" userId="d6f3dac014f6a3fd" providerId="LiveId" clId="{8D4521DD-432D-43B6-92EE-FB43A12E1FCF}" dt="2023-05-20T17:08:40.353" v="12309" actId="14861"/>
          <ac:picMkLst>
            <pc:docMk/>
            <pc:sldMk cId="2879516589" sldId="398"/>
            <ac:picMk id="23" creationId="{38FB4084-92A9-0AE4-C04E-4A7A47F0FDE2}"/>
          </ac:picMkLst>
        </pc:picChg>
      </pc:sldChg>
      <pc:sldChg chg="addSp delSp modSp add del mod ord">
        <pc:chgData name="Thomas Zimmermann" userId="d6f3dac014f6a3fd" providerId="LiveId" clId="{8D4521DD-432D-43B6-92EE-FB43A12E1FCF}" dt="2023-05-20T07:38:36.961" v="11049" actId="47"/>
        <pc:sldMkLst>
          <pc:docMk/>
          <pc:sldMk cId="3212300911" sldId="399"/>
        </pc:sldMkLst>
        <pc:spChg chg="mod">
          <ac:chgData name="Thomas Zimmermann" userId="d6f3dac014f6a3fd" providerId="LiveId" clId="{8D4521DD-432D-43B6-92EE-FB43A12E1FCF}" dt="2023-05-13T17:51:28.184" v="6123" actId="20577"/>
          <ac:spMkLst>
            <pc:docMk/>
            <pc:sldMk cId="3212300911" sldId="399"/>
            <ac:spMk id="2" creationId="{2D841F6E-296F-00F7-6BBF-B662F2034A7E}"/>
          </ac:spMkLst>
        </pc:spChg>
        <pc:spChg chg="mod">
          <ac:chgData name="Thomas Zimmermann" userId="d6f3dac014f6a3fd" providerId="LiveId" clId="{8D4521DD-432D-43B6-92EE-FB43A12E1FCF}" dt="2023-05-06T09:11:54.087" v="630" actId="20577"/>
          <ac:spMkLst>
            <pc:docMk/>
            <pc:sldMk cId="3212300911" sldId="399"/>
            <ac:spMk id="3" creationId="{EB70462A-B59E-2BFA-371E-522D3AE3F2A8}"/>
          </ac:spMkLst>
        </pc:spChg>
        <pc:spChg chg="del">
          <ac:chgData name="Thomas Zimmermann" userId="d6f3dac014f6a3fd" providerId="LiveId" clId="{8D4521DD-432D-43B6-92EE-FB43A12E1FCF}" dt="2023-05-06T09:14:23.488" v="655" actId="478"/>
          <ac:spMkLst>
            <pc:docMk/>
            <pc:sldMk cId="3212300911" sldId="399"/>
            <ac:spMk id="4" creationId="{E499D67A-D9EF-5CD5-04D2-8A0EBAEEDD4A}"/>
          </ac:spMkLst>
        </pc:spChg>
        <pc:picChg chg="add del mod ord modCrop">
          <ac:chgData name="Thomas Zimmermann" userId="d6f3dac014f6a3fd" providerId="LiveId" clId="{8D4521DD-432D-43B6-92EE-FB43A12E1FCF}" dt="2023-05-06T09:14:09.598" v="645" actId="21"/>
          <ac:picMkLst>
            <pc:docMk/>
            <pc:sldMk cId="3212300911" sldId="399"/>
            <ac:picMk id="6" creationId="{163EBC03-BA05-3C61-8BB6-9CB2A0C9BA4B}"/>
          </ac:picMkLst>
        </pc:picChg>
        <pc:picChg chg="add mod ord">
          <ac:chgData name="Thomas Zimmermann" userId="d6f3dac014f6a3fd" providerId="LiveId" clId="{8D4521DD-432D-43B6-92EE-FB43A12E1FCF}" dt="2023-05-06T09:14:19.071" v="654" actId="1036"/>
          <ac:picMkLst>
            <pc:docMk/>
            <pc:sldMk cId="3212300911" sldId="399"/>
            <ac:picMk id="7" creationId="{6ED5D9F0-5C71-024C-133E-993BCA828D28}"/>
          </ac:picMkLst>
        </pc:picChg>
        <pc:picChg chg="add del mod modCrop">
          <ac:chgData name="Thomas Zimmermann" userId="d6f3dac014f6a3fd" providerId="LiveId" clId="{8D4521DD-432D-43B6-92EE-FB43A12E1FCF}" dt="2023-05-06T09:20:25.274" v="659" actId="478"/>
          <ac:picMkLst>
            <pc:docMk/>
            <pc:sldMk cId="3212300911" sldId="399"/>
            <ac:picMk id="9" creationId="{22634F28-E9C4-DA26-89AB-144A9FC4862D}"/>
          </ac:picMkLst>
        </pc:picChg>
        <pc:picChg chg="add del mod modCrop">
          <ac:chgData name="Thomas Zimmermann" userId="d6f3dac014f6a3fd" providerId="LiveId" clId="{8D4521DD-432D-43B6-92EE-FB43A12E1FCF}" dt="2023-05-06T09:22:28.506" v="667" actId="21"/>
          <ac:picMkLst>
            <pc:docMk/>
            <pc:sldMk cId="3212300911" sldId="399"/>
            <ac:picMk id="11" creationId="{BF89AD2E-5548-47B1-5AE9-08C35CE2E6CE}"/>
          </ac:picMkLst>
        </pc:picChg>
        <pc:picChg chg="add del mod">
          <ac:chgData name="Thomas Zimmermann" userId="d6f3dac014f6a3fd" providerId="LiveId" clId="{8D4521DD-432D-43B6-92EE-FB43A12E1FCF}" dt="2023-05-06T12:47:37.898" v="706" actId="478"/>
          <ac:picMkLst>
            <pc:docMk/>
            <pc:sldMk cId="3212300911" sldId="399"/>
            <ac:picMk id="12" creationId="{CE083FF6-AE95-EFA5-D78D-2F43B6D569F0}"/>
          </ac:picMkLst>
        </pc:picChg>
        <pc:picChg chg="add del mod modCrop">
          <ac:chgData name="Thomas Zimmermann" userId="d6f3dac014f6a3fd" providerId="LiveId" clId="{8D4521DD-432D-43B6-92EE-FB43A12E1FCF}" dt="2023-05-06T12:44:05.117" v="693" actId="21"/>
          <ac:picMkLst>
            <pc:docMk/>
            <pc:sldMk cId="3212300911" sldId="399"/>
            <ac:picMk id="14" creationId="{C1736B91-EE5B-3C0E-A9A0-F9DB4A7A7276}"/>
          </ac:picMkLst>
        </pc:picChg>
        <pc:picChg chg="add del mod modCrop">
          <ac:chgData name="Thomas Zimmermann" userId="d6f3dac014f6a3fd" providerId="LiveId" clId="{8D4521DD-432D-43B6-92EE-FB43A12E1FCF}" dt="2023-05-06T12:44:05.117" v="693" actId="21"/>
          <ac:picMkLst>
            <pc:docMk/>
            <pc:sldMk cId="3212300911" sldId="399"/>
            <ac:picMk id="16" creationId="{46B47FF9-EC43-4DF4-1E0B-D60FA7659FE6}"/>
          </ac:picMkLst>
        </pc:picChg>
        <pc:picChg chg="add del mod">
          <ac:chgData name="Thomas Zimmermann" userId="d6f3dac014f6a3fd" providerId="LiveId" clId="{8D4521DD-432D-43B6-92EE-FB43A12E1FCF}" dt="2023-05-06T13:10:32.474" v="715" actId="478"/>
          <ac:picMkLst>
            <pc:docMk/>
            <pc:sldMk cId="3212300911" sldId="399"/>
            <ac:picMk id="17" creationId="{042B7E01-C34F-521A-8FDC-C8AD14351AD7}"/>
          </ac:picMkLst>
        </pc:picChg>
        <pc:picChg chg="add del mod modCrop">
          <ac:chgData name="Thomas Zimmermann" userId="d6f3dac014f6a3fd" providerId="LiveId" clId="{8D4521DD-432D-43B6-92EE-FB43A12E1FCF}" dt="2023-05-06T12:48:09.410" v="712" actId="21"/>
          <ac:picMkLst>
            <pc:docMk/>
            <pc:sldMk cId="3212300911" sldId="399"/>
            <ac:picMk id="19" creationId="{EFF0EC1C-B7DB-59B5-2ECD-AB771F7787E0}"/>
          </ac:picMkLst>
        </pc:picChg>
        <pc:picChg chg="add del mod modCrop">
          <ac:chgData name="Thomas Zimmermann" userId="d6f3dac014f6a3fd" providerId="LiveId" clId="{8D4521DD-432D-43B6-92EE-FB43A12E1FCF}" dt="2023-05-06T12:47:31.539" v="702" actId="21"/>
          <ac:picMkLst>
            <pc:docMk/>
            <pc:sldMk cId="3212300911" sldId="399"/>
            <ac:picMk id="21" creationId="{EBE6E7A6-4C96-BE58-551E-ABFAB97AFC9E}"/>
          </ac:picMkLst>
        </pc:picChg>
        <pc:picChg chg="add del mod">
          <ac:chgData name="Thomas Zimmermann" userId="d6f3dac014f6a3fd" providerId="LiveId" clId="{8D4521DD-432D-43B6-92EE-FB43A12E1FCF}" dt="2023-05-06T13:13:34.523" v="726" actId="21"/>
          <ac:picMkLst>
            <pc:docMk/>
            <pc:sldMk cId="3212300911" sldId="399"/>
            <ac:picMk id="22" creationId="{A68C1067-5A29-E111-EE7F-366DF5BF9925}"/>
          </ac:picMkLst>
        </pc:picChg>
        <pc:picChg chg="add mod">
          <ac:chgData name="Thomas Zimmermann" userId="d6f3dac014f6a3fd" providerId="LiveId" clId="{8D4521DD-432D-43B6-92EE-FB43A12E1FCF}" dt="2023-05-06T13:10:35.145" v="716" actId="1076"/>
          <ac:picMkLst>
            <pc:docMk/>
            <pc:sldMk cId="3212300911" sldId="399"/>
            <ac:picMk id="23" creationId="{7C788D13-37B8-E6DD-8F6B-1E920D4B438A}"/>
          </ac:picMkLst>
        </pc:picChg>
        <pc:picChg chg="add mod">
          <ac:chgData name="Thomas Zimmermann" userId="d6f3dac014f6a3fd" providerId="LiveId" clId="{8D4521DD-432D-43B6-92EE-FB43A12E1FCF}" dt="2023-05-06T13:13:43.339" v="731"/>
          <ac:picMkLst>
            <pc:docMk/>
            <pc:sldMk cId="3212300911" sldId="399"/>
            <ac:picMk id="24" creationId="{C6205426-BAE0-5923-7F16-68AB4375F1E2}"/>
          </ac:picMkLst>
        </pc:picChg>
      </pc:sldChg>
      <pc:sldChg chg="addSp delSp modSp add mod ord modNotesTx">
        <pc:chgData name="Thomas Zimmermann" userId="d6f3dac014f6a3fd" providerId="LiveId" clId="{8D4521DD-432D-43B6-92EE-FB43A12E1FCF}" dt="2023-05-13T17:55:43.547" v="6446" actId="20577"/>
        <pc:sldMkLst>
          <pc:docMk/>
          <pc:sldMk cId="2442717718" sldId="400"/>
        </pc:sldMkLst>
        <pc:spChg chg="mod">
          <ac:chgData name="Thomas Zimmermann" userId="d6f3dac014f6a3fd" providerId="LiveId" clId="{8D4521DD-432D-43B6-92EE-FB43A12E1FCF}" dt="2023-05-13T17:55:43.547" v="6446" actId="20577"/>
          <ac:spMkLst>
            <pc:docMk/>
            <pc:sldMk cId="2442717718" sldId="400"/>
            <ac:spMk id="2" creationId="{2D841F6E-296F-00F7-6BBF-B662F2034A7E}"/>
          </ac:spMkLst>
        </pc:spChg>
        <pc:spChg chg="mod">
          <ac:chgData name="Thomas Zimmermann" userId="d6f3dac014f6a3fd" providerId="LiveId" clId="{8D4521DD-432D-43B6-92EE-FB43A12E1FCF}" dt="2023-05-06T15:05:23.116" v="782" actId="20577"/>
          <ac:spMkLst>
            <pc:docMk/>
            <pc:sldMk cId="2442717718" sldId="400"/>
            <ac:spMk id="3" creationId="{EB70462A-B59E-2BFA-371E-522D3AE3F2A8}"/>
          </ac:spMkLst>
        </pc:spChg>
        <pc:spChg chg="del">
          <ac:chgData name="Thomas Zimmermann" userId="d6f3dac014f6a3fd" providerId="LiveId" clId="{8D4521DD-432D-43B6-92EE-FB43A12E1FCF}" dt="2023-05-06T15:07:17.421" v="814" actId="478"/>
          <ac:spMkLst>
            <pc:docMk/>
            <pc:sldMk cId="2442717718" sldId="400"/>
            <ac:spMk id="4" creationId="{E499D67A-D9EF-5CD5-04D2-8A0EBAEEDD4A}"/>
          </ac:spMkLst>
        </pc:spChg>
        <pc:picChg chg="add del mod ord modCrop">
          <ac:chgData name="Thomas Zimmermann" userId="d6f3dac014f6a3fd" providerId="LiveId" clId="{8D4521DD-432D-43B6-92EE-FB43A12E1FCF}" dt="2023-05-06T15:07:03.546" v="805" actId="21"/>
          <ac:picMkLst>
            <pc:docMk/>
            <pc:sldMk cId="2442717718" sldId="400"/>
            <ac:picMk id="6" creationId="{E5F22317-3742-52F0-C059-4EAC1A289049}"/>
          </ac:picMkLst>
        </pc:picChg>
        <pc:picChg chg="add del mod modCrop">
          <ac:chgData name="Thomas Zimmermann" userId="d6f3dac014f6a3fd" providerId="LiveId" clId="{8D4521DD-432D-43B6-92EE-FB43A12E1FCF}" dt="2023-05-06T15:07:03.546" v="805" actId="21"/>
          <ac:picMkLst>
            <pc:docMk/>
            <pc:sldMk cId="2442717718" sldId="400"/>
            <ac:picMk id="8" creationId="{89A41F0C-C74B-41FB-E5E6-3EC5EE30B5F1}"/>
          </ac:picMkLst>
        </pc:picChg>
        <pc:picChg chg="add mod ord">
          <ac:chgData name="Thomas Zimmermann" userId="d6f3dac014f6a3fd" providerId="LiveId" clId="{8D4521DD-432D-43B6-92EE-FB43A12E1FCF}" dt="2023-05-06T15:07:13.397" v="813" actId="1036"/>
          <ac:picMkLst>
            <pc:docMk/>
            <pc:sldMk cId="2442717718" sldId="400"/>
            <ac:picMk id="9" creationId="{5FD290B7-111D-5D26-8CAA-001BA69808E9}"/>
          </ac:picMkLst>
        </pc:picChg>
        <pc:picChg chg="add del mod ord modCrop">
          <ac:chgData name="Thomas Zimmermann" userId="d6f3dac014f6a3fd" providerId="LiveId" clId="{8D4521DD-432D-43B6-92EE-FB43A12E1FCF}" dt="2023-05-06T15:21:40.344" v="908" actId="21"/>
          <ac:picMkLst>
            <pc:docMk/>
            <pc:sldMk cId="2442717718" sldId="400"/>
            <ac:picMk id="11" creationId="{7C09CB2A-C0F2-199C-5956-B9936D685E4A}"/>
          </ac:picMkLst>
        </pc:picChg>
        <pc:picChg chg="add del mod">
          <ac:chgData name="Thomas Zimmermann" userId="d6f3dac014f6a3fd" providerId="LiveId" clId="{8D4521DD-432D-43B6-92EE-FB43A12E1FCF}" dt="2023-05-06T15:21:40.344" v="908" actId="21"/>
          <ac:picMkLst>
            <pc:docMk/>
            <pc:sldMk cId="2442717718" sldId="400"/>
            <ac:picMk id="12" creationId="{703DEA97-2559-5BFD-1D2F-D3343B572788}"/>
          </ac:picMkLst>
        </pc:picChg>
        <pc:picChg chg="add mod">
          <ac:chgData name="Thomas Zimmermann" userId="d6f3dac014f6a3fd" providerId="LiveId" clId="{8D4521DD-432D-43B6-92EE-FB43A12E1FCF}" dt="2023-05-06T15:21:45.771" v="910" actId="1076"/>
          <ac:picMkLst>
            <pc:docMk/>
            <pc:sldMk cId="2442717718" sldId="400"/>
            <ac:picMk id="13" creationId="{EB21868D-7F14-34FD-822E-E02DD8AF2625}"/>
          </ac:picMkLst>
        </pc:picChg>
        <pc:picChg chg="add mod modCrop">
          <ac:chgData name="Thomas Zimmermann" userId="d6f3dac014f6a3fd" providerId="LiveId" clId="{8D4521DD-432D-43B6-92EE-FB43A12E1FCF}" dt="2023-05-06T15:22:44.551" v="916" actId="1076"/>
          <ac:picMkLst>
            <pc:docMk/>
            <pc:sldMk cId="2442717718" sldId="400"/>
            <ac:picMk id="15" creationId="{06CED444-DA03-A2D9-FBBF-D5AE902A310B}"/>
          </ac:picMkLst>
        </pc:picChg>
      </pc:sldChg>
      <pc:sldChg chg="addSp delSp modSp add del mod ord">
        <pc:chgData name="Thomas Zimmermann" userId="d6f3dac014f6a3fd" providerId="LiveId" clId="{8D4521DD-432D-43B6-92EE-FB43A12E1FCF}" dt="2023-05-13T20:14:13.701" v="7473"/>
        <pc:sldMkLst>
          <pc:docMk/>
          <pc:sldMk cId="821344665" sldId="401"/>
        </pc:sldMkLst>
        <pc:spChg chg="mod">
          <ac:chgData name="Thomas Zimmermann" userId="d6f3dac014f6a3fd" providerId="LiveId" clId="{8D4521DD-432D-43B6-92EE-FB43A12E1FCF}" dt="2023-05-13T20:11:42.098" v="7225" actId="20577"/>
          <ac:spMkLst>
            <pc:docMk/>
            <pc:sldMk cId="821344665" sldId="401"/>
            <ac:spMk id="2" creationId="{2D841F6E-296F-00F7-6BBF-B662F2034A7E}"/>
          </ac:spMkLst>
        </pc:spChg>
        <pc:spChg chg="mod">
          <ac:chgData name="Thomas Zimmermann" userId="d6f3dac014f6a3fd" providerId="LiveId" clId="{8D4521DD-432D-43B6-92EE-FB43A12E1FCF}" dt="2023-05-06T13:23:44.699" v="741" actId="20577"/>
          <ac:spMkLst>
            <pc:docMk/>
            <pc:sldMk cId="821344665" sldId="401"/>
            <ac:spMk id="3" creationId="{EB70462A-B59E-2BFA-371E-522D3AE3F2A8}"/>
          </ac:spMkLst>
        </pc:spChg>
        <pc:spChg chg="del">
          <ac:chgData name="Thomas Zimmermann" userId="d6f3dac014f6a3fd" providerId="LiveId" clId="{8D4521DD-432D-43B6-92EE-FB43A12E1FCF}" dt="2023-05-06T13:24:49.399" v="760" actId="478"/>
          <ac:spMkLst>
            <pc:docMk/>
            <pc:sldMk cId="821344665" sldId="401"/>
            <ac:spMk id="4" creationId="{E499D67A-D9EF-5CD5-04D2-8A0EBAEEDD4A}"/>
          </ac:spMkLst>
        </pc:spChg>
        <pc:picChg chg="add del mod ord modCrop">
          <ac:chgData name="Thomas Zimmermann" userId="d6f3dac014f6a3fd" providerId="LiveId" clId="{8D4521DD-432D-43B6-92EE-FB43A12E1FCF}" dt="2023-05-06T13:24:34.313" v="753" actId="21"/>
          <ac:picMkLst>
            <pc:docMk/>
            <pc:sldMk cId="821344665" sldId="401"/>
            <ac:picMk id="6" creationId="{321B6424-49C0-C697-0A3F-1FDD5E26595B}"/>
          </ac:picMkLst>
        </pc:picChg>
        <pc:picChg chg="add mod ord">
          <ac:chgData name="Thomas Zimmermann" userId="d6f3dac014f6a3fd" providerId="LiveId" clId="{8D4521DD-432D-43B6-92EE-FB43A12E1FCF}" dt="2023-05-06T13:24:45.641" v="759" actId="1036"/>
          <ac:picMkLst>
            <pc:docMk/>
            <pc:sldMk cId="821344665" sldId="401"/>
            <ac:picMk id="7" creationId="{0CCEA353-CE6C-8EEE-5BFA-4762D9D7E1B4}"/>
          </ac:picMkLst>
        </pc:picChg>
        <pc:picChg chg="add del mod modCrop">
          <ac:chgData name="Thomas Zimmermann" userId="d6f3dac014f6a3fd" providerId="LiveId" clId="{8D4521DD-432D-43B6-92EE-FB43A12E1FCF}" dt="2023-05-06T15:20:05.611" v="889" actId="21"/>
          <ac:picMkLst>
            <pc:docMk/>
            <pc:sldMk cId="821344665" sldId="401"/>
            <ac:picMk id="9" creationId="{7F8D8F0B-D222-22AC-9680-4E4263FC9BF2}"/>
          </ac:picMkLst>
        </pc:picChg>
        <pc:picChg chg="add del mod ord">
          <ac:chgData name="Thomas Zimmermann" userId="d6f3dac014f6a3fd" providerId="LiveId" clId="{8D4521DD-432D-43B6-92EE-FB43A12E1FCF}" dt="2023-05-06T15:20:05.611" v="889" actId="21"/>
          <ac:picMkLst>
            <pc:docMk/>
            <pc:sldMk cId="821344665" sldId="401"/>
            <ac:picMk id="10" creationId="{245A351D-BD26-02B6-4560-37177C9B65D7}"/>
          </ac:picMkLst>
        </pc:picChg>
        <pc:picChg chg="add mod">
          <ac:chgData name="Thomas Zimmermann" userId="d6f3dac014f6a3fd" providerId="LiveId" clId="{8D4521DD-432D-43B6-92EE-FB43A12E1FCF}" dt="2023-05-06T15:20:09.786" v="891" actId="1076"/>
          <ac:picMkLst>
            <pc:docMk/>
            <pc:sldMk cId="821344665" sldId="401"/>
            <ac:picMk id="11" creationId="{7DC37B56-66FE-2809-32F8-C86632543955}"/>
          </ac:picMkLst>
        </pc:picChg>
      </pc:sldChg>
      <pc:sldChg chg="addSp delSp modSp add mod ord">
        <pc:chgData name="Thomas Zimmermann" userId="d6f3dac014f6a3fd" providerId="LiveId" clId="{8D4521DD-432D-43B6-92EE-FB43A12E1FCF}" dt="2023-05-22T18:07:19.431" v="13037" actId="1036"/>
        <pc:sldMkLst>
          <pc:docMk/>
          <pc:sldMk cId="3858249506" sldId="402"/>
        </pc:sldMkLst>
        <pc:spChg chg="mod">
          <ac:chgData name="Thomas Zimmermann" userId="d6f3dac014f6a3fd" providerId="LiveId" clId="{8D4521DD-432D-43B6-92EE-FB43A12E1FCF}" dt="2023-05-13T17:52:15.992" v="6199"/>
          <ac:spMkLst>
            <pc:docMk/>
            <pc:sldMk cId="3858249506" sldId="402"/>
            <ac:spMk id="2" creationId="{2D841F6E-296F-00F7-6BBF-B662F2034A7E}"/>
          </ac:spMkLst>
        </pc:spChg>
        <pc:spChg chg="mod">
          <ac:chgData name="Thomas Zimmermann" userId="d6f3dac014f6a3fd" providerId="LiveId" clId="{8D4521DD-432D-43B6-92EE-FB43A12E1FCF}" dt="2023-05-07T07:02:59.067" v="2226" actId="20577"/>
          <ac:spMkLst>
            <pc:docMk/>
            <pc:sldMk cId="3858249506" sldId="402"/>
            <ac:spMk id="3" creationId="{EB70462A-B59E-2BFA-371E-522D3AE3F2A8}"/>
          </ac:spMkLst>
        </pc:spChg>
        <pc:spChg chg="del">
          <ac:chgData name="Thomas Zimmermann" userId="d6f3dac014f6a3fd" providerId="LiveId" clId="{8D4521DD-432D-43B6-92EE-FB43A12E1FCF}" dt="2023-05-07T07:05:53.507" v="2260" actId="478"/>
          <ac:spMkLst>
            <pc:docMk/>
            <pc:sldMk cId="3858249506" sldId="402"/>
            <ac:spMk id="4" creationId="{E499D67A-D9EF-5CD5-04D2-8A0EBAEEDD4A}"/>
          </ac:spMkLst>
        </pc:spChg>
        <pc:picChg chg="add mod">
          <ac:chgData name="Thomas Zimmermann" userId="d6f3dac014f6a3fd" providerId="LiveId" clId="{8D4521DD-432D-43B6-92EE-FB43A12E1FCF}" dt="2023-05-22T18:07:19.431" v="13037" actId="1036"/>
          <ac:picMkLst>
            <pc:docMk/>
            <pc:sldMk cId="3858249506" sldId="402"/>
            <ac:picMk id="4" creationId="{496CD1B9-5A84-B099-B7DB-A34E6D3699A6}"/>
          </ac:picMkLst>
        </pc:picChg>
        <pc:picChg chg="add del mod ord modCrop">
          <ac:chgData name="Thomas Zimmermann" userId="d6f3dac014f6a3fd" providerId="LiveId" clId="{8D4521DD-432D-43B6-92EE-FB43A12E1FCF}" dt="2023-05-07T07:05:40.587" v="2256" actId="21"/>
          <ac:picMkLst>
            <pc:docMk/>
            <pc:sldMk cId="3858249506" sldId="402"/>
            <ac:picMk id="6" creationId="{D3478257-7264-A441-22D7-96C4FDA8403A}"/>
          </ac:picMkLst>
        </pc:picChg>
        <pc:picChg chg="add del mod modCrop">
          <ac:chgData name="Thomas Zimmermann" userId="d6f3dac014f6a3fd" providerId="LiveId" clId="{8D4521DD-432D-43B6-92EE-FB43A12E1FCF}" dt="2023-05-07T07:04:25.429" v="2242" actId="21"/>
          <ac:picMkLst>
            <pc:docMk/>
            <pc:sldMk cId="3858249506" sldId="402"/>
            <ac:picMk id="8" creationId="{7CDD5499-A055-E453-E18F-6D03ADBC328B}"/>
          </ac:picMkLst>
        </pc:picChg>
        <pc:picChg chg="add mod">
          <ac:chgData name="Thomas Zimmermann" userId="d6f3dac014f6a3fd" providerId="LiveId" clId="{8D4521DD-432D-43B6-92EE-FB43A12E1FCF}" dt="2023-05-07T07:04:37.023" v="2245" actId="14100"/>
          <ac:picMkLst>
            <pc:docMk/>
            <pc:sldMk cId="3858249506" sldId="402"/>
            <ac:picMk id="9" creationId="{5B413598-BC34-6269-5F99-18F07E540458}"/>
          </ac:picMkLst>
        </pc:picChg>
        <pc:picChg chg="add mod">
          <ac:chgData name="Thomas Zimmermann" userId="d6f3dac014f6a3fd" providerId="LiveId" clId="{8D4521DD-432D-43B6-92EE-FB43A12E1FCF}" dt="2023-05-07T07:05:07.606" v="2255" actId="14100"/>
          <ac:picMkLst>
            <pc:docMk/>
            <pc:sldMk cId="3858249506" sldId="402"/>
            <ac:picMk id="11" creationId="{AD57631E-177E-D9A6-FFFD-9F951A533714}"/>
          </ac:picMkLst>
        </pc:picChg>
        <pc:picChg chg="add mod ord">
          <ac:chgData name="Thomas Zimmermann" userId="d6f3dac014f6a3fd" providerId="LiveId" clId="{8D4521DD-432D-43B6-92EE-FB43A12E1FCF}" dt="2023-05-07T07:05:49.648" v="2259" actId="167"/>
          <ac:picMkLst>
            <pc:docMk/>
            <pc:sldMk cId="3858249506" sldId="402"/>
            <ac:picMk id="12" creationId="{DD36B034-E199-F314-E93C-BF1F73657D2A}"/>
          </ac:picMkLst>
        </pc:picChg>
      </pc:sldChg>
      <pc:sldChg chg="addSp delSp modSp add mod">
        <pc:chgData name="Thomas Zimmermann" userId="d6f3dac014f6a3fd" providerId="LiveId" clId="{8D4521DD-432D-43B6-92EE-FB43A12E1FCF}" dt="2023-05-18T19:38:49.518" v="10703" actId="20577"/>
        <pc:sldMkLst>
          <pc:docMk/>
          <pc:sldMk cId="2614339693" sldId="403"/>
        </pc:sldMkLst>
        <pc:spChg chg="mod">
          <ac:chgData name="Thomas Zimmermann" userId="d6f3dac014f6a3fd" providerId="LiveId" clId="{8D4521DD-432D-43B6-92EE-FB43A12E1FCF}" dt="2023-05-18T19:38:49.518" v="10703" actId="20577"/>
          <ac:spMkLst>
            <pc:docMk/>
            <pc:sldMk cId="2614339693" sldId="403"/>
            <ac:spMk id="2" creationId="{2D841F6E-296F-00F7-6BBF-B662F2034A7E}"/>
          </ac:spMkLst>
        </pc:spChg>
        <pc:spChg chg="del">
          <ac:chgData name="Thomas Zimmermann" userId="d6f3dac014f6a3fd" providerId="LiveId" clId="{8D4521DD-432D-43B6-92EE-FB43A12E1FCF}" dt="2023-05-07T06:24:43.545" v="1379" actId="478"/>
          <ac:spMkLst>
            <pc:docMk/>
            <pc:sldMk cId="2614339693" sldId="403"/>
            <ac:spMk id="6" creationId="{BADC6702-2F1D-9B72-D071-55D6E76886EF}"/>
          </ac:spMkLst>
        </pc:spChg>
        <pc:picChg chg="add del mod modCrop">
          <ac:chgData name="Thomas Zimmermann" userId="d6f3dac014f6a3fd" providerId="LiveId" clId="{8D4521DD-432D-43B6-92EE-FB43A12E1FCF}" dt="2023-05-07T06:26:56.655" v="1415" actId="21"/>
          <ac:picMkLst>
            <pc:docMk/>
            <pc:sldMk cId="2614339693" sldId="403"/>
            <ac:picMk id="4" creationId="{35086335-B2A1-5355-1A13-CD2F39847CAA}"/>
          </ac:picMkLst>
        </pc:picChg>
        <pc:picChg chg="del">
          <ac:chgData name="Thomas Zimmermann" userId="d6f3dac014f6a3fd" providerId="LiveId" clId="{8D4521DD-432D-43B6-92EE-FB43A12E1FCF}" dt="2023-05-07T06:24:44.387" v="1380" actId="478"/>
          <ac:picMkLst>
            <pc:docMk/>
            <pc:sldMk cId="2614339693" sldId="403"/>
            <ac:picMk id="5" creationId="{00832270-5C5A-86AF-088E-2715392484B2}"/>
          </ac:picMkLst>
        </pc:picChg>
        <pc:picChg chg="add del mod modCrop">
          <ac:chgData name="Thomas Zimmermann" userId="d6f3dac014f6a3fd" providerId="LiveId" clId="{8D4521DD-432D-43B6-92EE-FB43A12E1FCF}" dt="2023-05-07T06:26:50.851" v="1412" actId="21"/>
          <ac:picMkLst>
            <pc:docMk/>
            <pc:sldMk cId="2614339693" sldId="403"/>
            <ac:picMk id="8" creationId="{B7CFF1C3-7BBD-8281-00BA-1F57AA44773C}"/>
          </ac:picMkLst>
        </pc:picChg>
        <pc:picChg chg="add del mod modCrop">
          <ac:chgData name="Thomas Zimmermann" userId="d6f3dac014f6a3fd" providerId="LiveId" clId="{8D4521DD-432D-43B6-92EE-FB43A12E1FCF}" dt="2023-05-07T06:27:30.247" v="1424" actId="21"/>
          <ac:picMkLst>
            <pc:docMk/>
            <pc:sldMk cId="2614339693" sldId="403"/>
            <ac:picMk id="10" creationId="{FB551EF9-2F18-63BE-EB41-897C81DE46C0}"/>
          </ac:picMkLst>
        </pc:picChg>
        <pc:picChg chg="add mod">
          <ac:chgData name="Thomas Zimmermann" userId="d6f3dac014f6a3fd" providerId="LiveId" clId="{8D4521DD-432D-43B6-92EE-FB43A12E1FCF}" dt="2023-05-07T06:26:54.767" v="1414" actId="1076"/>
          <ac:picMkLst>
            <pc:docMk/>
            <pc:sldMk cId="2614339693" sldId="403"/>
            <ac:picMk id="11" creationId="{D6355E99-B236-A319-08BA-E846CDC12FE7}"/>
          </ac:picMkLst>
        </pc:picChg>
        <pc:picChg chg="add mod">
          <ac:chgData name="Thomas Zimmermann" userId="d6f3dac014f6a3fd" providerId="LiveId" clId="{8D4521DD-432D-43B6-92EE-FB43A12E1FCF}" dt="2023-05-07T06:27:01.339" v="1417" actId="1076"/>
          <ac:picMkLst>
            <pc:docMk/>
            <pc:sldMk cId="2614339693" sldId="403"/>
            <ac:picMk id="12" creationId="{59DB35AE-F043-E264-E52B-2AB67E2F33F7}"/>
          </ac:picMkLst>
        </pc:picChg>
        <pc:picChg chg="add mod">
          <ac:chgData name="Thomas Zimmermann" userId="d6f3dac014f6a3fd" providerId="LiveId" clId="{8D4521DD-432D-43B6-92EE-FB43A12E1FCF}" dt="2023-05-07T06:27:36.030" v="1426" actId="1076"/>
          <ac:picMkLst>
            <pc:docMk/>
            <pc:sldMk cId="2614339693" sldId="403"/>
            <ac:picMk id="13" creationId="{C34E8FDE-FDA6-2D87-9162-4D3A56B34094}"/>
          </ac:picMkLst>
        </pc:picChg>
        <pc:picChg chg="del">
          <ac:chgData name="Thomas Zimmermann" userId="d6f3dac014f6a3fd" providerId="LiveId" clId="{8D4521DD-432D-43B6-92EE-FB43A12E1FCF}" dt="2023-05-07T06:25:21.807" v="1395" actId="478"/>
          <ac:picMkLst>
            <pc:docMk/>
            <pc:sldMk cId="2614339693" sldId="403"/>
            <ac:picMk id="15" creationId="{37922D94-9529-756E-9875-C5F036E206CC}"/>
          </ac:picMkLst>
        </pc:picChg>
        <pc:picChg chg="del">
          <ac:chgData name="Thomas Zimmermann" userId="d6f3dac014f6a3fd" providerId="LiveId" clId="{8D4521DD-432D-43B6-92EE-FB43A12E1FCF}" dt="2023-05-07T06:24:39.782" v="1377" actId="478"/>
          <ac:picMkLst>
            <pc:docMk/>
            <pc:sldMk cId="2614339693" sldId="403"/>
            <ac:picMk id="16" creationId="{867D8547-91E5-060A-9380-82C61FCED921}"/>
          </ac:picMkLst>
        </pc:picChg>
        <pc:picChg chg="del">
          <ac:chgData name="Thomas Zimmermann" userId="d6f3dac014f6a3fd" providerId="LiveId" clId="{8D4521DD-432D-43B6-92EE-FB43A12E1FCF}" dt="2023-05-07T06:24:41.167" v="1378" actId="478"/>
          <ac:picMkLst>
            <pc:docMk/>
            <pc:sldMk cId="2614339693" sldId="403"/>
            <ac:picMk id="17" creationId="{A2EB2B18-A852-18BD-3ABE-B51D6CBD2A9A}"/>
          </ac:picMkLst>
        </pc:picChg>
      </pc:sldChg>
      <pc:sldChg chg="addSp delSp modSp add mod ord">
        <pc:chgData name="Thomas Zimmermann" userId="d6f3dac014f6a3fd" providerId="LiveId" clId="{8D4521DD-432D-43B6-92EE-FB43A12E1FCF}" dt="2023-05-20T17:08:13.311" v="12306" actId="14861"/>
        <pc:sldMkLst>
          <pc:docMk/>
          <pc:sldMk cId="4072639921" sldId="404"/>
        </pc:sldMkLst>
        <pc:spChg chg="mod">
          <ac:chgData name="Thomas Zimmermann" userId="d6f3dac014f6a3fd" providerId="LiveId" clId="{8D4521DD-432D-43B6-92EE-FB43A12E1FCF}" dt="2023-05-13T17:55:19.684" v="6438" actId="20577"/>
          <ac:spMkLst>
            <pc:docMk/>
            <pc:sldMk cId="4072639921" sldId="404"/>
            <ac:spMk id="2" creationId="{2D841F6E-296F-00F7-6BBF-B662F2034A7E}"/>
          </ac:spMkLst>
        </pc:spChg>
        <pc:spChg chg="mod">
          <ac:chgData name="Thomas Zimmermann" userId="d6f3dac014f6a3fd" providerId="LiveId" clId="{8D4521DD-432D-43B6-92EE-FB43A12E1FCF}" dt="2023-05-07T07:09:08.733" v="2276" actId="20577"/>
          <ac:spMkLst>
            <pc:docMk/>
            <pc:sldMk cId="4072639921" sldId="404"/>
            <ac:spMk id="3" creationId="{EB70462A-B59E-2BFA-371E-522D3AE3F2A8}"/>
          </ac:spMkLst>
        </pc:spChg>
        <pc:spChg chg="del">
          <ac:chgData name="Thomas Zimmermann" userId="d6f3dac014f6a3fd" providerId="LiveId" clId="{8D4521DD-432D-43B6-92EE-FB43A12E1FCF}" dt="2023-05-07T07:10:23.797" v="2318" actId="478"/>
          <ac:spMkLst>
            <pc:docMk/>
            <pc:sldMk cId="4072639921" sldId="404"/>
            <ac:spMk id="4" creationId="{E499D67A-D9EF-5CD5-04D2-8A0EBAEEDD4A}"/>
          </ac:spMkLst>
        </pc:spChg>
        <pc:picChg chg="add del mod ord modCrop">
          <ac:chgData name="Thomas Zimmermann" userId="d6f3dac014f6a3fd" providerId="LiveId" clId="{8D4521DD-432D-43B6-92EE-FB43A12E1FCF}" dt="2023-05-07T07:10:13.746" v="2312" actId="21"/>
          <ac:picMkLst>
            <pc:docMk/>
            <pc:sldMk cId="4072639921" sldId="404"/>
            <ac:picMk id="6" creationId="{0E36DD6F-DEED-D6DC-BBEB-4BE5DE69886C}"/>
          </ac:picMkLst>
        </pc:picChg>
        <pc:picChg chg="add mod ord">
          <ac:chgData name="Thomas Zimmermann" userId="d6f3dac014f6a3fd" providerId="LiveId" clId="{8D4521DD-432D-43B6-92EE-FB43A12E1FCF}" dt="2023-05-07T07:10:21.666" v="2317" actId="1035"/>
          <ac:picMkLst>
            <pc:docMk/>
            <pc:sldMk cId="4072639921" sldId="404"/>
            <ac:picMk id="7" creationId="{10C9598D-EB32-DBBF-49C8-F30A792204F2}"/>
          </ac:picMkLst>
        </pc:picChg>
        <pc:picChg chg="add mod modCrop">
          <ac:chgData name="Thomas Zimmermann" userId="d6f3dac014f6a3fd" providerId="LiveId" clId="{8D4521DD-432D-43B6-92EE-FB43A12E1FCF}" dt="2023-05-07T07:11:44.429" v="2322" actId="14100"/>
          <ac:picMkLst>
            <pc:docMk/>
            <pc:sldMk cId="4072639921" sldId="404"/>
            <ac:picMk id="9" creationId="{45A371E6-30E9-332C-3D5B-B21CB86A2371}"/>
          </ac:picMkLst>
        </pc:picChg>
        <pc:picChg chg="add mod modCrop">
          <ac:chgData name="Thomas Zimmermann" userId="d6f3dac014f6a3fd" providerId="LiveId" clId="{8D4521DD-432D-43B6-92EE-FB43A12E1FCF}" dt="2023-05-20T17:08:13.311" v="12306" actId="14861"/>
          <ac:picMkLst>
            <pc:docMk/>
            <pc:sldMk cId="4072639921" sldId="404"/>
            <ac:picMk id="11" creationId="{CA382E63-5681-5C48-4A9C-CA4CA481E945}"/>
          </ac:picMkLst>
        </pc:picChg>
      </pc:sldChg>
      <pc:sldChg chg="addSp delSp modSp add del mod">
        <pc:chgData name="Thomas Zimmermann" userId="d6f3dac014f6a3fd" providerId="LiveId" clId="{8D4521DD-432D-43B6-92EE-FB43A12E1FCF}" dt="2023-05-20T14:24:48.124" v="11712" actId="1036"/>
        <pc:sldMkLst>
          <pc:docMk/>
          <pc:sldMk cId="125824983" sldId="405"/>
        </pc:sldMkLst>
        <pc:spChg chg="mod">
          <ac:chgData name="Thomas Zimmermann" userId="d6f3dac014f6a3fd" providerId="LiveId" clId="{8D4521DD-432D-43B6-92EE-FB43A12E1FCF}" dt="2023-05-13T17:56:16.038" v="6487" actId="20577"/>
          <ac:spMkLst>
            <pc:docMk/>
            <pc:sldMk cId="125824983" sldId="405"/>
            <ac:spMk id="2" creationId="{2D841F6E-296F-00F7-6BBF-B662F2034A7E}"/>
          </ac:spMkLst>
        </pc:spChg>
        <pc:spChg chg="add del mod">
          <ac:chgData name="Thomas Zimmermann" userId="d6f3dac014f6a3fd" providerId="LiveId" clId="{8D4521DD-432D-43B6-92EE-FB43A12E1FCF}" dt="2023-05-20T14:23:59.563" v="11689" actId="21"/>
          <ac:spMkLst>
            <pc:docMk/>
            <pc:sldMk cId="125824983" sldId="405"/>
            <ac:spMk id="4" creationId="{ACC941A1-1785-B354-AD5A-2DDC3468C56D}"/>
          </ac:spMkLst>
        </pc:spChg>
        <pc:picChg chg="mod">
          <ac:chgData name="Thomas Zimmermann" userId="d6f3dac014f6a3fd" providerId="LiveId" clId="{8D4521DD-432D-43B6-92EE-FB43A12E1FCF}" dt="2023-05-20T14:24:48.124" v="11712" actId="1036"/>
          <ac:picMkLst>
            <pc:docMk/>
            <pc:sldMk cId="125824983" sldId="405"/>
            <ac:picMk id="9" creationId="{A9707D54-FC95-C31F-1181-4D46433DD6F2}"/>
          </ac:picMkLst>
        </pc:picChg>
      </pc:sldChg>
      <pc:sldChg chg="addSp delSp modSp add del mod">
        <pc:chgData name="Thomas Zimmermann" userId="d6f3dac014f6a3fd" providerId="LiveId" clId="{8D4521DD-432D-43B6-92EE-FB43A12E1FCF}" dt="2023-05-07T15:49:33.763" v="3791" actId="2696"/>
        <pc:sldMkLst>
          <pc:docMk/>
          <pc:sldMk cId="1892187999" sldId="405"/>
        </pc:sldMkLst>
        <pc:spChg chg="mod">
          <ac:chgData name="Thomas Zimmermann" userId="d6f3dac014f6a3fd" providerId="LiveId" clId="{8D4521DD-432D-43B6-92EE-FB43A12E1FCF}" dt="2023-05-07T15:45:22.175" v="3734"/>
          <ac:spMkLst>
            <pc:docMk/>
            <pc:sldMk cId="1892187999" sldId="405"/>
            <ac:spMk id="3" creationId="{EB70462A-B59E-2BFA-371E-522D3AE3F2A8}"/>
          </ac:spMkLst>
        </pc:spChg>
        <pc:spChg chg="del">
          <ac:chgData name="Thomas Zimmermann" userId="d6f3dac014f6a3fd" providerId="LiveId" clId="{8D4521DD-432D-43B6-92EE-FB43A12E1FCF}" dt="2023-05-07T15:46:25.863" v="3761" actId="478"/>
          <ac:spMkLst>
            <pc:docMk/>
            <pc:sldMk cId="1892187999" sldId="405"/>
            <ac:spMk id="4" creationId="{E499D67A-D9EF-5CD5-04D2-8A0EBAEEDD4A}"/>
          </ac:spMkLst>
        </pc:spChg>
        <pc:picChg chg="add del mod modCrop">
          <ac:chgData name="Thomas Zimmermann" userId="d6f3dac014f6a3fd" providerId="LiveId" clId="{8D4521DD-432D-43B6-92EE-FB43A12E1FCF}" dt="2023-05-07T15:46:29.471" v="3762" actId="21"/>
          <ac:picMkLst>
            <pc:docMk/>
            <pc:sldMk cId="1892187999" sldId="405"/>
            <ac:picMk id="6" creationId="{4974FC80-3C83-8D7A-DB5B-556FAA230DAC}"/>
          </ac:picMkLst>
        </pc:picChg>
        <pc:picChg chg="add del mod ord modCrop">
          <ac:chgData name="Thomas Zimmermann" userId="d6f3dac014f6a3fd" providerId="LiveId" clId="{8D4521DD-432D-43B6-92EE-FB43A12E1FCF}" dt="2023-05-07T15:46:15.594" v="3754" actId="21"/>
          <ac:picMkLst>
            <pc:docMk/>
            <pc:sldMk cId="1892187999" sldId="405"/>
            <ac:picMk id="8" creationId="{2DD4A0DB-4134-865B-B773-C94D60553BA8}"/>
          </ac:picMkLst>
        </pc:picChg>
        <pc:picChg chg="add mod ord">
          <ac:chgData name="Thomas Zimmermann" userId="d6f3dac014f6a3fd" providerId="LiveId" clId="{8D4521DD-432D-43B6-92EE-FB43A12E1FCF}" dt="2023-05-07T15:46:23.431" v="3760" actId="1035"/>
          <ac:picMkLst>
            <pc:docMk/>
            <pc:sldMk cId="1892187999" sldId="405"/>
            <ac:picMk id="9" creationId="{A9707D54-FC95-C31F-1181-4D46433DD6F2}"/>
          </ac:picMkLst>
        </pc:picChg>
        <pc:picChg chg="add mod">
          <ac:chgData name="Thomas Zimmermann" userId="d6f3dac014f6a3fd" providerId="LiveId" clId="{8D4521DD-432D-43B6-92EE-FB43A12E1FCF}" dt="2023-05-07T15:46:32.968" v="3764" actId="1076"/>
          <ac:picMkLst>
            <pc:docMk/>
            <pc:sldMk cId="1892187999" sldId="405"/>
            <ac:picMk id="10" creationId="{B15AFED7-AA61-A36B-8B00-755DF351A00F}"/>
          </ac:picMkLst>
        </pc:picChg>
        <pc:picChg chg="add del mod modCrop">
          <ac:chgData name="Thomas Zimmermann" userId="d6f3dac014f6a3fd" providerId="LiveId" clId="{8D4521DD-432D-43B6-92EE-FB43A12E1FCF}" dt="2023-05-07T15:48:51.324" v="3769" actId="21"/>
          <ac:picMkLst>
            <pc:docMk/>
            <pc:sldMk cId="1892187999" sldId="405"/>
            <ac:picMk id="12" creationId="{46615161-8A67-3318-AEBA-F7EA6823350F}"/>
          </ac:picMkLst>
        </pc:picChg>
        <pc:picChg chg="add mod">
          <ac:chgData name="Thomas Zimmermann" userId="d6f3dac014f6a3fd" providerId="LiveId" clId="{8D4521DD-432D-43B6-92EE-FB43A12E1FCF}" dt="2023-05-07T15:49:28.514" v="3790" actId="1076"/>
          <ac:picMkLst>
            <pc:docMk/>
            <pc:sldMk cId="1892187999" sldId="405"/>
            <ac:picMk id="13" creationId="{D32A61F3-EEA7-4CDE-D4E4-77685CC87342}"/>
          </ac:picMkLst>
        </pc:picChg>
      </pc:sldChg>
      <pc:sldChg chg="addSp delSp modSp add mod">
        <pc:chgData name="Thomas Zimmermann" userId="d6f3dac014f6a3fd" providerId="LiveId" clId="{8D4521DD-432D-43B6-92EE-FB43A12E1FCF}" dt="2023-05-07T15:55:47.795" v="3821" actId="403"/>
        <pc:sldMkLst>
          <pc:docMk/>
          <pc:sldMk cId="118434794" sldId="406"/>
        </pc:sldMkLst>
        <pc:spChg chg="add del mod">
          <ac:chgData name="Thomas Zimmermann" userId="d6f3dac014f6a3fd" providerId="LiveId" clId="{8D4521DD-432D-43B6-92EE-FB43A12E1FCF}" dt="2023-05-07T07:16:38.545" v="2353" actId="478"/>
          <ac:spMkLst>
            <pc:docMk/>
            <pc:sldMk cId="118434794" sldId="406"/>
            <ac:spMk id="4" creationId="{811E2D9A-AE36-BBBA-2B41-4EDB1151FB7A}"/>
          </ac:spMkLst>
        </pc:spChg>
        <pc:spChg chg="add mod">
          <ac:chgData name="Thomas Zimmermann" userId="d6f3dac014f6a3fd" providerId="LiveId" clId="{8D4521DD-432D-43B6-92EE-FB43A12E1FCF}" dt="2023-05-07T15:55:47.795" v="3821" actId="403"/>
          <ac:spMkLst>
            <pc:docMk/>
            <pc:sldMk cId="118434794" sldId="406"/>
            <ac:spMk id="7" creationId="{85074D27-00B3-30BC-4C06-DDDDD57D4CD9}"/>
          </ac:spMkLst>
        </pc:spChg>
        <pc:spChg chg="add mod ord">
          <ac:chgData name="Thomas Zimmermann" userId="d6f3dac014f6a3fd" providerId="LiveId" clId="{8D4521DD-432D-43B6-92EE-FB43A12E1FCF}" dt="2023-05-07T07:17:48.140" v="2396" actId="1037"/>
          <ac:spMkLst>
            <pc:docMk/>
            <pc:sldMk cId="118434794" sldId="406"/>
            <ac:spMk id="8" creationId="{18BB1860-0D98-82FF-0841-6D7F6F54E382}"/>
          </ac:spMkLst>
        </pc:spChg>
      </pc:sldChg>
      <pc:sldChg chg="modSp add mod">
        <pc:chgData name="Thomas Zimmermann" userId="d6f3dac014f6a3fd" providerId="LiveId" clId="{8D4521DD-432D-43B6-92EE-FB43A12E1FCF}" dt="2023-05-07T15:55:48.172" v="3822" actId="403"/>
        <pc:sldMkLst>
          <pc:docMk/>
          <pc:sldMk cId="24291724" sldId="407"/>
        </pc:sldMkLst>
        <pc:spChg chg="mod">
          <ac:chgData name="Thomas Zimmermann" userId="d6f3dac014f6a3fd" providerId="LiveId" clId="{8D4521DD-432D-43B6-92EE-FB43A12E1FCF}" dt="2023-05-07T15:55:48.172" v="3822" actId="403"/>
          <ac:spMkLst>
            <pc:docMk/>
            <pc:sldMk cId="24291724" sldId="407"/>
            <ac:spMk id="7" creationId="{85074D27-00B3-30BC-4C06-DDDDD57D4CD9}"/>
          </ac:spMkLst>
        </pc:spChg>
      </pc:sldChg>
      <pc:sldChg chg="modSp add mod">
        <pc:chgData name="Thomas Zimmermann" userId="d6f3dac014f6a3fd" providerId="LiveId" clId="{8D4521DD-432D-43B6-92EE-FB43A12E1FCF}" dt="2023-05-07T15:55:50.654" v="3826" actId="403"/>
        <pc:sldMkLst>
          <pc:docMk/>
          <pc:sldMk cId="3464389482" sldId="408"/>
        </pc:sldMkLst>
        <pc:spChg chg="mod">
          <ac:chgData name="Thomas Zimmermann" userId="d6f3dac014f6a3fd" providerId="LiveId" clId="{8D4521DD-432D-43B6-92EE-FB43A12E1FCF}" dt="2023-05-07T15:55:50.654" v="3826" actId="403"/>
          <ac:spMkLst>
            <pc:docMk/>
            <pc:sldMk cId="3464389482" sldId="408"/>
            <ac:spMk id="7" creationId="{85074D27-00B3-30BC-4C06-DDDDD57D4CD9}"/>
          </ac:spMkLst>
        </pc:spChg>
      </pc:sldChg>
      <pc:sldChg chg="modSp add mod">
        <pc:chgData name="Thomas Zimmermann" userId="d6f3dac014f6a3fd" providerId="LiveId" clId="{8D4521DD-432D-43B6-92EE-FB43A12E1FCF}" dt="2023-05-07T15:55:53.223" v="3830" actId="403"/>
        <pc:sldMkLst>
          <pc:docMk/>
          <pc:sldMk cId="670586980" sldId="409"/>
        </pc:sldMkLst>
        <pc:spChg chg="mod">
          <ac:chgData name="Thomas Zimmermann" userId="d6f3dac014f6a3fd" providerId="LiveId" clId="{8D4521DD-432D-43B6-92EE-FB43A12E1FCF}" dt="2023-05-07T15:55:53.223" v="3830" actId="403"/>
          <ac:spMkLst>
            <pc:docMk/>
            <pc:sldMk cId="670586980" sldId="409"/>
            <ac:spMk id="7" creationId="{85074D27-00B3-30BC-4C06-DDDDD57D4CD9}"/>
          </ac:spMkLst>
        </pc:spChg>
      </pc:sldChg>
      <pc:sldChg chg="add del">
        <pc:chgData name="Thomas Zimmermann" userId="d6f3dac014f6a3fd" providerId="LiveId" clId="{8D4521DD-432D-43B6-92EE-FB43A12E1FCF}" dt="2023-05-07T07:19:23.194" v="2453" actId="47"/>
        <pc:sldMkLst>
          <pc:docMk/>
          <pc:sldMk cId="784227326" sldId="409"/>
        </pc:sldMkLst>
      </pc:sldChg>
      <pc:sldChg chg="modSp add mod">
        <pc:chgData name="Thomas Zimmermann" userId="d6f3dac014f6a3fd" providerId="LiveId" clId="{8D4521DD-432D-43B6-92EE-FB43A12E1FCF}" dt="2023-05-07T15:55:52.077" v="3828" actId="403"/>
        <pc:sldMkLst>
          <pc:docMk/>
          <pc:sldMk cId="333842046" sldId="410"/>
        </pc:sldMkLst>
        <pc:spChg chg="mod">
          <ac:chgData name="Thomas Zimmermann" userId="d6f3dac014f6a3fd" providerId="LiveId" clId="{8D4521DD-432D-43B6-92EE-FB43A12E1FCF}" dt="2023-05-07T15:55:52.077" v="3828" actId="403"/>
          <ac:spMkLst>
            <pc:docMk/>
            <pc:sldMk cId="333842046" sldId="410"/>
            <ac:spMk id="7" creationId="{85074D27-00B3-30BC-4C06-DDDDD57D4CD9}"/>
          </ac:spMkLst>
        </pc:spChg>
      </pc:sldChg>
      <pc:sldChg chg="add del">
        <pc:chgData name="Thomas Zimmermann" userId="d6f3dac014f6a3fd" providerId="LiveId" clId="{8D4521DD-432D-43B6-92EE-FB43A12E1FCF}" dt="2023-05-07T07:19:26.250" v="2454" actId="47"/>
        <pc:sldMkLst>
          <pc:docMk/>
          <pc:sldMk cId="1438936275" sldId="410"/>
        </pc:sldMkLst>
      </pc:sldChg>
      <pc:sldChg chg="add del">
        <pc:chgData name="Thomas Zimmermann" userId="d6f3dac014f6a3fd" providerId="LiveId" clId="{8D4521DD-432D-43B6-92EE-FB43A12E1FCF}" dt="2023-05-07T07:19:28.188" v="2455" actId="47"/>
        <pc:sldMkLst>
          <pc:docMk/>
          <pc:sldMk cId="1083646628" sldId="411"/>
        </pc:sldMkLst>
      </pc:sldChg>
      <pc:sldChg chg="modSp add mod">
        <pc:chgData name="Thomas Zimmermann" userId="d6f3dac014f6a3fd" providerId="LiveId" clId="{8D4521DD-432D-43B6-92EE-FB43A12E1FCF}" dt="2023-05-07T15:55:46.702" v="3818" actId="14100"/>
        <pc:sldMkLst>
          <pc:docMk/>
          <pc:sldMk cId="1316990605" sldId="411"/>
        </pc:sldMkLst>
        <pc:spChg chg="mod">
          <ac:chgData name="Thomas Zimmermann" userId="d6f3dac014f6a3fd" providerId="LiveId" clId="{8D4521DD-432D-43B6-92EE-FB43A12E1FCF}" dt="2023-05-07T15:55:46.702" v="3818" actId="14100"/>
          <ac:spMkLst>
            <pc:docMk/>
            <pc:sldMk cId="1316990605" sldId="411"/>
            <ac:spMk id="7" creationId="{85074D27-00B3-30BC-4C06-DDDDD57D4CD9}"/>
          </ac:spMkLst>
        </pc:spChg>
        <pc:spChg chg="mod">
          <ac:chgData name="Thomas Zimmermann" userId="d6f3dac014f6a3fd" providerId="LiveId" clId="{8D4521DD-432D-43B6-92EE-FB43A12E1FCF}" dt="2023-05-07T15:55:10.590" v="3809" actId="14100"/>
          <ac:spMkLst>
            <pc:docMk/>
            <pc:sldMk cId="1316990605" sldId="411"/>
            <ac:spMk id="8" creationId="{18BB1860-0D98-82FF-0841-6D7F6F54E382}"/>
          </ac:spMkLst>
        </pc:spChg>
      </pc:sldChg>
      <pc:sldChg chg="add del">
        <pc:chgData name="Thomas Zimmermann" userId="d6f3dac014f6a3fd" providerId="LiveId" clId="{8D4521DD-432D-43B6-92EE-FB43A12E1FCF}" dt="2023-05-07T07:19:29.811" v="2456" actId="47"/>
        <pc:sldMkLst>
          <pc:docMk/>
          <pc:sldMk cId="2168818156" sldId="412"/>
        </pc:sldMkLst>
      </pc:sldChg>
      <pc:sldChg chg="modSp add mod">
        <pc:chgData name="Thomas Zimmermann" userId="d6f3dac014f6a3fd" providerId="LiveId" clId="{8D4521DD-432D-43B6-92EE-FB43A12E1FCF}" dt="2023-05-07T07:20:41.788" v="2485"/>
        <pc:sldMkLst>
          <pc:docMk/>
          <pc:sldMk cId="4249075445" sldId="412"/>
        </pc:sldMkLst>
        <pc:spChg chg="mod">
          <ac:chgData name="Thomas Zimmermann" userId="d6f3dac014f6a3fd" providerId="LiveId" clId="{8D4521DD-432D-43B6-92EE-FB43A12E1FCF}" dt="2023-05-07T07:20:41.788" v="2485"/>
          <ac:spMkLst>
            <pc:docMk/>
            <pc:sldMk cId="4249075445" sldId="412"/>
            <ac:spMk id="7" creationId="{85074D27-00B3-30BC-4C06-DDDDD57D4CD9}"/>
          </ac:spMkLst>
        </pc:spChg>
      </pc:sldChg>
      <pc:sldChg chg="modSp add mod ord">
        <pc:chgData name="Thomas Zimmermann" userId="d6f3dac014f6a3fd" providerId="LiveId" clId="{8D4521DD-432D-43B6-92EE-FB43A12E1FCF}" dt="2023-05-07T15:55:48.704" v="3823" actId="403"/>
        <pc:sldMkLst>
          <pc:docMk/>
          <pc:sldMk cId="7777917" sldId="413"/>
        </pc:sldMkLst>
        <pc:spChg chg="mod">
          <ac:chgData name="Thomas Zimmermann" userId="d6f3dac014f6a3fd" providerId="LiveId" clId="{8D4521DD-432D-43B6-92EE-FB43A12E1FCF}" dt="2023-05-07T15:55:48.704" v="3823" actId="403"/>
          <ac:spMkLst>
            <pc:docMk/>
            <pc:sldMk cId="7777917" sldId="413"/>
            <ac:spMk id="7" creationId="{85074D27-00B3-30BC-4C06-DDDDD57D4CD9}"/>
          </ac:spMkLst>
        </pc:spChg>
      </pc:sldChg>
      <pc:sldChg chg="addSp delSp modSp add mod">
        <pc:chgData name="Thomas Zimmermann" userId="d6f3dac014f6a3fd" providerId="LiveId" clId="{8D4521DD-432D-43B6-92EE-FB43A12E1FCF}" dt="2023-05-20T08:46:14.230" v="11596" actId="1035"/>
        <pc:sldMkLst>
          <pc:docMk/>
          <pc:sldMk cId="1659676461" sldId="414"/>
        </pc:sldMkLst>
        <pc:spChg chg="del mod">
          <ac:chgData name="Thomas Zimmermann" userId="d6f3dac014f6a3fd" providerId="LiveId" clId="{8D4521DD-432D-43B6-92EE-FB43A12E1FCF}" dt="2023-05-20T08:38:09.670" v="11554" actId="478"/>
          <ac:spMkLst>
            <pc:docMk/>
            <pc:sldMk cId="1659676461" sldId="414"/>
            <ac:spMk id="5" creationId="{8AE34A95-E1BA-1DBA-8F80-59736FCFE5CC}"/>
          </ac:spMkLst>
        </pc:spChg>
        <pc:picChg chg="add del mod">
          <ac:chgData name="Thomas Zimmermann" userId="d6f3dac014f6a3fd" providerId="LiveId" clId="{8D4521DD-432D-43B6-92EE-FB43A12E1FCF}" dt="2023-05-20T08:39:13.608" v="11565" actId="21"/>
          <ac:picMkLst>
            <pc:docMk/>
            <pc:sldMk cId="1659676461" sldId="414"/>
            <ac:picMk id="2" creationId="{1050CB9A-4A5E-450E-AEF4-DB75A04AAAAF}"/>
          </ac:picMkLst>
        </pc:picChg>
        <pc:picChg chg="add mod ord">
          <ac:chgData name="Thomas Zimmermann" userId="d6f3dac014f6a3fd" providerId="LiveId" clId="{8D4521DD-432D-43B6-92EE-FB43A12E1FCF}" dt="2023-05-20T08:45:58.036" v="11578"/>
          <ac:picMkLst>
            <pc:docMk/>
            <pc:sldMk cId="1659676461" sldId="414"/>
            <ac:picMk id="3" creationId="{E62F9C1C-BAEB-DF17-51C0-AEC3CD99A452}"/>
          </ac:picMkLst>
        </pc:picChg>
        <pc:picChg chg="del">
          <ac:chgData name="Thomas Zimmermann" userId="d6f3dac014f6a3fd" providerId="LiveId" clId="{8D4521DD-432D-43B6-92EE-FB43A12E1FCF}" dt="2023-05-20T08:38:13.031" v="11556" actId="478"/>
          <ac:picMkLst>
            <pc:docMk/>
            <pc:sldMk cId="1659676461" sldId="414"/>
            <ac:picMk id="7" creationId="{9964416F-596E-9EA5-8329-0A18000E6F24}"/>
          </ac:picMkLst>
        </pc:picChg>
        <pc:picChg chg="add mod">
          <ac:chgData name="Thomas Zimmermann" userId="d6f3dac014f6a3fd" providerId="LiveId" clId="{8D4521DD-432D-43B6-92EE-FB43A12E1FCF}" dt="2023-05-20T08:46:14.230" v="11596" actId="1035"/>
          <ac:picMkLst>
            <pc:docMk/>
            <pc:sldMk cId="1659676461" sldId="414"/>
            <ac:picMk id="1026" creationId="{C29F07CD-37D2-4FC3-67F2-4AD0A6FABC91}"/>
          </ac:picMkLst>
        </pc:picChg>
      </pc:sldChg>
      <pc:sldChg chg="addSp delSp modSp add mod">
        <pc:chgData name="Thomas Zimmermann" userId="d6f3dac014f6a3fd" providerId="LiveId" clId="{8D4521DD-432D-43B6-92EE-FB43A12E1FCF}" dt="2023-05-08T19:05:21.106" v="4909" actId="6549"/>
        <pc:sldMkLst>
          <pc:docMk/>
          <pc:sldMk cId="28453651" sldId="415"/>
        </pc:sldMkLst>
        <pc:spChg chg="add mod">
          <ac:chgData name="Thomas Zimmermann" userId="d6f3dac014f6a3fd" providerId="LiveId" clId="{8D4521DD-432D-43B6-92EE-FB43A12E1FCF}" dt="2023-05-07T13:08:36.919" v="3164" actId="14100"/>
          <ac:spMkLst>
            <pc:docMk/>
            <pc:sldMk cId="28453651" sldId="415"/>
            <ac:spMk id="3" creationId="{A5B204F9-EEAB-8CD3-2707-7EA3F564BE6A}"/>
          </ac:spMkLst>
        </pc:spChg>
        <pc:spChg chg="add mod">
          <ac:chgData name="Thomas Zimmermann" userId="d6f3dac014f6a3fd" providerId="LiveId" clId="{8D4521DD-432D-43B6-92EE-FB43A12E1FCF}" dt="2023-05-08T19:05:21.106" v="4909" actId="6549"/>
          <ac:spMkLst>
            <pc:docMk/>
            <pc:sldMk cId="28453651" sldId="415"/>
            <ac:spMk id="5" creationId="{4252C40A-EDEA-76A4-0865-9ECEFF44ABB0}"/>
          </ac:spMkLst>
        </pc:spChg>
        <pc:spChg chg="add mod">
          <ac:chgData name="Thomas Zimmermann" userId="d6f3dac014f6a3fd" providerId="LiveId" clId="{8D4521DD-432D-43B6-92EE-FB43A12E1FCF}" dt="2023-05-07T13:08:10.087" v="3158" actId="1036"/>
          <ac:spMkLst>
            <pc:docMk/>
            <pc:sldMk cId="28453651" sldId="415"/>
            <ac:spMk id="9" creationId="{B759A77E-4DF7-1001-B5D3-B592E3158152}"/>
          </ac:spMkLst>
        </pc:spChg>
        <pc:spChg chg="add mod">
          <ac:chgData name="Thomas Zimmermann" userId="d6f3dac014f6a3fd" providerId="LiveId" clId="{8D4521DD-432D-43B6-92EE-FB43A12E1FCF}" dt="2023-05-07T13:08:19.518" v="3163" actId="404"/>
          <ac:spMkLst>
            <pc:docMk/>
            <pc:sldMk cId="28453651" sldId="415"/>
            <ac:spMk id="11" creationId="{CCCCF698-D5FD-5785-3EF7-F69CAC7734B0}"/>
          </ac:spMkLst>
        </pc:spChg>
        <pc:picChg chg="del">
          <ac:chgData name="Thomas Zimmermann" userId="d6f3dac014f6a3fd" providerId="LiveId" clId="{8D4521DD-432D-43B6-92EE-FB43A12E1FCF}" dt="2023-05-07T12:52:55.052" v="2581" actId="478"/>
          <ac:picMkLst>
            <pc:docMk/>
            <pc:sldMk cId="28453651" sldId="415"/>
            <ac:picMk id="6" creationId="{968160B3-A2C4-87AA-CC0F-04530FA5CCFB}"/>
          </ac:picMkLst>
        </pc:picChg>
        <pc:picChg chg="del">
          <ac:chgData name="Thomas Zimmermann" userId="d6f3dac014f6a3fd" providerId="LiveId" clId="{8D4521DD-432D-43B6-92EE-FB43A12E1FCF}" dt="2023-05-07T12:52:53.194" v="2580" actId="478"/>
          <ac:picMkLst>
            <pc:docMk/>
            <pc:sldMk cId="28453651" sldId="415"/>
            <ac:picMk id="7" creationId="{C9C6B84E-B29C-FE39-3E62-BC7F490517DB}"/>
          </ac:picMkLst>
        </pc:picChg>
        <pc:picChg chg="del">
          <ac:chgData name="Thomas Zimmermann" userId="d6f3dac014f6a3fd" providerId="LiveId" clId="{8D4521DD-432D-43B6-92EE-FB43A12E1FCF}" dt="2023-05-07T12:52:56.068" v="2582" actId="478"/>
          <ac:picMkLst>
            <pc:docMk/>
            <pc:sldMk cId="28453651" sldId="415"/>
            <ac:picMk id="12" creationId="{740512B5-0AFC-1B98-C568-5310A4752732}"/>
          </ac:picMkLst>
        </pc:picChg>
      </pc:sldChg>
      <pc:sldChg chg="addSp delSp modSp add mod ord">
        <pc:chgData name="Thomas Zimmermann" userId="d6f3dac014f6a3fd" providerId="LiveId" clId="{8D4521DD-432D-43B6-92EE-FB43A12E1FCF}" dt="2023-05-07T13:56:55.857" v="3628" actId="20577"/>
        <pc:sldMkLst>
          <pc:docMk/>
          <pc:sldMk cId="841029948" sldId="416"/>
        </pc:sldMkLst>
        <pc:spChg chg="add mod">
          <ac:chgData name="Thomas Zimmermann" userId="d6f3dac014f6a3fd" providerId="LiveId" clId="{8D4521DD-432D-43B6-92EE-FB43A12E1FCF}" dt="2023-05-07T13:15:14.197" v="3415" actId="20577"/>
          <ac:spMkLst>
            <pc:docMk/>
            <pc:sldMk cId="841029948" sldId="416"/>
            <ac:spMk id="4" creationId="{E7FAEA34-49A3-1906-6F42-F985F1C89905}"/>
          </ac:spMkLst>
        </pc:spChg>
        <pc:spChg chg="del">
          <ac:chgData name="Thomas Zimmermann" userId="d6f3dac014f6a3fd" providerId="LiveId" clId="{8D4521DD-432D-43B6-92EE-FB43A12E1FCF}" dt="2023-05-07T13:08:55.737" v="3166" actId="478"/>
          <ac:spMkLst>
            <pc:docMk/>
            <pc:sldMk cId="841029948" sldId="416"/>
            <ac:spMk id="5" creationId="{4252C40A-EDEA-76A4-0865-9ECEFF44ABB0}"/>
          </ac:spMkLst>
        </pc:spChg>
        <pc:spChg chg="add mod">
          <ac:chgData name="Thomas Zimmermann" userId="d6f3dac014f6a3fd" providerId="LiveId" clId="{8D4521DD-432D-43B6-92EE-FB43A12E1FCF}" dt="2023-05-07T13:16:33.213" v="3465" actId="1037"/>
          <ac:spMkLst>
            <pc:docMk/>
            <pc:sldMk cId="841029948" sldId="416"/>
            <ac:spMk id="8" creationId="{1363FADF-709E-49B2-9772-BAAA31B13D0A}"/>
          </ac:spMkLst>
        </pc:spChg>
        <pc:spChg chg="del">
          <ac:chgData name="Thomas Zimmermann" userId="d6f3dac014f6a3fd" providerId="LiveId" clId="{8D4521DD-432D-43B6-92EE-FB43A12E1FCF}" dt="2023-05-07T13:08:55.737" v="3166" actId="478"/>
          <ac:spMkLst>
            <pc:docMk/>
            <pc:sldMk cId="841029948" sldId="416"/>
            <ac:spMk id="9" creationId="{B759A77E-4DF7-1001-B5D3-B592E3158152}"/>
          </ac:spMkLst>
        </pc:spChg>
        <pc:spChg chg="add mod">
          <ac:chgData name="Thomas Zimmermann" userId="d6f3dac014f6a3fd" providerId="LiveId" clId="{8D4521DD-432D-43B6-92EE-FB43A12E1FCF}" dt="2023-05-07T13:16:33.213" v="3465" actId="1037"/>
          <ac:spMkLst>
            <pc:docMk/>
            <pc:sldMk cId="841029948" sldId="416"/>
            <ac:spMk id="10" creationId="{05010651-4A50-B095-317F-D3C7779AA3C3}"/>
          </ac:spMkLst>
        </pc:spChg>
        <pc:spChg chg="del">
          <ac:chgData name="Thomas Zimmermann" userId="d6f3dac014f6a3fd" providerId="LiveId" clId="{8D4521DD-432D-43B6-92EE-FB43A12E1FCF}" dt="2023-05-07T13:08:55.737" v="3166" actId="478"/>
          <ac:spMkLst>
            <pc:docMk/>
            <pc:sldMk cId="841029948" sldId="416"/>
            <ac:spMk id="11" creationId="{CCCCF698-D5FD-5785-3EF7-F69CAC7734B0}"/>
          </ac:spMkLst>
        </pc:spChg>
        <pc:spChg chg="add mod">
          <ac:chgData name="Thomas Zimmermann" userId="d6f3dac014f6a3fd" providerId="LiveId" clId="{8D4521DD-432D-43B6-92EE-FB43A12E1FCF}" dt="2023-05-07T13:19:43.336" v="3515" actId="1035"/>
          <ac:spMkLst>
            <pc:docMk/>
            <pc:sldMk cId="841029948" sldId="416"/>
            <ac:spMk id="17" creationId="{D3F51949-9473-264B-723D-FADE8943687D}"/>
          </ac:spMkLst>
        </pc:spChg>
        <pc:spChg chg="add mod">
          <ac:chgData name="Thomas Zimmermann" userId="d6f3dac014f6a3fd" providerId="LiveId" clId="{8D4521DD-432D-43B6-92EE-FB43A12E1FCF}" dt="2023-05-07T13:56:55.857" v="3628" actId="20577"/>
          <ac:spMkLst>
            <pc:docMk/>
            <pc:sldMk cId="841029948" sldId="416"/>
            <ac:spMk id="20" creationId="{162ED84C-11F6-942B-D135-DC9D9469445C}"/>
          </ac:spMkLst>
        </pc:spChg>
        <pc:picChg chg="add del mod modCrop">
          <ac:chgData name="Thomas Zimmermann" userId="d6f3dac014f6a3fd" providerId="LiveId" clId="{8D4521DD-432D-43B6-92EE-FB43A12E1FCF}" dt="2023-05-07T13:18:16.376" v="3476" actId="21"/>
          <ac:picMkLst>
            <pc:docMk/>
            <pc:sldMk cId="841029948" sldId="416"/>
            <ac:picMk id="6" creationId="{D7FF6F96-AC6F-A4C0-48DB-1B800B4A6855}"/>
          </ac:picMkLst>
        </pc:picChg>
        <pc:picChg chg="add del mod">
          <ac:chgData name="Thomas Zimmermann" userId="d6f3dac014f6a3fd" providerId="LiveId" clId="{8D4521DD-432D-43B6-92EE-FB43A12E1FCF}" dt="2023-05-07T13:18:25.811" v="3481" actId="21"/>
          <ac:picMkLst>
            <pc:docMk/>
            <pc:sldMk cId="841029948" sldId="416"/>
            <ac:picMk id="7" creationId="{AAF06717-02E2-5576-0075-DB9FE8297C9D}"/>
          </ac:picMkLst>
        </pc:picChg>
        <pc:picChg chg="add del mod modCrop">
          <ac:chgData name="Thomas Zimmermann" userId="d6f3dac014f6a3fd" providerId="LiveId" clId="{8D4521DD-432D-43B6-92EE-FB43A12E1FCF}" dt="2023-05-07T13:18:09.891" v="3473" actId="21"/>
          <ac:picMkLst>
            <pc:docMk/>
            <pc:sldMk cId="841029948" sldId="416"/>
            <ac:picMk id="12" creationId="{A132B245-83CE-E756-9579-399C8AFB2FB3}"/>
          </ac:picMkLst>
        </pc:picChg>
        <pc:picChg chg="add mod">
          <ac:chgData name="Thomas Zimmermann" userId="d6f3dac014f6a3fd" providerId="LiveId" clId="{8D4521DD-432D-43B6-92EE-FB43A12E1FCF}" dt="2023-05-07T13:19:43.336" v="3515" actId="1035"/>
          <ac:picMkLst>
            <pc:docMk/>
            <pc:sldMk cId="841029948" sldId="416"/>
            <ac:picMk id="13" creationId="{D1943A97-50ED-718E-94FB-1F086BF572C9}"/>
          </ac:picMkLst>
        </pc:picChg>
        <pc:picChg chg="add mod">
          <ac:chgData name="Thomas Zimmermann" userId="d6f3dac014f6a3fd" providerId="LiveId" clId="{8D4521DD-432D-43B6-92EE-FB43A12E1FCF}" dt="2023-05-07T13:18:23.642" v="3480" actId="1038"/>
          <ac:picMkLst>
            <pc:docMk/>
            <pc:sldMk cId="841029948" sldId="416"/>
            <ac:picMk id="14" creationId="{63AD0633-3FE3-D557-FD8C-B100F843245B}"/>
          </ac:picMkLst>
        </pc:picChg>
        <pc:picChg chg="add mod">
          <ac:chgData name="Thomas Zimmermann" userId="d6f3dac014f6a3fd" providerId="LiveId" clId="{8D4521DD-432D-43B6-92EE-FB43A12E1FCF}" dt="2023-05-07T13:18:32.847" v="3483" actId="1076"/>
          <ac:picMkLst>
            <pc:docMk/>
            <pc:sldMk cId="841029948" sldId="416"/>
            <ac:picMk id="15" creationId="{59EF0FFE-8D76-5CC3-DC10-C733E7272EF0}"/>
          </ac:picMkLst>
        </pc:picChg>
        <pc:picChg chg="add mod modCrop">
          <ac:chgData name="Thomas Zimmermann" userId="d6f3dac014f6a3fd" providerId="LiveId" clId="{8D4521DD-432D-43B6-92EE-FB43A12E1FCF}" dt="2023-05-07T13:56:25.935" v="3553" actId="1038"/>
          <ac:picMkLst>
            <pc:docMk/>
            <pc:sldMk cId="841029948" sldId="416"/>
            <ac:picMk id="19" creationId="{FCCC6FFF-854D-C3B3-9DB4-C42F1BA03AC8}"/>
          </ac:picMkLst>
        </pc:picChg>
      </pc:sldChg>
      <pc:sldChg chg="addSp delSp modSp add del mod">
        <pc:chgData name="Thomas Zimmermann" userId="d6f3dac014f6a3fd" providerId="LiveId" clId="{8D4521DD-432D-43B6-92EE-FB43A12E1FCF}" dt="2023-05-07T17:07:42.920" v="3935" actId="2696"/>
        <pc:sldMkLst>
          <pc:docMk/>
          <pc:sldMk cId="1741949595" sldId="417"/>
        </pc:sldMkLst>
        <pc:spChg chg="mod">
          <ac:chgData name="Thomas Zimmermann" userId="d6f3dac014f6a3fd" providerId="LiveId" clId="{8D4521DD-432D-43B6-92EE-FB43A12E1FCF}" dt="2023-05-07T17:04:13.306" v="3899" actId="20577"/>
          <ac:spMkLst>
            <pc:docMk/>
            <pc:sldMk cId="1741949595" sldId="417"/>
            <ac:spMk id="3" creationId="{EB70462A-B59E-2BFA-371E-522D3AE3F2A8}"/>
          </ac:spMkLst>
        </pc:spChg>
        <pc:spChg chg="del">
          <ac:chgData name="Thomas Zimmermann" userId="d6f3dac014f6a3fd" providerId="LiveId" clId="{8D4521DD-432D-43B6-92EE-FB43A12E1FCF}" dt="2023-05-07T17:05:07.878" v="3923" actId="478"/>
          <ac:spMkLst>
            <pc:docMk/>
            <pc:sldMk cId="1741949595" sldId="417"/>
            <ac:spMk id="4" creationId="{E499D67A-D9EF-5CD5-04D2-8A0EBAEEDD4A}"/>
          </ac:spMkLst>
        </pc:spChg>
        <pc:picChg chg="add del mod ord modCrop">
          <ac:chgData name="Thomas Zimmermann" userId="d6f3dac014f6a3fd" providerId="LiveId" clId="{8D4521DD-432D-43B6-92EE-FB43A12E1FCF}" dt="2023-05-07T17:04:55.320" v="3916" actId="21"/>
          <ac:picMkLst>
            <pc:docMk/>
            <pc:sldMk cId="1741949595" sldId="417"/>
            <ac:picMk id="6" creationId="{55E2F205-528F-75A2-1867-88A479E51169}"/>
          </ac:picMkLst>
        </pc:picChg>
        <pc:picChg chg="add mod ord">
          <ac:chgData name="Thomas Zimmermann" userId="d6f3dac014f6a3fd" providerId="LiveId" clId="{8D4521DD-432D-43B6-92EE-FB43A12E1FCF}" dt="2023-05-07T17:05:02.269" v="3922" actId="1035"/>
          <ac:picMkLst>
            <pc:docMk/>
            <pc:sldMk cId="1741949595" sldId="417"/>
            <ac:picMk id="7" creationId="{0EFA9265-0C15-FC45-F45B-B9919EA87D1B}"/>
          </ac:picMkLst>
        </pc:picChg>
        <pc:picChg chg="add mod modCrop">
          <ac:chgData name="Thomas Zimmermann" userId="d6f3dac014f6a3fd" providerId="LiveId" clId="{8D4521DD-432D-43B6-92EE-FB43A12E1FCF}" dt="2023-05-07T17:07:12.180" v="3934" actId="14100"/>
          <ac:picMkLst>
            <pc:docMk/>
            <pc:sldMk cId="1741949595" sldId="417"/>
            <ac:picMk id="9" creationId="{1A107498-F5CC-E306-86D3-D1401A8D590C}"/>
          </ac:picMkLst>
        </pc:picChg>
      </pc:sldChg>
      <pc:sldChg chg="modSp add mod">
        <pc:chgData name="Thomas Zimmermann" userId="d6f3dac014f6a3fd" providerId="LiveId" clId="{8D4521DD-432D-43B6-92EE-FB43A12E1FCF}" dt="2023-05-13T17:56:04.889" v="6467" actId="6549"/>
        <pc:sldMkLst>
          <pc:docMk/>
          <pc:sldMk cId="2746172393" sldId="417"/>
        </pc:sldMkLst>
        <pc:spChg chg="mod">
          <ac:chgData name="Thomas Zimmermann" userId="d6f3dac014f6a3fd" providerId="LiveId" clId="{8D4521DD-432D-43B6-92EE-FB43A12E1FCF}" dt="2023-05-13T17:56:04.889" v="6467" actId="6549"/>
          <ac:spMkLst>
            <pc:docMk/>
            <pc:sldMk cId="2746172393" sldId="417"/>
            <ac:spMk id="2" creationId="{2D841F6E-296F-00F7-6BBF-B662F2034A7E}"/>
          </ac:spMkLst>
        </pc:spChg>
      </pc:sldChg>
      <pc:sldChg chg="addSp delSp modSp add del mod">
        <pc:chgData name="Thomas Zimmermann" userId="d6f3dac014f6a3fd" providerId="LiveId" clId="{8D4521DD-432D-43B6-92EE-FB43A12E1FCF}" dt="2023-05-07T16:04:21.911" v="3890" actId="2696"/>
        <pc:sldMkLst>
          <pc:docMk/>
          <pc:sldMk cId="2078218130" sldId="418"/>
        </pc:sldMkLst>
        <pc:spChg chg="mod">
          <ac:chgData name="Thomas Zimmermann" userId="d6f3dac014f6a3fd" providerId="LiveId" clId="{8D4521DD-432D-43B6-92EE-FB43A12E1FCF}" dt="2023-05-07T16:03:13.178" v="3858" actId="14100"/>
          <ac:spMkLst>
            <pc:docMk/>
            <pc:sldMk cId="2078218130" sldId="418"/>
            <ac:spMk id="3" creationId="{EB70462A-B59E-2BFA-371E-522D3AE3F2A8}"/>
          </ac:spMkLst>
        </pc:spChg>
        <pc:spChg chg="del">
          <ac:chgData name="Thomas Zimmermann" userId="d6f3dac014f6a3fd" providerId="LiveId" clId="{8D4521DD-432D-43B6-92EE-FB43A12E1FCF}" dt="2023-05-07T16:04:17.336" v="3889" actId="478"/>
          <ac:spMkLst>
            <pc:docMk/>
            <pc:sldMk cId="2078218130" sldId="418"/>
            <ac:spMk id="4" creationId="{E499D67A-D9EF-5CD5-04D2-8A0EBAEEDD4A}"/>
          </ac:spMkLst>
        </pc:spChg>
        <pc:picChg chg="add del mod modCrop">
          <ac:chgData name="Thomas Zimmermann" userId="d6f3dac014f6a3fd" providerId="LiveId" clId="{8D4521DD-432D-43B6-92EE-FB43A12E1FCF}" dt="2023-05-07T16:02:31.981" v="3846" actId="21"/>
          <ac:picMkLst>
            <pc:docMk/>
            <pc:sldMk cId="2078218130" sldId="418"/>
            <ac:picMk id="6" creationId="{A8CCFFFF-D4B4-F6B0-0BA1-295F8B178BEF}"/>
          </ac:picMkLst>
        </pc:picChg>
        <pc:picChg chg="add mod">
          <ac:chgData name="Thomas Zimmermann" userId="d6f3dac014f6a3fd" providerId="LiveId" clId="{8D4521DD-432D-43B6-92EE-FB43A12E1FCF}" dt="2023-05-07T16:02:35.875" v="3848" actId="1076"/>
          <ac:picMkLst>
            <pc:docMk/>
            <pc:sldMk cId="2078218130" sldId="418"/>
            <ac:picMk id="7" creationId="{34012DFA-415F-BDDC-127F-059DEC971FCB}"/>
          </ac:picMkLst>
        </pc:picChg>
        <pc:picChg chg="add del mod ord modCrop">
          <ac:chgData name="Thomas Zimmermann" userId="d6f3dac014f6a3fd" providerId="LiveId" clId="{8D4521DD-432D-43B6-92EE-FB43A12E1FCF}" dt="2023-05-07T16:04:03.452" v="3874" actId="21"/>
          <ac:picMkLst>
            <pc:docMk/>
            <pc:sldMk cId="2078218130" sldId="418"/>
            <ac:picMk id="9" creationId="{71251A3E-9F37-B7B6-00C9-153DD974334F}"/>
          </ac:picMkLst>
        </pc:picChg>
        <pc:picChg chg="add mod ord">
          <ac:chgData name="Thomas Zimmermann" userId="d6f3dac014f6a3fd" providerId="LiveId" clId="{8D4521DD-432D-43B6-92EE-FB43A12E1FCF}" dt="2023-05-07T16:04:13.569" v="3888" actId="1036"/>
          <ac:picMkLst>
            <pc:docMk/>
            <pc:sldMk cId="2078218130" sldId="418"/>
            <ac:picMk id="10" creationId="{8AD39E4F-24CC-6F22-1869-7E73DBC670FD}"/>
          </ac:picMkLst>
        </pc:picChg>
      </pc:sldChg>
      <pc:sldChg chg="addSp modSp add mod">
        <pc:chgData name="Thomas Zimmermann" userId="d6f3dac014f6a3fd" providerId="LiveId" clId="{8D4521DD-432D-43B6-92EE-FB43A12E1FCF}" dt="2023-05-22T18:07:47.671" v="13046"/>
        <pc:sldMkLst>
          <pc:docMk/>
          <pc:sldMk cId="2245497705" sldId="418"/>
        </pc:sldMkLst>
        <pc:spChg chg="mod">
          <ac:chgData name="Thomas Zimmermann" userId="d6f3dac014f6a3fd" providerId="LiveId" clId="{8D4521DD-432D-43B6-92EE-FB43A12E1FCF}" dt="2023-05-13T17:56:22.057" v="6493" actId="20577"/>
          <ac:spMkLst>
            <pc:docMk/>
            <pc:sldMk cId="2245497705" sldId="418"/>
            <ac:spMk id="2" creationId="{2D841F6E-296F-00F7-6BBF-B662F2034A7E}"/>
          </ac:spMkLst>
        </pc:spChg>
        <pc:picChg chg="add mod">
          <ac:chgData name="Thomas Zimmermann" userId="d6f3dac014f6a3fd" providerId="LiveId" clId="{8D4521DD-432D-43B6-92EE-FB43A12E1FCF}" dt="2023-05-22T18:07:47.671" v="13046"/>
          <ac:picMkLst>
            <pc:docMk/>
            <pc:sldMk cId="2245497705" sldId="418"/>
            <ac:picMk id="4" creationId="{A0D9D5C0-5C65-42E6-8BAD-615CB83C98CA}"/>
          </ac:picMkLst>
        </pc:picChg>
      </pc:sldChg>
      <pc:sldChg chg="addSp delSp modSp add del mod">
        <pc:chgData name="Thomas Zimmermann" userId="d6f3dac014f6a3fd" providerId="LiveId" clId="{8D4521DD-432D-43B6-92EE-FB43A12E1FCF}" dt="2023-05-07T17:20:51.336" v="3995" actId="2696"/>
        <pc:sldMkLst>
          <pc:docMk/>
          <pc:sldMk cId="1740550299" sldId="419"/>
        </pc:sldMkLst>
        <pc:spChg chg="mod">
          <ac:chgData name="Thomas Zimmermann" userId="d6f3dac014f6a3fd" providerId="LiveId" clId="{8D4521DD-432D-43B6-92EE-FB43A12E1FCF}" dt="2023-05-07T17:10:05.729" v="3944" actId="20577"/>
          <ac:spMkLst>
            <pc:docMk/>
            <pc:sldMk cId="1740550299" sldId="419"/>
            <ac:spMk id="3" creationId="{EB70462A-B59E-2BFA-371E-522D3AE3F2A8}"/>
          </ac:spMkLst>
        </pc:spChg>
        <pc:picChg chg="add mod ord modCrop">
          <ac:chgData name="Thomas Zimmermann" userId="d6f3dac014f6a3fd" providerId="LiveId" clId="{8D4521DD-432D-43B6-92EE-FB43A12E1FCF}" dt="2023-05-07T17:10:55.258" v="3963" actId="14100"/>
          <ac:picMkLst>
            <pc:docMk/>
            <pc:sldMk cId="1740550299" sldId="419"/>
            <ac:picMk id="6" creationId="{14D88D1F-2B6B-4112-FF25-18C35E83BAB1}"/>
          </ac:picMkLst>
        </pc:picChg>
        <pc:picChg chg="add del mod modCrop">
          <ac:chgData name="Thomas Zimmermann" userId="d6f3dac014f6a3fd" providerId="LiveId" clId="{8D4521DD-432D-43B6-92EE-FB43A12E1FCF}" dt="2023-05-07T17:11:45.654" v="3971" actId="21"/>
          <ac:picMkLst>
            <pc:docMk/>
            <pc:sldMk cId="1740550299" sldId="419"/>
            <ac:picMk id="8" creationId="{082821D6-853D-B29B-6AAD-445B5053E781}"/>
          </ac:picMkLst>
        </pc:picChg>
        <pc:picChg chg="add mod">
          <ac:chgData name="Thomas Zimmermann" userId="d6f3dac014f6a3fd" providerId="LiveId" clId="{8D4521DD-432D-43B6-92EE-FB43A12E1FCF}" dt="2023-05-07T17:11:51.308" v="3973" actId="1076"/>
          <ac:picMkLst>
            <pc:docMk/>
            <pc:sldMk cId="1740550299" sldId="419"/>
            <ac:picMk id="9" creationId="{1378C5E1-5A54-FABD-F257-681D9B05B304}"/>
          </ac:picMkLst>
        </pc:picChg>
        <pc:picChg chg="add del mod modCrop">
          <ac:chgData name="Thomas Zimmermann" userId="d6f3dac014f6a3fd" providerId="LiveId" clId="{8D4521DD-432D-43B6-92EE-FB43A12E1FCF}" dt="2023-05-07T17:20:43.688" v="3992" actId="21"/>
          <ac:picMkLst>
            <pc:docMk/>
            <pc:sldMk cId="1740550299" sldId="419"/>
            <ac:picMk id="11" creationId="{05ADAEEA-CE96-4F26-EE2E-0D2C6A04FB91}"/>
          </ac:picMkLst>
        </pc:picChg>
        <pc:picChg chg="add mod">
          <ac:chgData name="Thomas Zimmermann" userId="d6f3dac014f6a3fd" providerId="LiveId" clId="{8D4521DD-432D-43B6-92EE-FB43A12E1FCF}" dt="2023-05-07T17:20:47.546" v="3994" actId="1076"/>
          <ac:picMkLst>
            <pc:docMk/>
            <pc:sldMk cId="1740550299" sldId="419"/>
            <ac:picMk id="12" creationId="{6E1362BD-890F-63DA-34E5-8DF88AEAF88F}"/>
          </ac:picMkLst>
        </pc:picChg>
      </pc:sldChg>
      <pc:sldChg chg="delSp modSp add mod ord">
        <pc:chgData name="Thomas Zimmermann" userId="d6f3dac014f6a3fd" providerId="LiveId" clId="{8D4521DD-432D-43B6-92EE-FB43A12E1FCF}" dt="2023-05-13T20:07:14.068" v="6982"/>
        <pc:sldMkLst>
          <pc:docMk/>
          <pc:sldMk cId="1979373540" sldId="419"/>
        </pc:sldMkLst>
        <pc:spChg chg="mod">
          <ac:chgData name="Thomas Zimmermann" userId="d6f3dac014f6a3fd" providerId="LiveId" clId="{8D4521DD-432D-43B6-92EE-FB43A12E1FCF}" dt="2023-05-13T20:05:25.860" v="6872" actId="20577"/>
          <ac:spMkLst>
            <pc:docMk/>
            <pc:sldMk cId="1979373540" sldId="419"/>
            <ac:spMk id="2" creationId="{2D841F6E-296F-00F7-6BBF-B662F2034A7E}"/>
          </ac:spMkLst>
        </pc:spChg>
        <pc:spChg chg="del">
          <ac:chgData name="Thomas Zimmermann" userId="d6f3dac014f6a3fd" providerId="LiveId" clId="{8D4521DD-432D-43B6-92EE-FB43A12E1FCF}" dt="2023-05-07T20:26:19.137" v="4455" actId="478"/>
          <ac:spMkLst>
            <pc:docMk/>
            <pc:sldMk cId="1979373540" sldId="419"/>
            <ac:spMk id="4" creationId="{E499D67A-D9EF-5CD5-04D2-8A0EBAEEDD4A}"/>
          </ac:spMkLst>
        </pc:spChg>
      </pc:sldChg>
      <pc:sldChg chg="addSp delSp modSp add del mod">
        <pc:chgData name="Thomas Zimmermann" userId="d6f3dac014f6a3fd" providerId="LiveId" clId="{8D4521DD-432D-43B6-92EE-FB43A12E1FCF}" dt="2023-05-07T18:02:06.371" v="4121" actId="2696"/>
        <pc:sldMkLst>
          <pc:docMk/>
          <pc:sldMk cId="1842280684" sldId="420"/>
        </pc:sldMkLst>
        <pc:spChg chg="mod">
          <ac:chgData name="Thomas Zimmermann" userId="d6f3dac014f6a3fd" providerId="LiveId" clId="{8D4521DD-432D-43B6-92EE-FB43A12E1FCF}" dt="2023-05-07T17:22:46.652" v="4004" actId="20577"/>
          <ac:spMkLst>
            <pc:docMk/>
            <pc:sldMk cId="1842280684" sldId="420"/>
            <ac:spMk id="3" creationId="{EB70462A-B59E-2BFA-371E-522D3AE3F2A8}"/>
          </ac:spMkLst>
        </pc:spChg>
        <pc:spChg chg="add del">
          <ac:chgData name="Thomas Zimmermann" userId="d6f3dac014f6a3fd" providerId="LiveId" clId="{8D4521DD-432D-43B6-92EE-FB43A12E1FCF}" dt="2023-05-07T17:22:51.499" v="4006" actId="478"/>
          <ac:spMkLst>
            <pc:docMk/>
            <pc:sldMk cId="1842280684" sldId="420"/>
            <ac:spMk id="6" creationId="{78A5BAF7-ABF6-6574-F64E-64E34C1992E0}"/>
          </ac:spMkLst>
        </pc:spChg>
        <pc:picChg chg="add del mod ord modCrop">
          <ac:chgData name="Thomas Zimmermann" userId="d6f3dac014f6a3fd" providerId="LiveId" clId="{8D4521DD-432D-43B6-92EE-FB43A12E1FCF}" dt="2023-05-07T17:23:52.381" v="4021" actId="21"/>
          <ac:picMkLst>
            <pc:docMk/>
            <pc:sldMk cId="1842280684" sldId="420"/>
            <ac:picMk id="8" creationId="{7E01694D-4730-7B57-FD17-2A6825FE0450}"/>
          </ac:picMkLst>
        </pc:picChg>
        <pc:picChg chg="add mod ord">
          <ac:chgData name="Thomas Zimmermann" userId="d6f3dac014f6a3fd" providerId="LiveId" clId="{8D4521DD-432D-43B6-92EE-FB43A12E1FCF}" dt="2023-05-07T17:24:02.559" v="4028" actId="1038"/>
          <ac:picMkLst>
            <pc:docMk/>
            <pc:sldMk cId="1842280684" sldId="420"/>
            <ac:picMk id="9" creationId="{AB31F3CB-6F4C-7095-C5F4-EA6A2C05B74D}"/>
          </ac:picMkLst>
        </pc:picChg>
        <pc:picChg chg="add mod modCrop">
          <ac:chgData name="Thomas Zimmermann" userId="d6f3dac014f6a3fd" providerId="LiveId" clId="{8D4521DD-432D-43B6-92EE-FB43A12E1FCF}" dt="2023-05-07T18:01:56.737" v="4120" actId="14100"/>
          <ac:picMkLst>
            <pc:docMk/>
            <pc:sldMk cId="1842280684" sldId="420"/>
            <ac:picMk id="11" creationId="{70E6E39D-5BB7-9084-EC95-76CB7733B5E8}"/>
          </ac:picMkLst>
        </pc:picChg>
      </pc:sldChg>
      <pc:sldChg chg="delSp modSp add mod">
        <pc:chgData name="Thomas Zimmermann" userId="d6f3dac014f6a3fd" providerId="LiveId" clId="{8D4521DD-432D-43B6-92EE-FB43A12E1FCF}" dt="2023-05-13T17:57:21.922" v="6585" actId="20577"/>
        <pc:sldMkLst>
          <pc:docMk/>
          <pc:sldMk cId="3589488966" sldId="420"/>
        </pc:sldMkLst>
        <pc:spChg chg="mod">
          <ac:chgData name="Thomas Zimmermann" userId="d6f3dac014f6a3fd" providerId="LiveId" clId="{8D4521DD-432D-43B6-92EE-FB43A12E1FCF}" dt="2023-05-13T17:57:21.922" v="6585" actId="20577"/>
          <ac:spMkLst>
            <pc:docMk/>
            <pc:sldMk cId="3589488966" sldId="420"/>
            <ac:spMk id="2" creationId="{2D841F6E-296F-00F7-6BBF-B662F2034A7E}"/>
          </ac:spMkLst>
        </pc:spChg>
        <pc:spChg chg="del">
          <ac:chgData name="Thomas Zimmermann" userId="d6f3dac014f6a3fd" providerId="LiveId" clId="{8D4521DD-432D-43B6-92EE-FB43A12E1FCF}" dt="2023-05-07T20:26:11.026" v="4454" actId="478"/>
          <ac:spMkLst>
            <pc:docMk/>
            <pc:sldMk cId="3589488966" sldId="420"/>
            <ac:spMk id="4" creationId="{E499D67A-D9EF-5CD5-04D2-8A0EBAEEDD4A}"/>
          </ac:spMkLst>
        </pc:spChg>
      </pc:sldChg>
      <pc:sldChg chg="addSp delSp modSp add del mod">
        <pc:chgData name="Thomas Zimmermann" userId="d6f3dac014f6a3fd" providerId="LiveId" clId="{8D4521DD-432D-43B6-92EE-FB43A12E1FCF}" dt="2023-05-07T19:54:41.570" v="4187" actId="2696"/>
        <pc:sldMkLst>
          <pc:docMk/>
          <pc:sldMk cId="1615402378" sldId="421"/>
        </pc:sldMkLst>
        <pc:spChg chg="mod">
          <ac:chgData name="Thomas Zimmermann" userId="d6f3dac014f6a3fd" providerId="LiveId" clId="{8D4521DD-432D-43B6-92EE-FB43A12E1FCF}" dt="2023-05-07T19:51:16.590" v="4136" actId="20577"/>
          <ac:spMkLst>
            <pc:docMk/>
            <pc:sldMk cId="1615402378" sldId="421"/>
            <ac:spMk id="3" creationId="{EB70462A-B59E-2BFA-371E-522D3AE3F2A8}"/>
          </ac:spMkLst>
        </pc:spChg>
        <pc:spChg chg="del">
          <ac:chgData name="Thomas Zimmermann" userId="d6f3dac014f6a3fd" providerId="LiveId" clId="{8D4521DD-432D-43B6-92EE-FB43A12E1FCF}" dt="2023-05-07T19:54:35.238" v="4186" actId="478"/>
          <ac:spMkLst>
            <pc:docMk/>
            <pc:sldMk cId="1615402378" sldId="421"/>
            <ac:spMk id="4" creationId="{E499D67A-D9EF-5CD5-04D2-8A0EBAEEDD4A}"/>
          </ac:spMkLst>
        </pc:spChg>
        <pc:picChg chg="add del mod ord modCrop">
          <ac:chgData name="Thomas Zimmermann" userId="d6f3dac014f6a3fd" providerId="LiveId" clId="{8D4521DD-432D-43B6-92EE-FB43A12E1FCF}" dt="2023-05-07T19:54:24.357" v="4177" actId="21"/>
          <ac:picMkLst>
            <pc:docMk/>
            <pc:sldMk cId="1615402378" sldId="421"/>
            <ac:picMk id="6" creationId="{13793C4D-5DCE-2DF3-1880-7B6729B79A3D}"/>
          </ac:picMkLst>
        </pc:picChg>
        <pc:picChg chg="add mod modCrop">
          <ac:chgData name="Thomas Zimmermann" userId="d6f3dac014f6a3fd" providerId="LiveId" clId="{8D4521DD-432D-43B6-92EE-FB43A12E1FCF}" dt="2023-05-07T19:52:51.695" v="4164" actId="14100"/>
          <ac:picMkLst>
            <pc:docMk/>
            <pc:sldMk cId="1615402378" sldId="421"/>
            <ac:picMk id="8" creationId="{EC69F276-74F4-1580-8842-64A5AEFB4A1E}"/>
          </ac:picMkLst>
        </pc:picChg>
        <pc:picChg chg="add del mod modCrop">
          <ac:chgData name="Thomas Zimmermann" userId="d6f3dac014f6a3fd" providerId="LiveId" clId="{8D4521DD-432D-43B6-92EE-FB43A12E1FCF}" dt="2023-05-07T19:54:24.357" v="4177" actId="21"/>
          <ac:picMkLst>
            <pc:docMk/>
            <pc:sldMk cId="1615402378" sldId="421"/>
            <ac:picMk id="10" creationId="{B5A902AB-CEF4-24D7-C4BE-72CD5B15DD4C}"/>
          </ac:picMkLst>
        </pc:picChg>
        <pc:picChg chg="add del mod modCrop">
          <ac:chgData name="Thomas Zimmermann" userId="d6f3dac014f6a3fd" providerId="LiveId" clId="{8D4521DD-432D-43B6-92EE-FB43A12E1FCF}" dt="2023-05-07T19:54:24.357" v="4177" actId="21"/>
          <ac:picMkLst>
            <pc:docMk/>
            <pc:sldMk cId="1615402378" sldId="421"/>
            <ac:picMk id="12" creationId="{8B945698-5B95-B277-2C09-F9B1BAFF9F5A}"/>
          </ac:picMkLst>
        </pc:picChg>
        <pc:picChg chg="add mod ord">
          <ac:chgData name="Thomas Zimmermann" userId="d6f3dac014f6a3fd" providerId="LiveId" clId="{8D4521DD-432D-43B6-92EE-FB43A12E1FCF}" dt="2023-05-07T19:54:32.984" v="4185" actId="1037"/>
          <ac:picMkLst>
            <pc:docMk/>
            <pc:sldMk cId="1615402378" sldId="421"/>
            <ac:picMk id="13" creationId="{35A02D72-2711-C741-FEEE-4C4A80307139}"/>
          </ac:picMkLst>
        </pc:picChg>
      </pc:sldChg>
      <pc:sldChg chg="modSp add mod">
        <pc:chgData name="Thomas Zimmermann" userId="d6f3dac014f6a3fd" providerId="LiveId" clId="{8D4521DD-432D-43B6-92EE-FB43A12E1FCF}" dt="2023-05-13T20:05:31.846" v="6881" actId="20577"/>
        <pc:sldMkLst>
          <pc:docMk/>
          <pc:sldMk cId="2237157634" sldId="421"/>
        </pc:sldMkLst>
        <pc:spChg chg="mod">
          <ac:chgData name="Thomas Zimmermann" userId="d6f3dac014f6a3fd" providerId="LiveId" clId="{8D4521DD-432D-43B6-92EE-FB43A12E1FCF}" dt="2023-05-13T20:05:31.846" v="6881" actId="20577"/>
          <ac:spMkLst>
            <pc:docMk/>
            <pc:sldMk cId="2237157634" sldId="421"/>
            <ac:spMk id="2" creationId="{2D841F6E-296F-00F7-6BBF-B662F2034A7E}"/>
          </ac:spMkLst>
        </pc:spChg>
      </pc:sldChg>
      <pc:sldChg chg="addSp delSp modSp add del mod">
        <pc:chgData name="Thomas Zimmermann" userId="d6f3dac014f6a3fd" providerId="LiveId" clId="{8D4521DD-432D-43B6-92EE-FB43A12E1FCF}" dt="2023-05-07T17:54:04.953" v="4109" actId="2696"/>
        <pc:sldMkLst>
          <pc:docMk/>
          <pc:sldMk cId="3426128661" sldId="422"/>
        </pc:sldMkLst>
        <pc:spChg chg="mod">
          <ac:chgData name="Thomas Zimmermann" userId="d6f3dac014f6a3fd" providerId="LiveId" clId="{8D4521DD-432D-43B6-92EE-FB43A12E1FCF}" dt="2023-05-07T17:34:35.066" v="4034" actId="1076"/>
          <ac:spMkLst>
            <pc:docMk/>
            <pc:sldMk cId="3426128661" sldId="422"/>
            <ac:spMk id="2" creationId="{2D841F6E-296F-00F7-6BBF-B662F2034A7E}"/>
          </ac:spMkLst>
        </pc:spChg>
        <pc:spChg chg="mod">
          <ac:chgData name="Thomas Zimmermann" userId="d6f3dac014f6a3fd" providerId="LiveId" clId="{8D4521DD-432D-43B6-92EE-FB43A12E1FCF}" dt="2023-05-07T17:36:51.178" v="4077" actId="20577"/>
          <ac:spMkLst>
            <pc:docMk/>
            <pc:sldMk cId="3426128661" sldId="422"/>
            <ac:spMk id="3" creationId="{EB70462A-B59E-2BFA-371E-522D3AE3F2A8}"/>
          </ac:spMkLst>
        </pc:spChg>
        <pc:picChg chg="add del mod ord modCrop">
          <ac:chgData name="Thomas Zimmermann" userId="d6f3dac014f6a3fd" providerId="LiveId" clId="{8D4521DD-432D-43B6-92EE-FB43A12E1FCF}" dt="2023-05-07T17:36:32.658" v="4062" actId="21"/>
          <ac:picMkLst>
            <pc:docMk/>
            <pc:sldMk cId="3426128661" sldId="422"/>
            <ac:picMk id="6" creationId="{F3B94EAC-65AD-591F-2ECF-57ACD2FFA95B}"/>
          </ac:picMkLst>
        </pc:picChg>
        <pc:picChg chg="add del">
          <ac:chgData name="Thomas Zimmermann" userId="d6f3dac014f6a3fd" providerId="LiveId" clId="{8D4521DD-432D-43B6-92EE-FB43A12E1FCF}" dt="2023-05-07T17:35:15.602" v="4048" actId="478"/>
          <ac:picMkLst>
            <pc:docMk/>
            <pc:sldMk cId="3426128661" sldId="422"/>
            <ac:picMk id="8" creationId="{BC313539-A7FF-EEDC-6BB8-99DFB0C0F0B8}"/>
          </ac:picMkLst>
        </pc:picChg>
        <pc:picChg chg="add del mod modCrop">
          <ac:chgData name="Thomas Zimmermann" userId="d6f3dac014f6a3fd" providerId="LiveId" clId="{8D4521DD-432D-43B6-92EE-FB43A12E1FCF}" dt="2023-05-07T17:36:32.658" v="4062" actId="21"/>
          <ac:picMkLst>
            <pc:docMk/>
            <pc:sldMk cId="3426128661" sldId="422"/>
            <ac:picMk id="10" creationId="{4584472B-7B0E-3B77-0E5F-72CD1DBFD895}"/>
          </ac:picMkLst>
        </pc:picChg>
        <pc:picChg chg="add mod ord">
          <ac:chgData name="Thomas Zimmermann" userId="d6f3dac014f6a3fd" providerId="LiveId" clId="{8D4521DD-432D-43B6-92EE-FB43A12E1FCF}" dt="2023-05-07T17:36:44.162" v="4070" actId="1038"/>
          <ac:picMkLst>
            <pc:docMk/>
            <pc:sldMk cId="3426128661" sldId="422"/>
            <ac:picMk id="11" creationId="{1349B031-625A-F626-502D-F05222ED85FC}"/>
          </ac:picMkLst>
        </pc:picChg>
        <pc:picChg chg="add del mod modCrop">
          <ac:chgData name="Thomas Zimmermann" userId="d6f3dac014f6a3fd" providerId="LiveId" clId="{8D4521DD-432D-43B6-92EE-FB43A12E1FCF}" dt="2023-05-07T17:38:22.218" v="4083" actId="21"/>
          <ac:picMkLst>
            <pc:docMk/>
            <pc:sldMk cId="3426128661" sldId="422"/>
            <ac:picMk id="13" creationId="{AEA1F605-11A0-CB4E-A5ED-B4D0AA231260}"/>
          </ac:picMkLst>
        </pc:picChg>
        <pc:picChg chg="add mod">
          <ac:chgData name="Thomas Zimmermann" userId="d6f3dac014f6a3fd" providerId="LiveId" clId="{8D4521DD-432D-43B6-92EE-FB43A12E1FCF}" dt="2023-05-07T17:38:26.703" v="4085" actId="1076"/>
          <ac:picMkLst>
            <pc:docMk/>
            <pc:sldMk cId="3426128661" sldId="422"/>
            <ac:picMk id="14" creationId="{CC8A60BF-198D-B777-D2EA-045B2BBB1F28}"/>
          </ac:picMkLst>
        </pc:picChg>
        <pc:picChg chg="add del mod modCrop">
          <ac:chgData name="Thomas Zimmermann" userId="d6f3dac014f6a3fd" providerId="LiveId" clId="{8D4521DD-432D-43B6-92EE-FB43A12E1FCF}" dt="2023-05-07T17:39:37.193" v="4091" actId="21"/>
          <ac:picMkLst>
            <pc:docMk/>
            <pc:sldMk cId="3426128661" sldId="422"/>
            <ac:picMk id="16" creationId="{1AF52549-7B7A-FC58-DD99-7CEF7D0943F7}"/>
          </ac:picMkLst>
        </pc:picChg>
        <pc:picChg chg="add mod">
          <ac:chgData name="Thomas Zimmermann" userId="d6f3dac014f6a3fd" providerId="LiveId" clId="{8D4521DD-432D-43B6-92EE-FB43A12E1FCF}" dt="2023-05-07T17:53:59.237" v="4108" actId="14861"/>
          <ac:picMkLst>
            <pc:docMk/>
            <pc:sldMk cId="3426128661" sldId="422"/>
            <ac:picMk id="17" creationId="{F59DF709-31BC-8D14-BE6E-81EACE593557}"/>
          </ac:picMkLst>
        </pc:picChg>
      </pc:sldChg>
      <pc:sldChg chg="delSp modSp add mod">
        <pc:chgData name="Thomas Zimmermann" userId="d6f3dac014f6a3fd" providerId="LiveId" clId="{8D4521DD-432D-43B6-92EE-FB43A12E1FCF}" dt="2023-05-20T17:08:33.803" v="12308" actId="14861"/>
        <pc:sldMkLst>
          <pc:docMk/>
          <pc:sldMk cId="4141937529" sldId="422"/>
        </pc:sldMkLst>
        <pc:spChg chg="mod">
          <ac:chgData name="Thomas Zimmermann" userId="d6f3dac014f6a3fd" providerId="LiveId" clId="{8D4521DD-432D-43B6-92EE-FB43A12E1FCF}" dt="2023-05-13T17:53:15.652" v="6280" actId="5793"/>
          <ac:spMkLst>
            <pc:docMk/>
            <pc:sldMk cId="4141937529" sldId="422"/>
            <ac:spMk id="2" creationId="{2D841F6E-296F-00F7-6BBF-B662F2034A7E}"/>
          </ac:spMkLst>
        </pc:spChg>
        <pc:spChg chg="del">
          <ac:chgData name="Thomas Zimmermann" userId="d6f3dac014f6a3fd" providerId="LiveId" clId="{8D4521DD-432D-43B6-92EE-FB43A12E1FCF}" dt="2023-05-07T20:26:51.097" v="4458" actId="478"/>
          <ac:spMkLst>
            <pc:docMk/>
            <pc:sldMk cId="4141937529" sldId="422"/>
            <ac:spMk id="4" creationId="{E499D67A-D9EF-5CD5-04D2-8A0EBAEEDD4A}"/>
          </ac:spMkLst>
        </pc:spChg>
        <pc:picChg chg="mod">
          <ac:chgData name="Thomas Zimmermann" userId="d6f3dac014f6a3fd" providerId="LiveId" clId="{8D4521DD-432D-43B6-92EE-FB43A12E1FCF}" dt="2023-05-20T17:08:33.803" v="12308" actId="14861"/>
          <ac:picMkLst>
            <pc:docMk/>
            <pc:sldMk cId="4141937529" sldId="422"/>
            <ac:picMk id="17" creationId="{F59DF709-31BC-8D14-BE6E-81EACE593557}"/>
          </ac:picMkLst>
        </pc:picChg>
      </pc:sldChg>
      <pc:sldChg chg="addSp delSp modSp add del mod">
        <pc:chgData name="Thomas Zimmermann" userId="d6f3dac014f6a3fd" providerId="LiveId" clId="{8D4521DD-432D-43B6-92EE-FB43A12E1FCF}" dt="2023-05-07T20:19:40.330" v="4419" actId="2696"/>
        <pc:sldMkLst>
          <pc:docMk/>
          <pc:sldMk cId="3080361233" sldId="423"/>
        </pc:sldMkLst>
        <pc:spChg chg="mod">
          <ac:chgData name="Thomas Zimmermann" userId="d6f3dac014f6a3fd" providerId="LiveId" clId="{8D4521DD-432D-43B6-92EE-FB43A12E1FCF}" dt="2023-05-07T20:02:50.274" v="4313" actId="20577"/>
          <ac:spMkLst>
            <pc:docMk/>
            <pc:sldMk cId="3080361233" sldId="423"/>
            <ac:spMk id="3" creationId="{EB70462A-B59E-2BFA-371E-522D3AE3F2A8}"/>
          </ac:spMkLst>
        </pc:spChg>
        <pc:picChg chg="add mod ord modCrop">
          <ac:chgData name="Thomas Zimmermann" userId="d6f3dac014f6a3fd" providerId="LiveId" clId="{8D4521DD-432D-43B6-92EE-FB43A12E1FCF}" dt="2023-05-07T20:03:38.405" v="4328" actId="732"/>
          <ac:picMkLst>
            <pc:docMk/>
            <pc:sldMk cId="3080361233" sldId="423"/>
            <ac:picMk id="6" creationId="{AF3D975D-1915-3109-74A1-4DED0027F348}"/>
          </ac:picMkLst>
        </pc:picChg>
        <pc:picChg chg="add mod modCrop">
          <ac:chgData name="Thomas Zimmermann" userId="d6f3dac014f6a3fd" providerId="LiveId" clId="{8D4521DD-432D-43B6-92EE-FB43A12E1FCF}" dt="2023-05-07T20:06:58.216" v="4337" actId="1038"/>
          <ac:picMkLst>
            <pc:docMk/>
            <pc:sldMk cId="3080361233" sldId="423"/>
            <ac:picMk id="8" creationId="{146C6291-12B3-33D5-3C0B-4225C69C4AD9}"/>
          </ac:picMkLst>
        </pc:picChg>
        <pc:picChg chg="add del mod modCrop">
          <ac:chgData name="Thomas Zimmermann" userId="d6f3dac014f6a3fd" providerId="LiveId" clId="{8D4521DD-432D-43B6-92EE-FB43A12E1FCF}" dt="2023-05-07T20:13:03.081" v="4389" actId="21"/>
          <ac:picMkLst>
            <pc:docMk/>
            <pc:sldMk cId="3080361233" sldId="423"/>
            <ac:picMk id="10" creationId="{983B293A-0677-4C8B-66DB-FA944F40BC54}"/>
          </ac:picMkLst>
        </pc:picChg>
        <pc:picChg chg="add mod">
          <ac:chgData name="Thomas Zimmermann" userId="d6f3dac014f6a3fd" providerId="LiveId" clId="{8D4521DD-432D-43B6-92EE-FB43A12E1FCF}" dt="2023-05-07T20:13:13.483" v="4391" actId="1076"/>
          <ac:picMkLst>
            <pc:docMk/>
            <pc:sldMk cId="3080361233" sldId="423"/>
            <ac:picMk id="11" creationId="{5F943480-466E-BA52-01EA-73F9452E859A}"/>
          </ac:picMkLst>
        </pc:picChg>
      </pc:sldChg>
      <pc:sldChg chg="delSp modSp add mod">
        <pc:chgData name="Thomas Zimmermann" userId="d6f3dac014f6a3fd" providerId="LiveId" clId="{8D4521DD-432D-43B6-92EE-FB43A12E1FCF}" dt="2023-05-13T17:50:19.363" v="6032" actId="20577"/>
        <pc:sldMkLst>
          <pc:docMk/>
          <pc:sldMk cId="3460532516" sldId="423"/>
        </pc:sldMkLst>
        <pc:spChg chg="mod">
          <ac:chgData name="Thomas Zimmermann" userId="d6f3dac014f6a3fd" providerId="LiveId" clId="{8D4521DD-432D-43B6-92EE-FB43A12E1FCF}" dt="2023-05-13T17:50:19.363" v="6032" actId="20577"/>
          <ac:spMkLst>
            <pc:docMk/>
            <pc:sldMk cId="3460532516" sldId="423"/>
            <ac:spMk id="2" creationId="{2D841F6E-296F-00F7-6BBF-B662F2034A7E}"/>
          </ac:spMkLst>
        </pc:spChg>
        <pc:spChg chg="del">
          <ac:chgData name="Thomas Zimmermann" userId="d6f3dac014f6a3fd" providerId="LiveId" clId="{8D4521DD-432D-43B6-92EE-FB43A12E1FCF}" dt="2023-05-07T20:26:41.476" v="4457" actId="478"/>
          <ac:spMkLst>
            <pc:docMk/>
            <pc:sldMk cId="3460532516" sldId="423"/>
            <ac:spMk id="4" creationId="{E499D67A-D9EF-5CD5-04D2-8A0EBAEEDD4A}"/>
          </ac:spMkLst>
        </pc:spChg>
      </pc:sldChg>
      <pc:sldChg chg="modSp add del mod ord">
        <pc:chgData name="Thomas Zimmermann" userId="d6f3dac014f6a3fd" providerId="LiveId" clId="{8D4521DD-432D-43B6-92EE-FB43A12E1FCF}" dt="2023-05-20T07:47:15.168" v="11090" actId="47"/>
        <pc:sldMkLst>
          <pc:docMk/>
          <pc:sldMk cId="3254024033" sldId="424"/>
        </pc:sldMkLst>
        <pc:spChg chg="mod">
          <ac:chgData name="Thomas Zimmermann" userId="d6f3dac014f6a3fd" providerId="LiveId" clId="{8D4521DD-432D-43B6-92EE-FB43A12E1FCF}" dt="2023-05-13T20:05:41.867" v="6906" actId="20577"/>
          <ac:spMkLst>
            <pc:docMk/>
            <pc:sldMk cId="3254024033" sldId="424"/>
            <ac:spMk id="2" creationId="{2D841F6E-296F-00F7-6BBF-B662F2034A7E}"/>
          </ac:spMkLst>
        </pc:spChg>
      </pc:sldChg>
      <pc:sldChg chg="addSp delSp modSp add del mod">
        <pc:chgData name="Thomas Zimmermann" userId="d6f3dac014f6a3fd" providerId="LiveId" clId="{8D4521DD-432D-43B6-92EE-FB43A12E1FCF}" dt="2023-05-07T20:01:57.104" v="4303" actId="2696"/>
        <pc:sldMkLst>
          <pc:docMk/>
          <pc:sldMk cId="3573459127" sldId="424"/>
        </pc:sldMkLst>
        <pc:spChg chg="mod">
          <ac:chgData name="Thomas Zimmermann" userId="d6f3dac014f6a3fd" providerId="LiveId" clId="{8D4521DD-432D-43B6-92EE-FB43A12E1FCF}" dt="2023-05-07T19:59:26.540" v="4268" actId="20577"/>
          <ac:spMkLst>
            <pc:docMk/>
            <pc:sldMk cId="3573459127" sldId="424"/>
            <ac:spMk id="3" creationId="{EB70462A-B59E-2BFA-371E-522D3AE3F2A8}"/>
          </ac:spMkLst>
        </pc:spChg>
        <pc:spChg chg="del">
          <ac:chgData name="Thomas Zimmermann" userId="d6f3dac014f6a3fd" providerId="LiveId" clId="{8D4521DD-432D-43B6-92EE-FB43A12E1FCF}" dt="2023-05-07T20:00:38.549" v="4289" actId="478"/>
          <ac:spMkLst>
            <pc:docMk/>
            <pc:sldMk cId="3573459127" sldId="424"/>
            <ac:spMk id="4" creationId="{E499D67A-D9EF-5CD5-04D2-8A0EBAEEDD4A}"/>
          </ac:spMkLst>
        </pc:spChg>
        <pc:picChg chg="add del mod ord modCrop">
          <ac:chgData name="Thomas Zimmermann" userId="d6f3dac014f6a3fd" providerId="LiveId" clId="{8D4521DD-432D-43B6-92EE-FB43A12E1FCF}" dt="2023-05-07T20:00:22.199" v="4283" actId="21"/>
          <ac:picMkLst>
            <pc:docMk/>
            <pc:sldMk cId="3573459127" sldId="424"/>
            <ac:picMk id="6" creationId="{7054AC79-AF2F-744C-5041-AB4DCF886349}"/>
          </ac:picMkLst>
        </pc:picChg>
        <pc:picChg chg="add mod ord">
          <ac:chgData name="Thomas Zimmermann" userId="d6f3dac014f6a3fd" providerId="LiveId" clId="{8D4521DD-432D-43B6-92EE-FB43A12E1FCF}" dt="2023-05-07T20:00:36.487" v="4288" actId="1037"/>
          <ac:picMkLst>
            <pc:docMk/>
            <pc:sldMk cId="3573459127" sldId="424"/>
            <ac:picMk id="7" creationId="{FE82EE5A-D390-FC53-998D-CC3AB01220E9}"/>
          </ac:picMkLst>
        </pc:picChg>
        <pc:picChg chg="add del mod modCrop">
          <ac:chgData name="Thomas Zimmermann" userId="d6f3dac014f6a3fd" providerId="LiveId" clId="{8D4521DD-432D-43B6-92EE-FB43A12E1FCF}" dt="2023-05-07T20:01:47.776" v="4300" actId="21"/>
          <ac:picMkLst>
            <pc:docMk/>
            <pc:sldMk cId="3573459127" sldId="424"/>
            <ac:picMk id="9" creationId="{E80E3F28-C77A-840D-764F-D0CBEA3207F3}"/>
          </ac:picMkLst>
        </pc:picChg>
        <pc:picChg chg="add mod">
          <ac:chgData name="Thomas Zimmermann" userId="d6f3dac014f6a3fd" providerId="LiveId" clId="{8D4521DD-432D-43B6-92EE-FB43A12E1FCF}" dt="2023-05-07T20:01:52.274" v="4302" actId="1076"/>
          <ac:picMkLst>
            <pc:docMk/>
            <pc:sldMk cId="3573459127" sldId="424"/>
            <ac:picMk id="10" creationId="{6F64077F-1647-DD00-A041-8447E417983D}"/>
          </ac:picMkLst>
        </pc:picChg>
      </pc:sldChg>
      <pc:sldChg chg="addSp delSp modSp add del mod">
        <pc:chgData name="Thomas Zimmermann" userId="d6f3dac014f6a3fd" providerId="LiveId" clId="{8D4521DD-432D-43B6-92EE-FB43A12E1FCF}" dt="2023-05-07T19:58:33.518" v="4257" actId="2696"/>
        <pc:sldMkLst>
          <pc:docMk/>
          <pc:sldMk cId="233616407" sldId="425"/>
        </pc:sldMkLst>
        <pc:spChg chg="mod">
          <ac:chgData name="Thomas Zimmermann" userId="d6f3dac014f6a3fd" providerId="LiveId" clId="{8D4521DD-432D-43B6-92EE-FB43A12E1FCF}" dt="2023-05-07T19:55:23.214" v="4195" actId="20577"/>
          <ac:spMkLst>
            <pc:docMk/>
            <pc:sldMk cId="233616407" sldId="425"/>
            <ac:spMk id="3" creationId="{EB70462A-B59E-2BFA-371E-522D3AE3F2A8}"/>
          </ac:spMkLst>
        </pc:spChg>
        <pc:picChg chg="add del mod ord modCrop">
          <ac:chgData name="Thomas Zimmermann" userId="d6f3dac014f6a3fd" providerId="LiveId" clId="{8D4521DD-432D-43B6-92EE-FB43A12E1FCF}" dt="2023-05-07T19:57:02.266" v="4222" actId="21"/>
          <ac:picMkLst>
            <pc:docMk/>
            <pc:sldMk cId="233616407" sldId="425"/>
            <ac:picMk id="6" creationId="{02703B61-CB02-333F-55FB-7C32EC8D4B01}"/>
          </ac:picMkLst>
        </pc:picChg>
        <pc:picChg chg="add del mod modCrop">
          <ac:chgData name="Thomas Zimmermann" userId="d6f3dac014f6a3fd" providerId="LiveId" clId="{8D4521DD-432D-43B6-92EE-FB43A12E1FCF}" dt="2023-05-07T19:57:02.266" v="4222" actId="21"/>
          <ac:picMkLst>
            <pc:docMk/>
            <pc:sldMk cId="233616407" sldId="425"/>
            <ac:picMk id="8" creationId="{8F28D18A-ADC4-E5E2-2E22-5D49827EBB5D}"/>
          </ac:picMkLst>
        </pc:picChg>
        <pc:picChg chg="add mod ord">
          <ac:chgData name="Thomas Zimmermann" userId="d6f3dac014f6a3fd" providerId="LiveId" clId="{8D4521DD-432D-43B6-92EE-FB43A12E1FCF}" dt="2023-05-07T19:57:12.065" v="4228" actId="1035"/>
          <ac:picMkLst>
            <pc:docMk/>
            <pc:sldMk cId="233616407" sldId="425"/>
            <ac:picMk id="9" creationId="{E041FD2B-B65C-DA88-9D91-050D1C835241}"/>
          </ac:picMkLst>
        </pc:picChg>
        <pc:picChg chg="add del mod modCrop">
          <ac:chgData name="Thomas Zimmermann" userId="d6f3dac014f6a3fd" providerId="LiveId" clId="{8D4521DD-432D-43B6-92EE-FB43A12E1FCF}" dt="2023-05-07T19:58:25.218" v="4254" actId="21"/>
          <ac:picMkLst>
            <pc:docMk/>
            <pc:sldMk cId="233616407" sldId="425"/>
            <ac:picMk id="11" creationId="{7E6F0570-B25B-16E0-30CB-5D7FE180BE4C}"/>
          </ac:picMkLst>
        </pc:picChg>
        <pc:picChg chg="add mod">
          <ac:chgData name="Thomas Zimmermann" userId="d6f3dac014f6a3fd" providerId="LiveId" clId="{8D4521DD-432D-43B6-92EE-FB43A12E1FCF}" dt="2023-05-07T19:58:29.340" v="4256" actId="1076"/>
          <ac:picMkLst>
            <pc:docMk/>
            <pc:sldMk cId="233616407" sldId="425"/>
            <ac:picMk id="12" creationId="{51D35E94-98F7-625D-728D-BE6418CA45B5}"/>
          </ac:picMkLst>
        </pc:picChg>
      </pc:sldChg>
      <pc:sldChg chg="addSp delSp modSp add mod">
        <pc:chgData name="Thomas Zimmermann" userId="d6f3dac014f6a3fd" providerId="LiveId" clId="{8D4521DD-432D-43B6-92EE-FB43A12E1FCF}" dt="2023-05-22T18:17:03.814" v="13058"/>
        <pc:sldMkLst>
          <pc:docMk/>
          <pc:sldMk cId="3029427494" sldId="425"/>
        </pc:sldMkLst>
        <pc:spChg chg="mod">
          <ac:chgData name="Thomas Zimmermann" userId="d6f3dac014f6a3fd" providerId="LiveId" clId="{8D4521DD-432D-43B6-92EE-FB43A12E1FCF}" dt="2023-05-13T20:13:44.230" v="7463" actId="20577"/>
          <ac:spMkLst>
            <pc:docMk/>
            <pc:sldMk cId="3029427494" sldId="425"/>
            <ac:spMk id="2" creationId="{2D841F6E-296F-00F7-6BBF-B662F2034A7E}"/>
          </ac:spMkLst>
        </pc:spChg>
        <pc:spChg chg="add del mod">
          <ac:chgData name="Thomas Zimmermann" userId="d6f3dac014f6a3fd" providerId="LiveId" clId="{8D4521DD-432D-43B6-92EE-FB43A12E1FCF}" dt="2023-05-08T18:49:50.235" v="4895" actId="478"/>
          <ac:spMkLst>
            <pc:docMk/>
            <pc:sldMk cId="3029427494" sldId="425"/>
            <ac:spMk id="4" creationId="{44A8A793-8333-6415-543F-ADF9C3D8A92A}"/>
          </ac:spMkLst>
        </pc:spChg>
        <pc:spChg chg="del">
          <ac:chgData name="Thomas Zimmermann" userId="d6f3dac014f6a3fd" providerId="LiveId" clId="{8D4521DD-432D-43B6-92EE-FB43A12E1FCF}" dt="2023-05-07T20:26:27.249" v="4456" actId="478"/>
          <ac:spMkLst>
            <pc:docMk/>
            <pc:sldMk cId="3029427494" sldId="425"/>
            <ac:spMk id="4" creationId="{E499D67A-D9EF-5CD5-04D2-8A0EBAEEDD4A}"/>
          </ac:spMkLst>
        </pc:spChg>
        <pc:picChg chg="add mod">
          <ac:chgData name="Thomas Zimmermann" userId="d6f3dac014f6a3fd" providerId="LiveId" clId="{8D4521DD-432D-43B6-92EE-FB43A12E1FCF}" dt="2023-05-22T18:17:03.814" v="13058"/>
          <ac:picMkLst>
            <pc:docMk/>
            <pc:sldMk cId="3029427494" sldId="425"/>
            <ac:picMk id="4" creationId="{EFEA5A77-7446-A4A7-7A23-93BE670BB6C4}"/>
          </ac:picMkLst>
        </pc:picChg>
      </pc:sldChg>
      <pc:sldChg chg="modSp add mod ord">
        <pc:chgData name="Thomas Zimmermann" userId="d6f3dac014f6a3fd" providerId="LiveId" clId="{8D4521DD-432D-43B6-92EE-FB43A12E1FCF}" dt="2023-05-20T17:06:59.232" v="12274" actId="14861"/>
        <pc:sldMkLst>
          <pc:docMk/>
          <pc:sldMk cId="179485974" sldId="426"/>
        </pc:sldMkLst>
        <pc:spChg chg="mod">
          <ac:chgData name="Thomas Zimmermann" userId="d6f3dac014f6a3fd" providerId="LiveId" clId="{8D4521DD-432D-43B6-92EE-FB43A12E1FCF}" dt="2023-05-13T20:05:57.235" v="6942" actId="20577"/>
          <ac:spMkLst>
            <pc:docMk/>
            <pc:sldMk cId="179485974" sldId="426"/>
            <ac:spMk id="2" creationId="{2D841F6E-296F-00F7-6BBF-B662F2034A7E}"/>
          </ac:spMkLst>
        </pc:spChg>
        <pc:picChg chg="mod">
          <ac:chgData name="Thomas Zimmermann" userId="d6f3dac014f6a3fd" providerId="LiveId" clId="{8D4521DD-432D-43B6-92EE-FB43A12E1FCF}" dt="2023-05-20T17:06:59.232" v="12274" actId="14861"/>
          <ac:picMkLst>
            <pc:docMk/>
            <pc:sldMk cId="179485974" sldId="426"/>
            <ac:picMk id="12" creationId="{12F18DA8-A710-7ADF-B443-7B84C124E3FC}"/>
          </ac:picMkLst>
        </pc:picChg>
      </pc:sldChg>
      <pc:sldChg chg="addSp delSp modSp add del mod">
        <pc:chgData name="Thomas Zimmermann" userId="d6f3dac014f6a3fd" providerId="LiveId" clId="{8D4521DD-432D-43B6-92EE-FB43A12E1FCF}" dt="2023-05-08T18:46:17.337" v="4846" actId="2696"/>
        <pc:sldMkLst>
          <pc:docMk/>
          <pc:sldMk cId="733932979" sldId="426"/>
        </pc:sldMkLst>
        <pc:spChg chg="mod">
          <ac:chgData name="Thomas Zimmermann" userId="d6f3dac014f6a3fd" providerId="LiveId" clId="{8D4521DD-432D-43B6-92EE-FB43A12E1FCF}" dt="2023-05-08T17:59:46.459" v="4651" actId="20577"/>
          <ac:spMkLst>
            <pc:docMk/>
            <pc:sldMk cId="733932979" sldId="426"/>
            <ac:spMk id="3" creationId="{EB70462A-B59E-2BFA-371E-522D3AE3F2A8}"/>
          </ac:spMkLst>
        </pc:spChg>
        <pc:spChg chg="del">
          <ac:chgData name="Thomas Zimmermann" userId="d6f3dac014f6a3fd" providerId="LiveId" clId="{8D4521DD-432D-43B6-92EE-FB43A12E1FCF}" dt="2023-05-08T18:07:07.648" v="4687" actId="478"/>
          <ac:spMkLst>
            <pc:docMk/>
            <pc:sldMk cId="733932979" sldId="426"/>
            <ac:spMk id="4" creationId="{E499D67A-D9EF-5CD5-04D2-8A0EBAEEDD4A}"/>
          </ac:spMkLst>
        </pc:spChg>
        <pc:picChg chg="add del mod ord modCrop">
          <ac:chgData name="Thomas Zimmermann" userId="d6f3dac014f6a3fd" providerId="LiveId" clId="{8D4521DD-432D-43B6-92EE-FB43A12E1FCF}" dt="2023-05-08T18:06:44.949" v="4678" actId="21"/>
          <ac:picMkLst>
            <pc:docMk/>
            <pc:sldMk cId="733932979" sldId="426"/>
            <ac:picMk id="6" creationId="{03C2D775-4BCD-34C7-1B9B-56452555D761}"/>
          </ac:picMkLst>
        </pc:picChg>
        <pc:picChg chg="add mod ord">
          <ac:chgData name="Thomas Zimmermann" userId="d6f3dac014f6a3fd" providerId="LiveId" clId="{8D4521DD-432D-43B6-92EE-FB43A12E1FCF}" dt="2023-05-08T18:06:54.269" v="4684" actId="1037"/>
          <ac:picMkLst>
            <pc:docMk/>
            <pc:sldMk cId="733932979" sldId="426"/>
            <ac:picMk id="7" creationId="{8F880FA0-45BD-0DC2-118A-7D6719C83D3E}"/>
          </ac:picMkLst>
        </pc:picChg>
        <pc:picChg chg="add del mod modCrop">
          <ac:chgData name="Thomas Zimmermann" userId="d6f3dac014f6a3fd" providerId="LiveId" clId="{8D4521DD-432D-43B6-92EE-FB43A12E1FCF}" dt="2023-05-08T18:42:08.944" v="4805" actId="21"/>
          <ac:picMkLst>
            <pc:docMk/>
            <pc:sldMk cId="733932979" sldId="426"/>
            <ac:picMk id="9" creationId="{CB91AAC0-03E0-9344-D535-93C20A552604}"/>
          </ac:picMkLst>
        </pc:picChg>
        <pc:picChg chg="add mod">
          <ac:chgData name="Thomas Zimmermann" userId="d6f3dac014f6a3fd" providerId="LiveId" clId="{8D4521DD-432D-43B6-92EE-FB43A12E1FCF}" dt="2023-05-08T18:42:13.590" v="4807" actId="1076"/>
          <ac:picMkLst>
            <pc:docMk/>
            <pc:sldMk cId="733932979" sldId="426"/>
            <ac:picMk id="10" creationId="{095F3311-496F-7632-444F-FD624E7B09EE}"/>
          </ac:picMkLst>
        </pc:picChg>
        <pc:picChg chg="add mod modCrop">
          <ac:chgData name="Thomas Zimmermann" userId="d6f3dac014f6a3fd" providerId="LiveId" clId="{8D4521DD-432D-43B6-92EE-FB43A12E1FCF}" dt="2023-05-08T18:44:39.342" v="4845" actId="14861"/>
          <ac:picMkLst>
            <pc:docMk/>
            <pc:sldMk cId="733932979" sldId="426"/>
            <ac:picMk id="12" creationId="{12F18DA8-A710-7ADF-B443-7B84C124E3FC}"/>
          </ac:picMkLst>
        </pc:picChg>
      </pc:sldChg>
      <pc:sldChg chg="delSp modSp add mod">
        <pc:chgData name="Thomas Zimmermann" userId="d6f3dac014f6a3fd" providerId="LiveId" clId="{8D4521DD-432D-43B6-92EE-FB43A12E1FCF}" dt="2023-05-13T17:55:53.024" v="6458" actId="20577"/>
        <pc:sldMkLst>
          <pc:docMk/>
          <pc:sldMk cId="1805475555" sldId="427"/>
        </pc:sldMkLst>
        <pc:spChg chg="mod">
          <ac:chgData name="Thomas Zimmermann" userId="d6f3dac014f6a3fd" providerId="LiveId" clId="{8D4521DD-432D-43B6-92EE-FB43A12E1FCF}" dt="2023-05-13T17:55:53.024" v="6458" actId="20577"/>
          <ac:spMkLst>
            <pc:docMk/>
            <pc:sldMk cId="1805475555" sldId="427"/>
            <ac:spMk id="2" creationId="{2D841F6E-296F-00F7-6BBF-B662F2034A7E}"/>
          </ac:spMkLst>
        </pc:spChg>
        <pc:spChg chg="del">
          <ac:chgData name="Thomas Zimmermann" userId="d6f3dac014f6a3fd" providerId="LiveId" clId="{8D4521DD-432D-43B6-92EE-FB43A12E1FCF}" dt="2023-05-07T20:26:03.919" v="4453" actId="478"/>
          <ac:spMkLst>
            <pc:docMk/>
            <pc:sldMk cId="1805475555" sldId="427"/>
            <ac:spMk id="4" creationId="{E499D67A-D9EF-5CD5-04D2-8A0EBAEEDD4A}"/>
          </ac:spMkLst>
        </pc:spChg>
      </pc:sldChg>
      <pc:sldChg chg="addSp modSp add del mod">
        <pc:chgData name="Thomas Zimmermann" userId="d6f3dac014f6a3fd" providerId="LiveId" clId="{8D4521DD-432D-43B6-92EE-FB43A12E1FCF}" dt="2023-05-07T20:25:28.063" v="4451" actId="2696"/>
        <pc:sldMkLst>
          <pc:docMk/>
          <pc:sldMk cId="4013086582" sldId="427"/>
        </pc:sldMkLst>
        <pc:spChg chg="mod">
          <ac:chgData name="Thomas Zimmermann" userId="d6f3dac014f6a3fd" providerId="LiveId" clId="{8D4521DD-432D-43B6-92EE-FB43A12E1FCF}" dt="2023-05-07T20:10:57.635" v="4368" actId="20577"/>
          <ac:spMkLst>
            <pc:docMk/>
            <pc:sldMk cId="4013086582" sldId="427"/>
            <ac:spMk id="3" creationId="{EB70462A-B59E-2BFA-371E-522D3AE3F2A8}"/>
          </ac:spMkLst>
        </pc:spChg>
        <pc:picChg chg="add mod ord modCrop">
          <ac:chgData name="Thomas Zimmermann" userId="d6f3dac014f6a3fd" providerId="LiveId" clId="{8D4521DD-432D-43B6-92EE-FB43A12E1FCF}" dt="2023-05-07T20:11:48.298" v="4382" actId="732"/>
          <ac:picMkLst>
            <pc:docMk/>
            <pc:sldMk cId="4013086582" sldId="427"/>
            <ac:picMk id="6" creationId="{87C9D529-2E7E-CE90-1130-4DD8F4E12CBA}"/>
          </ac:picMkLst>
        </pc:picChg>
        <pc:picChg chg="add mod modCrop">
          <ac:chgData name="Thomas Zimmermann" userId="d6f3dac014f6a3fd" providerId="LiveId" clId="{8D4521DD-432D-43B6-92EE-FB43A12E1FCF}" dt="2023-05-07T20:23:51.232" v="4425" actId="14100"/>
          <ac:picMkLst>
            <pc:docMk/>
            <pc:sldMk cId="4013086582" sldId="427"/>
            <ac:picMk id="8" creationId="{0FB53B0F-58CF-9033-BE66-C6BE7FFFE5E2}"/>
          </ac:picMkLst>
        </pc:picChg>
        <pc:picChg chg="add mod modCrop">
          <ac:chgData name="Thomas Zimmermann" userId="d6f3dac014f6a3fd" providerId="LiveId" clId="{8D4521DD-432D-43B6-92EE-FB43A12E1FCF}" dt="2023-05-07T20:25:18.064" v="4450" actId="1076"/>
          <ac:picMkLst>
            <pc:docMk/>
            <pc:sldMk cId="4013086582" sldId="427"/>
            <ac:picMk id="10" creationId="{BA73E6DD-3E5F-96C6-DD98-4A50D8E4FB10}"/>
          </ac:picMkLst>
        </pc:picChg>
      </pc:sldChg>
      <pc:sldChg chg="addSp delSp modSp add del mod">
        <pc:chgData name="Thomas Zimmermann" userId="d6f3dac014f6a3fd" providerId="LiveId" clId="{8D4521DD-432D-43B6-92EE-FB43A12E1FCF}" dt="2023-05-07T20:19:40.330" v="4419" actId="2696"/>
        <pc:sldMkLst>
          <pc:docMk/>
          <pc:sldMk cId="1033032856" sldId="428"/>
        </pc:sldMkLst>
        <pc:spChg chg="del">
          <ac:chgData name="Thomas Zimmermann" userId="d6f3dac014f6a3fd" providerId="LiveId" clId="{8D4521DD-432D-43B6-92EE-FB43A12E1FCF}" dt="2023-05-07T20:07:48.776" v="4341" actId="478"/>
          <ac:spMkLst>
            <pc:docMk/>
            <pc:sldMk cId="1033032856" sldId="428"/>
            <ac:spMk id="3" creationId="{EB70462A-B59E-2BFA-371E-522D3AE3F2A8}"/>
          </ac:spMkLst>
        </pc:spChg>
        <pc:spChg chg="del">
          <ac:chgData name="Thomas Zimmermann" userId="d6f3dac014f6a3fd" providerId="LiveId" clId="{8D4521DD-432D-43B6-92EE-FB43A12E1FCF}" dt="2023-05-07T20:07:48.776" v="4341" actId="478"/>
          <ac:spMkLst>
            <pc:docMk/>
            <pc:sldMk cId="1033032856" sldId="428"/>
            <ac:spMk id="4" creationId="{E499D67A-D9EF-5CD5-04D2-8A0EBAEEDD4A}"/>
          </ac:spMkLst>
        </pc:spChg>
        <pc:picChg chg="del">
          <ac:chgData name="Thomas Zimmermann" userId="d6f3dac014f6a3fd" providerId="LiveId" clId="{8D4521DD-432D-43B6-92EE-FB43A12E1FCF}" dt="2023-05-07T20:07:45.939" v="4339" actId="478"/>
          <ac:picMkLst>
            <pc:docMk/>
            <pc:sldMk cId="1033032856" sldId="428"/>
            <ac:picMk id="6" creationId="{AF3D975D-1915-3109-74A1-4DED0027F348}"/>
          </ac:picMkLst>
        </pc:picChg>
        <pc:picChg chg="add mod modCrop">
          <ac:chgData name="Thomas Zimmermann" userId="d6f3dac014f6a3fd" providerId="LiveId" clId="{8D4521DD-432D-43B6-92EE-FB43A12E1FCF}" dt="2023-05-07T20:08:15.995" v="4350" actId="1076"/>
          <ac:picMkLst>
            <pc:docMk/>
            <pc:sldMk cId="1033032856" sldId="428"/>
            <ac:picMk id="7" creationId="{B70B717D-6A8A-6E22-8D20-D7E3F13F2DE2}"/>
          </ac:picMkLst>
        </pc:picChg>
        <pc:picChg chg="del">
          <ac:chgData name="Thomas Zimmermann" userId="d6f3dac014f6a3fd" providerId="LiveId" clId="{8D4521DD-432D-43B6-92EE-FB43A12E1FCF}" dt="2023-05-07T20:07:47.009" v="4340" actId="478"/>
          <ac:picMkLst>
            <pc:docMk/>
            <pc:sldMk cId="1033032856" sldId="428"/>
            <ac:picMk id="8" creationId="{146C6291-12B3-33D5-3C0B-4225C69C4AD9}"/>
          </ac:picMkLst>
        </pc:picChg>
        <pc:picChg chg="add mod modCrop">
          <ac:chgData name="Thomas Zimmermann" userId="d6f3dac014f6a3fd" providerId="LiveId" clId="{8D4521DD-432D-43B6-92EE-FB43A12E1FCF}" dt="2023-05-07T20:09:12.112" v="4361" actId="1076"/>
          <ac:picMkLst>
            <pc:docMk/>
            <pc:sldMk cId="1033032856" sldId="428"/>
            <ac:picMk id="10" creationId="{D58722C7-7CB5-D96B-2450-8AB1B89D365A}"/>
          </ac:picMkLst>
        </pc:picChg>
        <pc:picChg chg="add mod modCrop">
          <ac:chgData name="Thomas Zimmermann" userId="d6f3dac014f6a3fd" providerId="LiveId" clId="{8D4521DD-432D-43B6-92EE-FB43A12E1FCF}" dt="2023-05-07T20:17:23.041" v="4396" actId="1076"/>
          <ac:picMkLst>
            <pc:docMk/>
            <pc:sldMk cId="1033032856" sldId="428"/>
            <ac:picMk id="12" creationId="{27F38286-7067-3D30-AFD7-AFB4E3F09B77}"/>
          </ac:picMkLst>
        </pc:picChg>
        <pc:picChg chg="add mod modCrop">
          <ac:chgData name="Thomas Zimmermann" userId="d6f3dac014f6a3fd" providerId="LiveId" clId="{8D4521DD-432D-43B6-92EE-FB43A12E1FCF}" dt="2023-05-07T20:18:46.794" v="4418" actId="14861"/>
          <ac:picMkLst>
            <pc:docMk/>
            <pc:sldMk cId="1033032856" sldId="428"/>
            <ac:picMk id="14" creationId="{D67BCEAD-43BB-4F92-CD15-3E9A1B78C0A6}"/>
          </ac:picMkLst>
        </pc:picChg>
      </pc:sldChg>
      <pc:sldChg chg="addSp modSp add mod">
        <pc:chgData name="Thomas Zimmermann" userId="d6f3dac014f6a3fd" providerId="LiveId" clId="{8D4521DD-432D-43B6-92EE-FB43A12E1FCF}" dt="2023-05-22T18:26:26.420" v="13069"/>
        <pc:sldMkLst>
          <pc:docMk/>
          <pc:sldMk cId="2111216841" sldId="428"/>
        </pc:sldMkLst>
        <pc:spChg chg="mod">
          <ac:chgData name="Thomas Zimmermann" userId="d6f3dac014f6a3fd" providerId="LiveId" clId="{8D4521DD-432D-43B6-92EE-FB43A12E1FCF}" dt="2023-05-13T17:50:33.193" v="6060" actId="20577"/>
          <ac:spMkLst>
            <pc:docMk/>
            <pc:sldMk cId="2111216841" sldId="428"/>
            <ac:spMk id="2" creationId="{2D841F6E-296F-00F7-6BBF-B662F2034A7E}"/>
          </ac:spMkLst>
        </pc:spChg>
        <pc:picChg chg="add mod">
          <ac:chgData name="Thomas Zimmermann" userId="d6f3dac014f6a3fd" providerId="LiveId" clId="{8D4521DD-432D-43B6-92EE-FB43A12E1FCF}" dt="2023-05-22T18:26:26.420" v="13069"/>
          <ac:picMkLst>
            <pc:docMk/>
            <pc:sldMk cId="2111216841" sldId="428"/>
            <ac:picMk id="3" creationId="{0F7A00D2-3474-10DA-2BD8-FB5C77256BA6}"/>
          </ac:picMkLst>
        </pc:picChg>
        <pc:picChg chg="mod">
          <ac:chgData name="Thomas Zimmermann" userId="d6f3dac014f6a3fd" providerId="LiveId" clId="{8D4521DD-432D-43B6-92EE-FB43A12E1FCF}" dt="2023-05-20T17:08:22.848" v="12307" actId="14861"/>
          <ac:picMkLst>
            <pc:docMk/>
            <pc:sldMk cId="2111216841" sldId="428"/>
            <ac:picMk id="14" creationId="{D67BCEAD-43BB-4F92-CD15-3E9A1B78C0A6}"/>
          </ac:picMkLst>
        </pc:picChg>
      </pc:sldChg>
      <pc:sldChg chg="addSp delSp modSp add del mod">
        <pc:chgData name="Thomas Zimmermann" userId="d6f3dac014f6a3fd" providerId="LiveId" clId="{8D4521DD-432D-43B6-92EE-FB43A12E1FCF}" dt="2023-05-08T18:46:37.429" v="4848" actId="2696"/>
        <pc:sldMkLst>
          <pc:docMk/>
          <pc:sldMk cId="3329594441" sldId="429"/>
        </pc:sldMkLst>
        <pc:spChg chg="mod">
          <ac:chgData name="Thomas Zimmermann" userId="d6f3dac014f6a3fd" providerId="LiveId" clId="{8D4521DD-432D-43B6-92EE-FB43A12E1FCF}" dt="2023-05-08T18:16:16.340" v="4747" actId="20577"/>
          <ac:spMkLst>
            <pc:docMk/>
            <pc:sldMk cId="3329594441" sldId="429"/>
            <ac:spMk id="3" creationId="{EB70462A-B59E-2BFA-371E-522D3AE3F2A8}"/>
          </ac:spMkLst>
        </pc:spChg>
        <pc:spChg chg="del">
          <ac:chgData name="Thomas Zimmermann" userId="d6f3dac014f6a3fd" providerId="LiveId" clId="{8D4521DD-432D-43B6-92EE-FB43A12E1FCF}" dt="2023-05-08T18:18:11.535" v="4784" actId="478"/>
          <ac:spMkLst>
            <pc:docMk/>
            <pc:sldMk cId="3329594441" sldId="429"/>
            <ac:spMk id="4" creationId="{E499D67A-D9EF-5CD5-04D2-8A0EBAEEDD4A}"/>
          </ac:spMkLst>
        </pc:spChg>
        <pc:picChg chg="add del mod ord modCrop">
          <ac:chgData name="Thomas Zimmermann" userId="d6f3dac014f6a3fd" providerId="LiveId" clId="{8D4521DD-432D-43B6-92EE-FB43A12E1FCF}" dt="2023-05-08T18:16:32.623" v="4753" actId="21"/>
          <ac:picMkLst>
            <pc:docMk/>
            <pc:sldMk cId="3329594441" sldId="429"/>
            <ac:picMk id="6" creationId="{9C051992-5ED2-A175-9601-BD585B8F1C28}"/>
          </ac:picMkLst>
        </pc:picChg>
        <pc:picChg chg="del">
          <ac:chgData name="Thomas Zimmermann" userId="d6f3dac014f6a3fd" providerId="LiveId" clId="{8D4521DD-432D-43B6-92EE-FB43A12E1FCF}" dt="2023-05-08T18:07:04.005" v="4686" actId="478"/>
          <ac:picMkLst>
            <pc:docMk/>
            <pc:sldMk cId="3329594441" sldId="429"/>
            <ac:picMk id="7" creationId="{8F880FA0-45BD-0DC2-118A-7D6719C83D3E}"/>
          </ac:picMkLst>
        </pc:picChg>
        <pc:picChg chg="add del mod">
          <ac:chgData name="Thomas Zimmermann" userId="d6f3dac014f6a3fd" providerId="LiveId" clId="{8D4521DD-432D-43B6-92EE-FB43A12E1FCF}" dt="2023-05-08T18:17:59.127" v="4777" actId="21"/>
          <ac:picMkLst>
            <pc:docMk/>
            <pc:sldMk cId="3329594441" sldId="429"/>
            <ac:picMk id="8" creationId="{BBFC59A3-CA1C-2C8F-614B-0FA9E219EDD5}"/>
          </ac:picMkLst>
        </pc:picChg>
        <pc:picChg chg="add del mod modCrop">
          <ac:chgData name="Thomas Zimmermann" userId="d6f3dac014f6a3fd" providerId="LiveId" clId="{8D4521DD-432D-43B6-92EE-FB43A12E1FCF}" dt="2023-05-08T18:17:59.127" v="4777" actId="21"/>
          <ac:picMkLst>
            <pc:docMk/>
            <pc:sldMk cId="3329594441" sldId="429"/>
            <ac:picMk id="10" creationId="{A7660337-AE62-4EA1-0D69-D42F81500628}"/>
          </ac:picMkLst>
        </pc:picChg>
        <pc:picChg chg="add mod ord">
          <ac:chgData name="Thomas Zimmermann" userId="d6f3dac014f6a3fd" providerId="LiveId" clId="{8D4521DD-432D-43B6-92EE-FB43A12E1FCF}" dt="2023-05-08T18:18:07.905" v="4783" actId="1035"/>
          <ac:picMkLst>
            <pc:docMk/>
            <pc:sldMk cId="3329594441" sldId="429"/>
            <ac:picMk id="11" creationId="{D2416350-90A7-89ED-1EA3-843A74D92B39}"/>
          </ac:picMkLst>
        </pc:picChg>
        <pc:picChg chg="add del mod modCrop">
          <ac:chgData name="Thomas Zimmermann" userId="d6f3dac014f6a3fd" providerId="LiveId" clId="{8D4521DD-432D-43B6-92EE-FB43A12E1FCF}" dt="2023-05-08T18:40:25.330" v="4798" actId="21"/>
          <ac:picMkLst>
            <pc:docMk/>
            <pc:sldMk cId="3329594441" sldId="429"/>
            <ac:picMk id="13" creationId="{25019B6F-D483-FF3C-3692-B96DDCADE9C7}"/>
          </ac:picMkLst>
        </pc:picChg>
        <pc:picChg chg="add mod">
          <ac:chgData name="Thomas Zimmermann" userId="d6f3dac014f6a3fd" providerId="LiveId" clId="{8D4521DD-432D-43B6-92EE-FB43A12E1FCF}" dt="2023-05-08T18:40:30.779" v="4800" actId="1076"/>
          <ac:picMkLst>
            <pc:docMk/>
            <pc:sldMk cId="3329594441" sldId="429"/>
            <ac:picMk id="14" creationId="{767191DA-8F6E-7383-EB50-15ED8A149A20}"/>
          </ac:picMkLst>
        </pc:picChg>
      </pc:sldChg>
      <pc:sldChg chg="modSp add mod">
        <pc:chgData name="Thomas Zimmermann" userId="d6f3dac014f6a3fd" providerId="LiveId" clId="{8D4521DD-432D-43B6-92EE-FB43A12E1FCF}" dt="2023-05-13T17:54:05.818" v="6351" actId="20577"/>
        <pc:sldMkLst>
          <pc:docMk/>
          <pc:sldMk cId="4170165406" sldId="429"/>
        </pc:sldMkLst>
        <pc:spChg chg="mod">
          <ac:chgData name="Thomas Zimmermann" userId="d6f3dac014f6a3fd" providerId="LiveId" clId="{8D4521DD-432D-43B6-92EE-FB43A12E1FCF}" dt="2023-05-13T17:54:05.818" v="6351" actId="20577"/>
          <ac:spMkLst>
            <pc:docMk/>
            <pc:sldMk cId="4170165406" sldId="429"/>
            <ac:spMk id="2" creationId="{2D841F6E-296F-00F7-6BBF-B662F2034A7E}"/>
          </ac:spMkLst>
        </pc:spChg>
      </pc:sldChg>
      <pc:sldChg chg="addSp delSp modSp add del mod">
        <pc:chgData name="Thomas Zimmermann" userId="d6f3dac014f6a3fd" providerId="LiveId" clId="{8D4521DD-432D-43B6-92EE-FB43A12E1FCF}" dt="2023-05-09T20:16:30.625" v="5286" actId="2696"/>
        <pc:sldMkLst>
          <pc:docMk/>
          <pc:sldMk cId="3452710976" sldId="430"/>
        </pc:sldMkLst>
        <pc:spChg chg="mod">
          <ac:chgData name="Thomas Zimmermann" userId="d6f3dac014f6a3fd" providerId="LiveId" clId="{8D4521DD-432D-43B6-92EE-FB43A12E1FCF}" dt="2023-05-09T20:14:23.503" v="5263" actId="20577"/>
          <ac:spMkLst>
            <pc:docMk/>
            <pc:sldMk cId="3452710976" sldId="430"/>
            <ac:spMk id="3" creationId="{EB70462A-B59E-2BFA-371E-522D3AE3F2A8}"/>
          </ac:spMkLst>
        </pc:spChg>
        <pc:spChg chg="del">
          <ac:chgData name="Thomas Zimmermann" userId="d6f3dac014f6a3fd" providerId="LiveId" clId="{8D4521DD-432D-43B6-92EE-FB43A12E1FCF}" dt="2023-05-09T20:16:25.935" v="5285" actId="478"/>
          <ac:spMkLst>
            <pc:docMk/>
            <pc:sldMk cId="3452710976" sldId="430"/>
            <ac:spMk id="4" creationId="{E499D67A-D9EF-5CD5-04D2-8A0EBAEEDD4A}"/>
          </ac:spMkLst>
        </pc:spChg>
        <pc:picChg chg="add mod modCrop">
          <ac:chgData name="Thomas Zimmermann" userId="d6f3dac014f6a3fd" providerId="LiveId" clId="{8D4521DD-432D-43B6-92EE-FB43A12E1FCF}" dt="2023-05-09T20:14:08.010" v="5256" actId="14100"/>
          <ac:picMkLst>
            <pc:docMk/>
            <pc:sldMk cId="3452710976" sldId="430"/>
            <ac:picMk id="6" creationId="{9673E4DF-610F-9B92-A4C3-D62EC653BBBF}"/>
          </ac:picMkLst>
        </pc:picChg>
        <pc:picChg chg="add del mod ord modCrop">
          <ac:chgData name="Thomas Zimmermann" userId="d6f3dac014f6a3fd" providerId="LiveId" clId="{8D4521DD-432D-43B6-92EE-FB43A12E1FCF}" dt="2023-05-09T20:14:30.369" v="5264" actId="21"/>
          <ac:picMkLst>
            <pc:docMk/>
            <pc:sldMk cId="3452710976" sldId="430"/>
            <ac:picMk id="8" creationId="{408FAA9D-5E2D-19E9-DAA9-65AE7ACA0D8E}"/>
          </ac:picMkLst>
        </pc:picChg>
        <pc:picChg chg="add del mod ord modCrop">
          <ac:chgData name="Thomas Zimmermann" userId="d6f3dac014f6a3fd" providerId="LiveId" clId="{8D4521DD-432D-43B6-92EE-FB43A12E1FCF}" dt="2023-05-09T20:15:06.576" v="5268" actId="478"/>
          <ac:picMkLst>
            <pc:docMk/>
            <pc:sldMk cId="3452710976" sldId="430"/>
            <ac:picMk id="9" creationId="{E5527456-8E76-6304-E78E-A4A6F6616258}"/>
          </ac:picMkLst>
        </pc:picChg>
        <pc:picChg chg="add del mod ord modCrop">
          <ac:chgData name="Thomas Zimmermann" userId="d6f3dac014f6a3fd" providerId="LiveId" clId="{8D4521DD-432D-43B6-92EE-FB43A12E1FCF}" dt="2023-05-09T20:16:11.662" v="5281" actId="21"/>
          <ac:picMkLst>
            <pc:docMk/>
            <pc:sldMk cId="3452710976" sldId="430"/>
            <ac:picMk id="11" creationId="{20CD9E8D-A997-2D93-DF62-B1E6A14D2792}"/>
          </ac:picMkLst>
        </pc:picChg>
        <pc:picChg chg="add mod ord">
          <ac:chgData name="Thomas Zimmermann" userId="d6f3dac014f6a3fd" providerId="LiveId" clId="{8D4521DD-432D-43B6-92EE-FB43A12E1FCF}" dt="2023-05-09T20:16:21.301" v="5284" actId="167"/>
          <ac:picMkLst>
            <pc:docMk/>
            <pc:sldMk cId="3452710976" sldId="430"/>
            <ac:picMk id="12" creationId="{662C2B55-5FB9-2C7F-E935-7182BA58078C}"/>
          </ac:picMkLst>
        </pc:picChg>
      </pc:sldChg>
      <pc:sldChg chg="modSp add mod">
        <pc:chgData name="Thomas Zimmermann" userId="d6f3dac014f6a3fd" providerId="LiveId" clId="{8D4521DD-432D-43B6-92EE-FB43A12E1FCF}" dt="2023-05-13T20:06:11.963" v="6958" actId="20577"/>
        <pc:sldMkLst>
          <pc:docMk/>
          <pc:sldMk cId="3754161161" sldId="430"/>
        </pc:sldMkLst>
        <pc:spChg chg="mod">
          <ac:chgData name="Thomas Zimmermann" userId="d6f3dac014f6a3fd" providerId="LiveId" clId="{8D4521DD-432D-43B6-92EE-FB43A12E1FCF}" dt="2023-05-13T20:06:11.963" v="6958" actId="20577"/>
          <ac:spMkLst>
            <pc:docMk/>
            <pc:sldMk cId="3754161161" sldId="430"/>
            <ac:spMk id="2" creationId="{2D841F6E-296F-00F7-6BBF-B662F2034A7E}"/>
          </ac:spMkLst>
        </pc:spChg>
      </pc:sldChg>
      <pc:sldChg chg="modSp add mod">
        <pc:chgData name="Thomas Zimmermann" userId="d6f3dac014f6a3fd" providerId="LiveId" clId="{8D4521DD-432D-43B6-92EE-FB43A12E1FCF}" dt="2023-05-13T20:06:19.580" v="6968" actId="20577"/>
        <pc:sldMkLst>
          <pc:docMk/>
          <pc:sldMk cId="2729004032" sldId="431"/>
        </pc:sldMkLst>
        <pc:spChg chg="mod">
          <ac:chgData name="Thomas Zimmermann" userId="d6f3dac014f6a3fd" providerId="LiveId" clId="{8D4521DD-432D-43B6-92EE-FB43A12E1FCF}" dt="2023-05-13T20:06:19.580" v="6968" actId="20577"/>
          <ac:spMkLst>
            <pc:docMk/>
            <pc:sldMk cId="2729004032" sldId="431"/>
            <ac:spMk id="2" creationId="{2D841F6E-296F-00F7-6BBF-B662F2034A7E}"/>
          </ac:spMkLst>
        </pc:spChg>
      </pc:sldChg>
      <pc:sldChg chg="addSp delSp modSp add del mod ord">
        <pc:chgData name="Thomas Zimmermann" userId="d6f3dac014f6a3fd" providerId="LiveId" clId="{8D4521DD-432D-43B6-92EE-FB43A12E1FCF}" dt="2023-05-08T18:47:15.616" v="4850" actId="2696"/>
        <pc:sldMkLst>
          <pc:docMk/>
          <pc:sldMk cId="4064631573" sldId="431"/>
        </pc:sldMkLst>
        <pc:spChg chg="mod">
          <ac:chgData name="Thomas Zimmermann" userId="d6f3dac014f6a3fd" providerId="LiveId" clId="{8D4521DD-432D-43B6-92EE-FB43A12E1FCF}" dt="2023-05-08T18:08:52.586" v="4696" actId="20577"/>
          <ac:spMkLst>
            <pc:docMk/>
            <pc:sldMk cId="4064631573" sldId="431"/>
            <ac:spMk id="3" creationId="{EB70462A-B59E-2BFA-371E-522D3AE3F2A8}"/>
          </ac:spMkLst>
        </pc:spChg>
        <pc:spChg chg="del">
          <ac:chgData name="Thomas Zimmermann" userId="d6f3dac014f6a3fd" providerId="LiveId" clId="{8D4521DD-432D-43B6-92EE-FB43A12E1FCF}" dt="2023-05-08T18:10:11.111" v="4731" actId="478"/>
          <ac:spMkLst>
            <pc:docMk/>
            <pc:sldMk cId="4064631573" sldId="431"/>
            <ac:spMk id="4" creationId="{E499D67A-D9EF-5CD5-04D2-8A0EBAEEDD4A}"/>
          </ac:spMkLst>
        </pc:spChg>
        <pc:picChg chg="add del mod ord modCrop">
          <ac:chgData name="Thomas Zimmermann" userId="d6f3dac014f6a3fd" providerId="LiveId" clId="{8D4521DD-432D-43B6-92EE-FB43A12E1FCF}" dt="2023-05-08T18:09:56.724" v="4722" actId="21"/>
          <ac:picMkLst>
            <pc:docMk/>
            <pc:sldMk cId="4064631573" sldId="431"/>
            <ac:picMk id="6" creationId="{19980B7E-65B0-732F-7FC4-0837E2C15FE5}"/>
          </ac:picMkLst>
        </pc:picChg>
        <pc:picChg chg="add mod ord">
          <ac:chgData name="Thomas Zimmermann" userId="d6f3dac014f6a3fd" providerId="LiveId" clId="{8D4521DD-432D-43B6-92EE-FB43A12E1FCF}" dt="2023-05-08T18:10:05.447" v="4728" actId="1037"/>
          <ac:picMkLst>
            <pc:docMk/>
            <pc:sldMk cId="4064631573" sldId="431"/>
            <ac:picMk id="7" creationId="{AE17A29E-899C-4262-41C7-1B011AF3D754}"/>
          </ac:picMkLst>
        </pc:picChg>
        <pc:picChg chg="add del mod modCrop">
          <ac:chgData name="Thomas Zimmermann" userId="d6f3dac014f6a3fd" providerId="LiveId" clId="{8D4521DD-432D-43B6-92EE-FB43A12E1FCF}" dt="2023-05-08T18:40:09.956" v="4795" actId="21"/>
          <ac:picMkLst>
            <pc:docMk/>
            <pc:sldMk cId="4064631573" sldId="431"/>
            <ac:picMk id="9" creationId="{9FE10D52-D624-F0B1-8D60-576B114A6F6A}"/>
          </ac:picMkLst>
        </pc:picChg>
        <pc:picChg chg="add mod">
          <ac:chgData name="Thomas Zimmermann" userId="d6f3dac014f6a3fd" providerId="LiveId" clId="{8D4521DD-432D-43B6-92EE-FB43A12E1FCF}" dt="2023-05-08T18:40:13.244" v="4797" actId="1076"/>
          <ac:picMkLst>
            <pc:docMk/>
            <pc:sldMk cId="4064631573" sldId="431"/>
            <ac:picMk id="10" creationId="{BA910D0A-9F50-B0EC-C80F-5B114636722F}"/>
          </ac:picMkLst>
        </pc:picChg>
      </pc:sldChg>
      <pc:sldChg chg="addSp modSp add">
        <pc:chgData name="Thomas Zimmermann" userId="d6f3dac014f6a3fd" providerId="LiveId" clId="{8D4521DD-432D-43B6-92EE-FB43A12E1FCF}" dt="2023-05-22T17:51:12.543" v="13012"/>
        <pc:sldMkLst>
          <pc:docMk/>
          <pc:sldMk cId="505253250" sldId="432"/>
        </pc:sldMkLst>
        <pc:picChg chg="add mod">
          <ac:chgData name="Thomas Zimmermann" userId="d6f3dac014f6a3fd" providerId="LiveId" clId="{8D4521DD-432D-43B6-92EE-FB43A12E1FCF}" dt="2023-05-22T17:51:12.543" v="13012"/>
          <ac:picMkLst>
            <pc:docMk/>
            <pc:sldMk cId="505253250" sldId="432"/>
            <ac:picMk id="3" creationId="{4A863662-FDD0-4023-244D-6DA74A633281}"/>
          </ac:picMkLst>
        </pc:picChg>
      </pc:sldChg>
      <pc:sldChg chg="addSp delSp modSp add mod">
        <pc:chgData name="Thomas Zimmermann" userId="d6f3dac014f6a3fd" providerId="LiveId" clId="{8D4521DD-432D-43B6-92EE-FB43A12E1FCF}" dt="2023-05-22T18:53:54.393" v="13075"/>
        <pc:sldMkLst>
          <pc:docMk/>
          <pc:sldMk cId="1205832131" sldId="433"/>
        </pc:sldMkLst>
        <pc:spChg chg="mod">
          <ac:chgData name="Thomas Zimmermann" userId="d6f3dac014f6a3fd" providerId="LiveId" clId="{8D4521DD-432D-43B6-92EE-FB43A12E1FCF}" dt="2023-05-09T20:22:46.984" v="5331" actId="6549"/>
          <ac:spMkLst>
            <pc:docMk/>
            <pc:sldMk cId="1205832131" sldId="433"/>
            <ac:spMk id="5" creationId="{0E0871F7-CEE6-808C-CBD8-3217AD1E8595}"/>
          </ac:spMkLst>
        </pc:spChg>
        <pc:spChg chg="mod">
          <ac:chgData name="Thomas Zimmermann" userId="d6f3dac014f6a3fd" providerId="LiveId" clId="{8D4521DD-432D-43B6-92EE-FB43A12E1FCF}" dt="2023-05-09T19:39:28.685" v="5211" actId="20577"/>
          <ac:spMkLst>
            <pc:docMk/>
            <pc:sldMk cId="1205832131" sldId="433"/>
            <ac:spMk id="8" creationId="{646CC390-4AFC-7A1C-F19F-03BBF161FFB6}"/>
          </ac:spMkLst>
        </pc:spChg>
        <pc:spChg chg="add mod">
          <ac:chgData name="Thomas Zimmermann" userId="d6f3dac014f6a3fd" providerId="LiveId" clId="{8D4521DD-432D-43B6-92EE-FB43A12E1FCF}" dt="2023-05-09T20:24:17.613" v="5445" actId="20577"/>
          <ac:spMkLst>
            <pc:docMk/>
            <pc:sldMk cId="1205832131" sldId="433"/>
            <ac:spMk id="12" creationId="{FBB7E447-DE42-FE9B-FEBB-0FE1F2C597FB}"/>
          </ac:spMkLst>
        </pc:spChg>
        <pc:picChg chg="add del mod">
          <ac:chgData name="Thomas Zimmermann" userId="d6f3dac014f6a3fd" providerId="LiveId" clId="{8D4521DD-432D-43B6-92EE-FB43A12E1FCF}" dt="2023-05-09T20:20:39.857" v="5293" actId="478"/>
          <ac:picMkLst>
            <pc:docMk/>
            <pc:sldMk cId="1205832131" sldId="433"/>
            <ac:picMk id="3" creationId="{477BD7FE-E750-B791-1D3C-A2E7D034FDFC}"/>
          </ac:picMkLst>
        </pc:picChg>
        <pc:picChg chg="add mod">
          <ac:chgData name="Thomas Zimmermann" userId="d6f3dac014f6a3fd" providerId="LiveId" clId="{8D4521DD-432D-43B6-92EE-FB43A12E1FCF}" dt="2023-05-22T18:53:54.393" v="13075"/>
          <ac:picMkLst>
            <pc:docMk/>
            <pc:sldMk cId="1205832131" sldId="433"/>
            <ac:picMk id="3" creationId="{DC2A8830-9297-A904-AF53-DA14BEF6ED1B}"/>
          </ac:picMkLst>
        </pc:picChg>
        <pc:picChg chg="add del mod">
          <ac:chgData name="Thomas Zimmermann" userId="d6f3dac014f6a3fd" providerId="LiveId" clId="{8D4521DD-432D-43B6-92EE-FB43A12E1FCF}" dt="2023-05-22T17:53:17.818" v="13014" actId="21"/>
          <ac:picMkLst>
            <pc:docMk/>
            <pc:sldMk cId="1205832131" sldId="433"/>
            <ac:picMk id="3" creationId="{F7ACF24A-5A54-DACE-0496-A862C055263D}"/>
          </ac:picMkLst>
        </pc:picChg>
        <pc:picChg chg="add del mod modCrop">
          <ac:chgData name="Thomas Zimmermann" userId="d6f3dac014f6a3fd" providerId="LiveId" clId="{8D4521DD-432D-43B6-92EE-FB43A12E1FCF}" dt="2023-05-09T20:22:22.514" v="5309" actId="21"/>
          <ac:picMkLst>
            <pc:docMk/>
            <pc:sldMk cId="1205832131" sldId="433"/>
            <ac:picMk id="7" creationId="{13C109C7-FBFB-4CA6-ADEE-8879A72FDCA8}"/>
          </ac:picMkLst>
        </pc:picChg>
        <pc:picChg chg="add del mod">
          <ac:chgData name="Thomas Zimmermann" userId="d6f3dac014f6a3fd" providerId="LiveId" clId="{8D4521DD-432D-43B6-92EE-FB43A12E1FCF}" dt="2023-05-09T20:22:15.754" v="5306" actId="21"/>
          <ac:picMkLst>
            <pc:docMk/>
            <pc:sldMk cId="1205832131" sldId="433"/>
            <ac:picMk id="9" creationId="{18DA0D1D-84EC-329F-13F0-23C5A3768402}"/>
          </ac:picMkLst>
        </pc:picChg>
        <pc:picChg chg="add mod">
          <ac:chgData name="Thomas Zimmermann" userId="d6f3dac014f6a3fd" providerId="LiveId" clId="{8D4521DD-432D-43B6-92EE-FB43A12E1FCF}" dt="2023-05-09T20:22:20.429" v="5308" actId="1076"/>
          <ac:picMkLst>
            <pc:docMk/>
            <pc:sldMk cId="1205832131" sldId="433"/>
            <ac:picMk id="10" creationId="{EA6CBD6A-382E-63F0-6891-39A4C6BE2B05}"/>
          </ac:picMkLst>
        </pc:picChg>
        <pc:picChg chg="add mod">
          <ac:chgData name="Thomas Zimmermann" userId="d6f3dac014f6a3fd" providerId="LiveId" clId="{8D4521DD-432D-43B6-92EE-FB43A12E1FCF}" dt="2023-05-09T20:22:28.781" v="5311" actId="1076"/>
          <ac:picMkLst>
            <pc:docMk/>
            <pc:sldMk cId="1205832131" sldId="433"/>
            <ac:picMk id="11" creationId="{4604FCE2-D0DA-711B-B0C1-5CD68DFFE94E}"/>
          </ac:picMkLst>
        </pc:picChg>
        <pc:picChg chg="del">
          <ac:chgData name="Thomas Zimmermann" userId="d6f3dac014f6a3fd" providerId="LiveId" clId="{8D4521DD-432D-43B6-92EE-FB43A12E1FCF}" dt="2023-05-09T19:39:46.936" v="5230" actId="478"/>
          <ac:picMkLst>
            <pc:docMk/>
            <pc:sldMk cId="1205832131" sldId="433"/>
            <ac:picMk id="16" creationId="{5B745796-DB23-7EAF-62B2-3C7A8C7983CE}"/>
          </ac:picMkLst>
        </pc:picChg>
      </pc:sldChg>
      <pc:sldChg chg="delSp modSp add del mod">
        <pc:chgData name="Thomas Zimmermann" userId="d6f3dac014f6a3fd" providerId="LiveId" clId="{8D4521DD-432D-43B6-92EE-FB43A12E1FCF}" dt="2023-05-09T20:24:37.022" v="5447" actId="47"/>
        <pc:sldMkLst>
          <pc:docMk/>
          <pc:sldMk cId="2407580739" sldId="434"/>
        </pc:sldMkLst>
        <pc:spChg chg="del">
          <ac:chgData name="Thomas Zimmermann" userId="d6f3dac014f6a3fd" providerId="LiveId" clId="{8D4521DD-432D-43B6-92EE-FB43A12E1FCF}" dt="2023-05-09T20:24:30.184" v="5446" actId="478"/>
          <ac:spMkLst>
            <pc:docMk/>
            <pc:sldMk cId="2407580739" sldId="434"/>
            <ac:spMk id="5" creationId="{0E0871F7-CEE6-808C-CBD8-3217AD1E8595}"/>
          </ac:spMkLst>
        </pc:spChg>
        <pc:spChg chg="mod">
          <ac:chgData name="Thomas Zimmermann" userId="d6f3dac014f6a3fd" providerId="LiveId" clId="{8D4521DD-432D-43B6-92EE-FB43A12E1FCF}" dt="2023-05-09T19:39:41.184" v="5228" actId="20577"/>
          <ac:spMkLst>
            <pc:docMk/>
            <pc:sldMk cId="2407580739" sldId="434"/>
            <ac:spMk id="8" creationId="{646CC390-4AFC-7A1C-F19F-03BBF161FFB6}"/>
          </ac:spMkLst>
        </pc:spChg>
        <pc:picChg chg="del">
          <ac:chgData name="Thomas Zimmermann" userId="d6f3dac014f6a3fd" providerId="LiveId" clId="{8D4521DD-432D-43B6-92EE-FB43A12E1FCF}" dt="2023-05-09T20:24:30.184" v="5446" actId="478"/>
          <ac:picMkLst>
            <pc:docMk/>
            <pc:sldMk cId="2407580739" sldId="434"/>
            <ac:picMk id="4" creationId="{7BC956CF-AD4C-7668-E5C6-E9A0F0A8B677}"/>
          </ac:picMkLst>
        </pc:picChg>
        <pc:picChg chg="del">
          <ac:chgData name="Thomas Zimmermann" userId="d6f3dac014f6a3fd" providerId="LiveId" clId="{8D4521DD-432D-43B6-92EE-FB43A12E1FCF}" dt="2023-05-09T19:39:43.537" v="5229" actId="478"/>
          <ac:picMkLst>
            <pc:docMk/>
            <pc:sldMk cId="2407580739" sldId="434"/>
            <ac:picMk id="16" creationId="{5B745796-DB23-7EAF-62B2-3C7A8C7983CE}"/>
          </ac:picMkLst>
        </pc:picChg>
      </pc:sldChg>
      <pc:sldChg chg="addSp modSp add mod">
        <pc:chgData name="Thomas Zimmermann" userId="d6f3dac014f6a3fd" providerId="LiveId" clId="{8D4521DD-432D-43B6-92EE-FB43A12E1FCF}" dt="2023-05-22T17:50:11.417" v="13011" actId="1076"/>
        <pc:sldMkLst>
          <pc:docMk/>
          <pc:sldMk cId="562156367" sldId="435"/>
        </pc:sldMkLst>
        <pc:spChg chg="mod">
          <ac:chgData name="Thomas Zimmermann" userId="d6f3dac014f6a3fd" providerId="LiveId" clId="{8D4521DD-432D-43B6-92EE-FB43A12E1FCF}" dt="2023-05-13T17:51:09.879" v="6103" actId="20577"/>
          <ac:spMkLst>
            <pc:docMk/>
            <pc:sldMk cId="562156367" sldId="435"/>
            <ac:spMk id="2" creationId="{2D841F6E-296F-00F7-6BBF-B662F2034A7E}"/>
          </ac:spMkLst>
        </pc:spChg>
        <pc:spChg chg="mod">
          <ac:chgData name="Thomas Zimmermann" userId="d6f3dac014f6a3fd" providerId="LiveId" clId="{8D4521DD-432D-43B6-92EE-FB43A12E1FCF}" dt="2023-05-09T20:50:45.930" v="5537" actId="20577"/>
          <ac:spMkLst>
            <pc:docMk/>
            <pc:sldMk cId="562156367" sldId="435"/>
            <ac:spMk id="3" creationId="{EB70462A-B59E-2BFA-371E-522D3AE3F2A8}"/>
          </ac:spMkLst>
        </pc:spChg>
        <pc:picChg chg="add mod">
          <ac:chgData name="Thomas Zimmermann" userId="d6f3dac014f6a3fd" providerId="LiveId" clId="{8D4521DD-432D-43B6-92EE-FB43A12E1FCF}" dt="2023-05-22T17:50:11.417" v="13011" actId="1076"/>
          <ac:picMkLst>
            <pc:docMk/>
            <pc:sldMk cId="562156367" sldId="435"/>
            <ac:picMk id="4" creationId="{1BE40D45-871A-FB93-EF65-6087FD1D8344}"/>
          </ac:picMkLst>
        </pc:picChg>
      </pc:sldChg>
      <pc:sldChg chg="addSp delSp modSp add del mod">
        <pc:chgData name="Thomas Zimmermann" userId="d6f3dac014f6a3fd" providerId="LiveId" clId="{8D4521DD-432D-43B6-92EE-FB43A12E1FCF}" dt="2023-05-09T20:35:06.724" v="5518" actId="2696"/>
        <pc:sldMkLst>
          <pc:docMk/>
          <pc:sldMk cId="1156308969" sldId="435"/>
        </pc:sldMkLst>
        <pc:spChg chg="del">
          <ac:chgData name="Thomas Zimmermann" userId="d6f3dac014f6a3fd" providerId="LiveId" clId="{8D4521DD-432D-43B6-92EE-FB43A12E1FCF}" dt="2023-05-09T20:34:55.916" v="5517" actId="478"/>
          <ac:spMkLst>
            <pc:docMk/>
            <pc:sldMk cId="1156308969" sldId="435"/>
            <ac:spMk id="4" creationId="{E499D67A-D9EF-5CD5-04D2-8A0EBAEEDD4A}"/>
          </ac:spMkLst>
        </pc:spChg>
        <pc:picChg chg="add mod modCrop">
          <ac:chgData name="Thomas Zimmermann" userId="d6f3dac014f6a3fd" providerId="LiveId" clId="{8D4521DD-432D-43B6-92EE-FB43A12E1FCF}" dt="2023-05-09T20:31:51.201" v="5464" actId="14100"/>
          <ac:picMkLst>
            <pc:docMk/>
            <pc:sldMk cId="1156308969" sldId="435"/>
            <ac:picMk id="6" creationId="{2A0B18C7-24D8-E9BF-6F50-8D5FAF206A3F}"/>
          </ac:picMkLst>
        </pc:picChg>
        <pc:picChg chg="add del mod ord modCrop">
          <ac:chgData name="Thomas Zimmermann" userId="d6f3dac014f6a3fd" providerId="LiveId" clId="{8D4521DD-432D-43B6-92EE-FB43A12E1FCF}" dt="2023-05-09T20:34:33.352" v="5505" actId="21"/>
          <ac:picMkLst>
            <pc:docMk/>
            <pc:sldMk cId="1156308969" sldId="435"/>
            <ac:picMk id="8" creationId="{6FFB9516-7694-88A7-02C0-EC6D95C5DBCF}"/>
          </ac:picMkLst>
        </pc:picChg>
        <pc:picChg chg="add del mod modCrop">
          <ac:chgData name="Thomas Zimmermann" userId="d6f3dac014f6a3fd" providerId="LiveId" clId="{8D4521DD-432D-43B6-92EE-FB43A12E1FCF}" dt="2023-05-09T20:34:33.352" v="5505" actId="21"/>
          <ac:picMkLst>
            <pc:docMk/>
            <pc:sldMk cId="1156308969" sldId="435"/>
            <ac:picMk id="10" creationId="{BED36AB0-DACF-F1E2-2650-869FAA679606}"/>
          </ac:picMkLst>
        </pc:picChg>
        <pc:picChg chg="add mod ord">
          <ac:chgData name="Thomas Zimmermann" userId="d6f3dac014f6a3fd" providerId="LiveId" clId="{8D4521DD-432D-43B6-92EE-FB43A12E1FCF}" dt="2023-05-09T20:34:46.803" v="5515" actId="1038"/>
          <ac:picMkLst>
            <pc:docMk/>
            <pc:sldMk cId="1156308969" sldId="435"/>
            <ac:picMk id="11" creationId="{2E3B8004-3F89-26E9-0A0F-A137AA0785B7}"/>
          </ac:picMkLst>
        </pc:picChg>
      </pc:sldChg>
      <pc:sldChg chg="modSp add del mod">
        <pc:chgData name="Thomas Zimmermann" userId="d6f3dac014f6a3fd" providerId="LiveId" clId="{8D4521DD-432D-43B6-92EE-FB43A12E1FCF}" dt="2023-05-09T20:50:05.708" v="5530" actId="2696"/>
        <pc:sldMkLst>
          <pc:docMk/>
          <pc:sldMk cId="94932928" sldId="436"/>
        </pc:sldMkLst>
        <pc:spChg chg="mod">
          <ac:chgData name="Thomas Zimmermann" userId="d6f3dac014f6a3fd" providerId="LiveId" clId="{8D4521DD-432D-43B6-92EE-FB43A12E1FCF}" dt="2023-05-09T20:49:58.466" v="5529" actId="20577"/>
          <ac:spMkLst>
            <pc:docMk/>
            <pc:sldMk cId="94932928" sldId="436"/>
            <ac:spMk id="3" creationId="{EB70462A-B59E-2BFA-371E-522D3AE3F2A8}"/>
          </ac:spMkLst>
        </pc:spChg>
      </pc:sldChg>
      <pc:sldChg chg="modSp add mod ord">
        <pc:chgData name="Thomas Zimmermann" userId="d6f3dac014f6a3fd" providerId="LiveId" clId="{8D4521DD-432D-43B6-92EE-FB43A12E1FCF}" dt="2023-05-20T17:07:10.801" v="12275" actId="14861"/>
        <pc:sldMkLst>
          <pc:docMk/>
          <pc:sldMk cId="1342593050" sldId="437"/>
        </pc:sldMkLst>
        <pc:spChg chg="mod">
          <ac:chgData name="Thomas Zimmermann" userId="d6f3dac014f6a3fd" providerId="LiveId" clId="{8D4521DD-432D-43B6-92EE-FB43A12E1FCF}" dt="2023-05-13T20:11:59.886" v="7252" actId="20577"/>
          <ac:spMkLst>
            <pc:docMk/>
            <pc:sldMk cId="1342593050" sldId="437"/>
            <ac:spMk id="2" creationId="{2D841F6E-296F-00F7-6BBF-B662F2034A7E}"/>
          </ac:spMkLst>
        </pc:spChg>
        <pc:picChg chg="mod">
          <ac:chgData name="Thomas Zimmermann" userId="d6f3dac014f6a3fd" providerId="LiveId" clId="{8D4521DD-432D-43B6-92EE-FB43A12E1FCF}" dt="2023-05-20T17:07:10.801" v="12275" actId="14861"/>
          <ac:picMkLst>
            <pc:docMk/>
            <pc:sldMk cId="1342593050" sldId="437"/>
            <ac:picMk id="13" creationId="{E58B59A9-2D62-5673-E940-DFE550C50911}"/>
          </ac:picMkLst>
        </pc:picChg>
      </pc:sldChg>
      <pc:sldChg chg="addSp delSp modSp add del mod">
        <pc:chgData name="Thomas Zimmermann" userId="d6f3dac014f6a3fd" providerId="LiveId" clId="{8D4521DD-432D-43B6-92EE-FB43A12E1FCF}" dt="2023-05-11T20:21:53.082" v="5654" actId="2696"/>
        <pc:sldMkLst>
          <pc:docMk/>
          <pc:sldMk cId="3703814573" sldId="437"/>
        </pc:sldMkLst>
        <pc:spChg chg="mod">
          <ac:chgData name="Thomas Zimmermann" userId="d6f3dac014f6a3fd" providerId="LiveId" clId="{8D4521DD-432D-43B6-92EE-FB43A12E1FCF}" dt="2023-05-11T20:12:17.870" v="5556" actId="20577"/>
          <ac:spMkLst>
            <pc:docMk/>
            <pc:sldMk cId="3703814573" sldId="437"/>
            <ac:spMk id="3" creationId="{EB70462A-B59E-2BFA-371E-522D3AE3F2A8}"/>
          </ac:spMkLst>
        </pc:spChg>
        <pc:spChg chg="del">
          <ac:chgData name="Thomas Zimmermann" userId="d6f3dac014f6a3fd" providerId="LiveId" clId="{8D4521DD-432D-43B6-92EE-FB43A12E1FCF}" dt="2023-05-11T20:13:03.085" v="5580" actId="478"/>
          <ac:spMkLst>
            <pc:docMk/>
            <pc:sldMk cId="3703814573" sldId="437"/>
            <ac:spMk id="4" creationId="{E499D67A-D9EF-5CD5-04D2-8A0EBAEEDD4A}"/>
          </ac:spMkLst>
        </pc:spChg>
        <pc:picChg chg="del">
          <ac:chgData name="Thomas Zimmermann" userId="d6f3dac014f6a3fd" providerId="LiveId" clId="{8D4521DD-432D-43B6-92EE-FB43A12E1FCF}" dt="2023-05-09T20:49:30.534" v="5522" actId="478"/>
          <ac:picMkLst>
            <pc:docMk/>
            <pc:sldMk cId="3703814573" sldId="437"/>
            <ac:picMk id="6" creationId="{2A0B18C7-24D8-E9BF-6F50-8D5FAF206A3F}"/>
          </ac:picMkLst>
        </pc:picChg>
        <pc:picChg chg="add del mod ord modCrop">
          <ac:chgData name="Thomas Zimmermann" userId="d6f3dac014f6a3fd" providerId="LiveId" clId="{8D4521DD-432D-43B6-92EE-FB43A12E1FCF}" dt="2023-05-11T20:12:48.294" v="5566" actId="21"/>
          <ac:picMkLst>
            <pc:docMk/>
            <pc:sldMk cId="3703814573" sldId="437"/>
            <ac:picMk id="6" creationId="{D8EE1EC1-B5FA-0493-5503-AE43332C965F}"/>
          </ac:picMkLst>
        </pc:picChg>
        <pc:picChg chg="add mod ord">
          <ac:chgData name="Thomas Zimmermann" userId="d6f3dac014f6a3fd" providerId="LiveId" clId="{8D4521DD-432D-43B6-92EE-FB43A12E1FCF}" dt="2023-05-11T20:12:59.909" v="5579" actId="1037"/>
          <ac:picMkLst>
            <pc:docMk/>
            <pc:sldMk cId="3703814573" sldId="437"/>
            <ac:picMk id="7" creationId="{5899B32C-43F2-3B4E-74C6-82F9A8FDA42E}"/>
          </ac:picMkLst>
        </pc:picChg>
        <pc:picChg chg="add del mod modCrop">
          <ac:chgData name="Thomas Zimmermann" userId="d6f3dac014f6a3fd" providerId="LiveId" clId="{8D4521DD-432D-43B6-92EE-FB43A12E1FCF}" dt="2023-05-11T20:20:01.811" v="5627" actId="21"/>
          <ac:picMkLst>
            <pc:docMk/>
            <pc:sldMk cId="3703814573" sldId="437"/>
            <ac:picMk id="9" creationId="{64370EEF-A78D-4A44-8F16-745403226CFB}"/>
          </ac:picMkLst>
        </pc:picChg>
        <pc:picChg chg="add mod">
          <ac:chgData name="Thomas Zimmermann" userId="d6f3dac014f6a3fd" providerId="LiveId" clId="{8D4521DD-432D-43B6-92EE-FB43A12E1FCF}" dt="2023-05-11T20:20:06.406" v="5629" actId="1076"/>
          <ac:picMkLst>
            <pc:docMk/>
            <pc:sldMk cId="3703814573" sldId="437"/>
            <ac:picMk id="10" creationId="{ECAA5D61-073A-98F9-BBC9-7588D15BDF4D}"/>
          </ac:picMkLst>
        </pc:picChg>
        <pc:picChg chg="del">
          <ac:chgData name="Thomas Zimmermann" userId="d6f3dac014f6a3fd" providerId="LiveId" clId="{8D4521DD-432D-43B6-92EE-FB43A12E1FCF}" dt="2023-05-09T20:49:28.077" v="5521" actId="478"/>
          <ac:picMkLst>
            <pc:docMk/>
            <pc:sldMk cId="3703814573" sldId="437"/>
            <ac:picMk id="11" creationId="{2E3B8004-3F89-26E9-0A0F-A137AA0785B7}"/>
          </ac:picMkLst>
        </pc:picChg>
        <pc:picChg chg="add del mod modCrop">
          <ac:chgData name="Thomas Zimmermann" userId="d6f3dac014f6a3fd" providerId="LiveId" clId="{8D4521DD-432D-43B6-92EE-FB43A12E1FCF}" dt="2023-05-11T20:21:19.434" v="5635" actId="21"/>
          <ac:picMkLst>
            <pc:docMk/>
            <pc:sldMk cId="3703814573" sldId="437"/>
            <ac:picMk id="12" creationId="{1FBCB764-6C27-20AB-E421-333BA684A587}"/>
          </ac:picMkLst>
        </pc:picChg>
        <pc:picChg chg="add mod">
          <ac:chgData name="Thomas Zimmermann" userId="d6f3dac014f6a3fd" providerId="LiveId" clId="{8D4521DD-432D-43B6-92EE-FB43A12E1FCF}" dt="2023-05-11T20:21:47.954" v="5653" actId="1076"/>
          <ac:picMkLst>
            <pc:docMk/>
            <pc:sldMk cId="3703814573" sldId="437"/>
            <ac:picMk id="13" creationId="{E58B59A9-2D62-5673-E940-DFE550C50911}"/>
          </ac:picMkLst>
        </pc:picChg>
      </pc:sldChg>
      <pc:sldChg chg="addSp delSp modSp add del mod">
        <pc:chgData name="Thomas Zimmermann" userId="d6f3dac014f6a3fd" providerId="LiveId" clId="{8D4521DD-432D-43B6-92EE-FB43A12E1FCF}" dt="2023-05-11T20:30:30.312" v="5684" actId="2696"/>
        <pc:sldMkLst>
          <pc:docMk/>
          <pc:sldMk cId="1714048623" sldId="438"/>
        </pc:sldMkLst>
        <pc:spChg chg="mod">
          <ac:chgData name="Thomas Zimmermann" userId="d6f3dac014f6a3fd" providerId="LiveId" clId="{8D4521DD-432D-43B6-92EE-FB43A12E1FCF}" dt="2023-05-11T20:16:47.911" v="5597" actId="20577"/>
          <ac:spMkLst>
            <pc:docMk/>
            <pc:sldMk cId="1714048623" sldId="438"/>
            <ac:spMk id="3" creationId="{EB70462A-B59E-2BFA-371E-522D3AE3F2A8}"/>
          </ac:spMkLst>
        </pc:spChg>
        <pc:spChg chg="del">
          <ac:chgData name="Thomas Zimmermann" userId="d6f3dac014f6a3fd" providerId="LiveId" clId="{8D4521DD-432D-43B6-92EE-FB43A12E1FCF}" dt="2023-05-11T20:17:16.891" v="5614" actId="478"/>
          <ac:spMkLst>
            <pc:docMk/>
            <pc:sldMk cId="1714048623" sldId="438"/>
            <ac:spMk id="4" creationId="{E499D67A-D9EF-5CD5-04D2-8A0EBAEEDD4A}"/>
          </ac:spMkLst>
        </pc:spChg>
        <pc:picChg chg="add del mod ord modCrop">
          <ac:chgData name="Thomas Zimmermann" userId="d6f3dac014f6a3fd" providerId="LiveId" clId="{8D4521DD-432D-43B6-92EE-FB43A12E1FCF}" dt="2023-05-11T20:17:05.045" v="5605" actId="21"/>
          <ac:picMkLst>
            <pc:docMk/>
            <pc:sldMk cId="1714048623" sldId="438"/>
            <ac:picMk id="6" creationId="{C289EB99-C238-A1E0-9D16-7A6C10DF465A}"/>
          </ac:picMkLst>
        </pc:picChg>
        <pc:picChg chg="add mod ord">
          <ac:chgData name="Thomas Zimmermann" userId="d6f3dac014f6a3fd" providerId="LiveId" clId="{8D4521DD-432D-43B6-92EE-FB43A12E1FCF}" dt="2023-05-11T20:17:13.766" v="5613" actId="1036"/>
          <ac:picMkLst>
            <pc:docMk/>
            <pc:sldMk cId="1714048623" sldId="438"/>
            <ac:picMk id="7" creationId="{6EC6E9F2-1F5E-CCFA-37CA-615D09D09AFF}"/>
          </ac:picMkLst>
        </pc:picChg>
        <pc:picChg chg="add mod modCrop">
          <ac:chgData name="Thomas Zimmermann" userId="d6f3dac014f6a3fd" providerId="LiveId" clId="{8D4521DD-432D-43B6-92EE-FB43A12E1FCF}" dt="2023-05-11T20:23:59.346" v="5659" actId="732"/>
          <ac:picMkLst>
            <pc:docMk/>
            <pc:sldMk cId="1714048623" sldId="438"/>
            <ac:picMk id="9" creationId="{B6B6A8A5-698B-1DCF-7BD8-FD299473250C}"/>
          </ac:picMkLst>
        </pc:picChg>
        <pc:picChg chg="add del mod modCrop">
          <ac:chgData name="Thomas Zimmermann" userId="d6f3dac014f6a3fd" providerId="LiveId" clId="{8D4521DD-432D-43B6-92EE-FB43A12E1FCF}" dt="2023-05-11T20:30:26.146" v="5683" actId="21"/>
          <ac:picMkLst>
            <pc:docMk/>
            <pc:sldMk cId="1714048623" sldId="438"/>
            <ac:picMk id="11" creationId="{F8837C2E-E1D7-96CD-04C7-B26A52BCFC33}"/>
          </ac:picMkLst>
        </pc:picChg>
      </pc:sldChg>
      <pc:sldChg chg="modSp add mod ord">
        <pc:chgData name="Thomas Zimmermann" userId="d6f3dac014f6a3fd" providerId="LiveId" clId="{8D4521DD-432D-43B6-92EE-FB43A12E1FCF}" dt="2023-05-20T17:07:37.565" v="12291" actId="14861"/>
        <pc:sldMkLst>
          <pc:docMk/>
          <pc:sldMk cId="2212758522" sldId="438"/>
        </pc:sldMkLst>
        <pc:spChg chg="mod">
          <ac:chgData name="Thomas Zimmermann" userId="d6f3dac014f6a3fd" providerId="LiveId" clId="{8D4521DD-432D-43B6-92EE-FB43A12E1FCF}" dt="2023-05-13T20:13:08.919" v="7385" actId="14100"/>
          <ac:spMkLst>
            <pc:docMk/>
            <pc:sldMk cId="2212758522" sldId="438"/>
            <ac:spMk id="2" creationId="{2D841F6E-296F-00F7-6BBF-B662F2034A7E}"/>
          </ac:spMkLst>
        </pc:spChg>
        <pc:picChg chg="mod">
          <ac:chgData name="Thomas Zimmermann" userId="d6f3dac014f6a3fd" providerId="LiveId" clId="{8D4521DD-432D-43B6-92EE-FB43A12E1FCF}" dt="2023-05-20T17:07:37.565" v="12291" actId="14861"/>
          <ac:picMkLst>
            <pc:docMk/>
            <pc:sldMk cId="2212758522" sldId="438"/>
            <ac:picMk id="11" creationId="{F8837C2E-E1D7-96CD-04C7-B26A52BCFC33}"/>
          </ac:picMkLst>
        </pc:picChg>
      </pc:sldChg>
      <pc:sldChg chg="add">
        <pc:chgData name="Thomas Zimmermann" userId="d6f3dac014f6a3fd" providerId="LiveId" clId="{8D4521DD-432D-43B6-92EE-FB43A12E1FCF}" dt="2023-05-15T18:32:39.803" v="8648"/>
        <pc:sldMkLst>
          <pc:docMk/>
          <pc:sldMk cId="1439951373" sldId="439"/>
        </pc:sldMkLst>
      </pc:sldChg>
      <pc:sldChg chg="addSp delSp modSp add del mod modNotesTx">
        <pc:chgData name="Thomas Zimmermann" userId="d6f3dac014f6a3fd" providerId="LiveId" clId="{8D4521DD-432D-43B6-92EE-FB43A12E1FCF}" dt="2023-05-15T18:32:23.297" v="8647" actId="2696"/>
        <pc:sldMkLst>
          <pc:docMk/>
          <pc:sldMk cId="1525149013" sldId="439"/>
        </pc:sldMkLst>
        <pc:spChg chg="mod">
          <ac:chgData name="Thomas Zimmermann" userId="d6f3dac014f6a3fd" providerId="LiveId" clId="{8D4521DD-432D-43B6-92EE-FB43A12E1FCF}" dt="2023-05-15T18:32:14.787" v="8646" actId="20577"/>
          <ac:spMkLst>
            <pc:docMk/>
            <pc:sldMk cId="1525149013" sldId="439"/>
            <ac:spMk id="2" creationId="{2D841F6E-296F-00F7-6BBF-B662F2034A7E}"/>
          </ac:spMkLst>
        </pc:spChg>
        <pc:spChg chg="mod">
          <ac:chgData name="Thomas Zimmermann" userId="d6f3dac014f6a3fd" providerId="LiveId" clId="{8D4521DD-432D-43B6-92EE-FB43A12E1FCF}" dt="2023-05-15T18:23:45.195" v="8542"/>
          <ac:spMkLst>
            <pc:docMk/>
            <pc:sldMk cId="1525149013" sldId="439"/>
            <ac:spMk id="3" creationId="{EB70462A-B59E-2BFA-371E-522D3AE3F2A8}"/>
          </ac:spMkLst>
        </pc:spChg>
        <pc:picChg chg="add del mod ord modCrop">
          <ac:chgData name="Thomas Zimmermann" userId="d6f3dac014f6a3fd" providerId="LiveId" clId="{8D4521DD-432D-43B6-92EE-FB43A12E1FCF}" dt="2023-05-15T18:25:00.791" v="8565" actId="21"/>
          <ac:picMkLst>
            <pc:docMk/>
            <pc:sldMk cId="1525149013" sldId="439"/>
            <ac:picMk id="6" creationId="{161617AB-21D3-6A46-7E49-A2B48D29CBAB}"/>
          </ac:picMkLst>
        </pc:picChg>
        <pc:picChg chg="add mod ord">
          <ac:chgData name="Thomas Zimmermann" userId="d6f3dac014f6a3fd" providerId="LiveId" clId="{8D4521DD-432D-43B6-92EE-FB43A12E1FCF}" dt="2023-05-15T18:25:09.121" v="8571" actId="1038"/>
          <ac:picMkLst>
            <pc:docMk/>
            <pc:sldMk cId="1525149013" sldId="439"/>
            <ac:picMk id="7" creationId="{BCF6B06A-03B0-F624-C8AE-CD1D6B6A5D1D}"/>
          </ac:picMkLst>
        </pc:picChg>
        <pc:picChg chg="add mod modCrop">
          <ac:chgData name="Thomas Zimmermann" userId="d6f3dac014f6a3fd" providerId="LiveId" clId="{8D4521DD-432D-43B6-92EE-FB43A12E1FCF}" dt="2023-05-15T18:29:12.737" v="8583" actId="14100"/>
          <ac:picMkLst>
            <pc:docMk/>
            <pc:sldMk cId="1525149013" sldId="439"/>
            <ac:picMk id="9" creationId="{BE2FBC74-6519-3E22-3269-E2711DEC868C}"/>
          </ac:picMkLst>
        </pc:picChg>
        <pc:picChg chg="add del mod modCrop">
          <ac:chgData name="Thomas Zimmermann" userId="d6f3dac014f6a3fd" providerId="LiveId" clId="{8D4521DD-432D-43B6-92EE-FB43A12E1FCF}" dt="2023-05-15T18:31:27.995" v="8592" actId="21"/>
          <ac:picMkLst>
            <pc:docMk/>
            <pc:sldMk cId="1525149013" sldId="439"/>
            <ac:picMk id="10" creationId="{19934421-6B7B-AA46-1972-21E7CD3BD3A6}"/>
          </ac:picMkLst>
        </pc:picChg>
        <pc:picChg chg="add mod">
          <ac:chgData name="Thomas Zimmermann" userId="d6f3dac014f6a3fd" providerId="LiveId" clId="{8D4521DD-432D-43B6-92EE-FB43A12E1FCF}" dt="2023-05-15T18:31:54.181" v="8609" actId="14861"/>
          <ac:picMkLst>
            <pc:docMk/>
            <pc:sldMk cId="1525149013" sldId="439"/>
            <ac:picMk id="11" creationId="{380223E5-6B5D-FF56-AFAF-7C1D34262D8A}"/>
          </ac:picMkLst>
        </pc:picChg>
      </pc:sldChg>
      <pc:sldChg chg="addSp delSp modSp add mod">
        <pc:chgData name="Thomas Zimmermann" userId="d6f3dac014f6a3fd" providerId="LiveId" clId="{8D4521DD-432D-43B6-92EE-FB43A12E1FCF}" dt="2023-05-18T19:17:35.627" v="10156" actId="14100"/>
        <pc:sldMkLst>
          <pc:docMk/>
          <pc:sldMk cId="3427493338" sldId="440"/>
        </pc:sldMkLst>
        <pc:spChg chg="mod">
          <ac:chgData name="Thomas Zimmermann" userId="d6f3dac014f6a3fd" providerId="LiveId" clId="{8D4521DD-432D-43B6-92EE-FB43A12E1FCF}" dt="2023-05-13T17:48:47.459" v="5952" actId="20577"/>
          <ac:spMkLst>
            <pc:docMk/>
            <pc:sldMk cId="3427493338" sldId="440"/>
            <ac:spMk id="2" creationId="{2D841F6E-296F-00F7-6BBF-B662F2034A7E}"/>
          </ac:spMkLst>
        </pc:spChg>
        <pc:spChg chg="del">
          <ac:chgData name="Thomas Zimmermann" userId="d6f3dac014f6a3fd" providerId="LiveId" clId="{8D4521DD-432D-43B6-92EE-FB43A12E1FCF}" dt="2023-05-12T20:29:42.256" v="5689" actId="478"/>
          <ac:spMkLst>
            <pc:docMk/>
            <pc:sldMk cId="3427493338" sldId="440"/>
            <ac:spMk id="3" creationId="{EB70462A-B59E-2BFA-371E-522D3AE3F2A8}"/>
          </ac:spMkLst>
        </pc:spChg>
        <pc:spChg chg="add mod">
          <ac:chgData name="Thomas Zimmermann" userId="d6f3dac014f6a3fd" providerId="LiveId" clId="{8D4521DD-432D-43B6-92EE-FB43A12E1FCF}" dt="2023-05-13T09:04:23.292" v="5845" actId="14100"/>
          <ac:spMkLst>
            <pc:docMk/>
            <pc:sldMk cId="3427493338" sldId="440"/>
            <ac:spMk id="14" creationId="{C54E7255-F339-47F2-E347-D0D0379830DC}"/>
          </ac:spMkLst>
        </pc:spChg>
        <pc:spChg chg="add mod">
          <ac:chgData name="Thomas Zimmermann" userId="d6f3dac014f6a3fd" providerId="LiveId" clId="{8D4521DD-432D-43B6-92EE-FB43A12E1FCF}" dt="2023-05-13T09:04:33.086" v="5851" actId="1076"/>
          <ac:spMkLst>
            <pc:docMk/>
            <pc:sldMk cId="3427493338" sldId="440"/>
            <ac:spMk id="15" creationId="{D61E912F-1F0A-916C-FF1F-D395132A49F7}"/>
          </ac:spMkLst>
        </pc:spChg>
        <pc:spChg chg="add mod">
          <ac:chgData name="Thomas Zimmermann" userId="d6f3dac014f6a3fd" providerId="LiveId" clId="{8D4521DD-432D-43B6-92EE-FB43A12E1FCF}" dt="2023-05-13T09:04:37.786" v="5857" actId="20577"/>
          <ac:spMkLst>
            <pc:docMk/>
            <pc:sldMk cId="3427493338" sldId="440"/>
            <ac:spMk id="16" creationId="{AF15619A-E62F-05B2-8DF7-DE3A18970667}"/>
          </ac:spMkLst>
        </pc:spChg>
        <pc:spChg chg="add mod">
          <ac:chgData name="Thomas Zimmermann" userId="d6f3dac014f6a3fd" providerId="LiveId" clId="{8D4521DD-432D-43B6-92EE-FB43A12E1FCF}" dt="2023-05-13T09:04:48.058" v="5873" actId="1076"/>
          <ac:spMkLst>
            <pc:docMk/>
            <pc:sldMk cId="3427493338" sldId="440"/>
            <ac:spMk id="17" creationId="{3CF83F6D-4412-37EA-53D6-2F2BA19116E8}"/>
          </ac:spMkLst>
        </pc:spChg>
        <pc:spChg chg="add mod">
          <ac:chgData name="Thomas Zimmermann" userId="d6f3dac014f6a3fd" providerId="LiveId" clId="{8D4521DD-432D-43B6-92EE-FB43A12E1FCF}" dt="2023-05-13T09:05:00.660" v="5882" actId="1076"/>
          <ac:spMkLst>
            <pc:docMk/>
            <pc:sldMk cId="3427493338" sldId="440"/>
            <ac:spMk id="18" creationId="{4C57D7B1-2EB6-E5D7-B3B3-59B49C74DB53}"/>
          </ac:spMkLst>
        </pc:spChg>
        <pc:spChg chg="add mod">
          <ac:chgData name="Thomas Zimmermann" userId="d6f3dac014f6a3fd" providerId="LiveId" clId="{8D4521DD-432D-43B6-92EE-FB43A12E1FCF}" dt="2023-05-13T09:05:13.675" v="5894" actId="1076"/>
          <ac:spMkLst>
            <pc:docMk/>
            <pc:sldMk cId="3427493338" sldId="440"/>
            <ac:spMk id="19" creationId="{5CAE2B73-92E0-283E-E658-A02DC3D12BD3}"/>
          </ac:spMkLst>
        </pc:spChg>
        <pc:spChg chg="add mod">
          <ac:chgData name="Thomas Zimmermann" userId="d6f3dac014f6a3fd" providerId="LiveId" clId="{8D4521DD-432D-43B6-92EE-FB43A12E1FCF}" dt="2023-05-13T09:05:26.566" v="5905" actId="20577"/>
          <ac:spMkLst>
            <pc:docMk/>
            <pc:sldMk cId="3427493338" sldId="440"/>
            <ac:spMk id="20" creationId="{EC96D4D2-F51E-C48D-23A3-38184C1E6E57}"/>
          </ac:spMkLst>
        </pc:spChg>
        <pc:spChg chg="add mod">
          <ac:chgData name="Thomas Zimmermann" userId="d6f3dac014f6a3fd" providerId="LiveId" clId="{8D4521DD-432D-43B6-92EE-FB43A12E1FCF}" dt="2023-05-13T09:05:37.573" v="5918" actId="20577"/>
          <ac:spMkLst>
            <pc:docMk/>
            <pc:sldMk cId="3427493338" sldId="440"/>
            <ac:spMk id="21" creationId="{8C8C1B03-2F28-7EC9-CE3F-D6332568F14E}"/>
          </ac:spMkLst>
        </pc:spChg>
        <pc:spChg chg="add mod">
          <ac:chgData name="Thomas Zimmermann" userId="d6f3dac014f6a3fd" providerId="LiveId" clId="{8D4521DD-432D-43B6-92EE-FB43A12E1FCF}" dt="2023-05-13T09:05:52.287" v="5924" actId="1076"/>
          <ac:spMkLst>
            <pc:docMk/>
            <pc:sldMk cId="3427493338" sldId="440"/>
            <ac:spMk id="22" creationId="{BBB81EBB-5E06-0F7B-F01D-85A11DB77382}"/>
          </ac:spMkLst>
        </pc:spChg>
        <pc:picChg chg="add del mod modCrop">
          <ac:chgData name="Thomas Zimmermann" userId="d6f3dac014f6a3fd" providerId="LiveId" clId="{8D4521DD-432D-43B6-92EE-FB43A12E1FCF}" dt="2023-05-13T09:01:52.932" v="5738" actId="21"/>
          <ac:picMkLst>
            <pc:docMk/>
            <pc:sldMk cId="3427493338" sldId="440"/>
            <ac:picMk id="4" creationId="{6CCBC431-98D2-5DCD-5467-01AC05BE48D5}"/>
          </ac:picMkLst>
        </pc:picChg>
        <pc:picChg chg="add del mod modCrop">
          <ac:chgData name="Thomas Zimmermann" userId="d6f3dac014f6a3fd" providerId="LiveId" clId="{8D4521DD-432D-43B6-92EE-FB43A12E1FCF}" dt="2023-05-12T20:31:25.600" v="5694" actId="478"/>
          <ac:picMkLst>
            <pc:docMk/>
            <pc:sldMk cId="3427493338" sldId="440"/>
            <ac:picMk id="4" creationId="{84A5CAC0-E4FB-4644-BE8A-02EFCB226350}"/>
          </ac:picMkLst>
        </pc:picChg>
        <pc:picChg chg="add del mod">
          <ac:chgData name="Thomas Zimmermann" userId="d6f3dac014f6a3fd" providerId="LiveId" clId="{8D4521DD-432D-43B6-92EE-FB43A12E1FCF}" dt="2023-05-13T09:01:09.084" v="5726" actId="478"/>
          <ac:picMkLst>
            <pc:docMk/>
            <pc:sldMk cId="3427493338" sldId="440"/>
            <ac:picMk id="6" creationId="{539B84FE-5600-3078-C796-BD4FB5AF1780}"/>
          </ac:picMkLst>
        </pc:picChg>
        <pc:picChg chg="add del mod modCrop">
          <ac:chgData name="Thomas Zimmermann" userId="d6f3dac014f6a3fd" providerId="LiveId" clId="{8D4521DD-432D-43B6-92EE-FB43A12E1FCF}" dt="2023-05-13T09:01:41.883" v="5735" actId="21"/>
          <ac:picMkLst>
            <pc:docMk/>
            <pc:sldMk cId="3427493338" sldId="440"/>
            <ac:picMk id="8" creationId="{3992D498-45C8-7778-59E3-D9E897DA516B}"/>
          </ac:picMkLst>
        </pc:picChg>
        <pc:picChg chg="del">
          <ac:chgData name="Thomas Zimmermann" userId="d6f3dac014f6a3fd" providerId="LiveId" clId="{8D4521DD-432D-43B6-92EE-FB43A12E1FCF}" dt="2023-05-12T20:29:40.073" v="5688" actId="478"/>
          <ac:picMkLst>
            <pc:docMk/>
            <pc:sldMk cId="3427493338" sldId="440"/>
            <ac:picMk id="9" creationId="{E041FD2B-B65C-DA88-9D91-050D1C835241}"/>
          </ac:picMkLst>
        </pc:picChg>
        <pc:picChg chg="add mod">
          <ac:chgData name="Thomas Zimmermann" userId="d6f3dac014f6a3fd" providerId="LiveId" clId="{8D4521DD-432D-43B6-92EE-FB43A12E1FCF}" dt="2023-05-13T09:03:39.392" v="5804" actId="408"/>
          <ac:picMkLst>
            <pc:docMk/>
            <pc:sldMk cId="3427493338" sldId="440"/>
            <ac:picMk id="9" creationId="{EF1B3034-A169-B1CE-4A74-34524867CFFD}"/>
          </ac:picMkLst>
        </pc:picChg>
        <pc:picChg chg="add mod">
          <ac:chgData name="Thomas Zimmermann" userId="d6f3dac014f6a3fd" providerId="LiveId" clId="{8D4521DD-432D-43B6-92EE-FB43A12E1FCF}" dt="2023-05-13T09:03:39.392" v="5804" actId="408"/>
          <ac:picMkLst>
            <pc:docMk/>
            <pc:sldMk cId="3427493338" sldId="440"/>
            <ac:picMk id="10" creationId="{824448D9-62D3-3142-A770-DB1B853F417B}"/>
          </ac:picMkLst>
        </pc:picChg>
        <pc:picChg chg="add mod modCrop">
          <ac:chgData name="Thomas Zimmermann" userId="d6f3dac014f6a3fd" providerId="LiveId" clId="{8D4521DD-432D-43B6-92EE-FB43A12E1FCF}" dt="2023-05-13T09:03:39.392" v="5804" actId="408"/>
          <ac:picMkLst>
            <pc:docMk/>
            <pc:sldMk cId="3427493338" sldId="440"/>
            <ac:picMk id="12" creationId="{3E3C0EAF-A77A-EE1D-89B8-4DC1CF01D5CB}"/>
          </ac:picMkLst>
        </pc:picChg>
        <pc:picChg chg="del">
          <ac:chgData name="Thomas Zimmermann" userId="d6f3dac014f6a3fd" providerId="LiveId" clId="{8D4521DD-432D-43B6-92EE-FB43A12E1FCF}" dt="2023-05-12T20:29:38.934" v="5687" actId="478"/>
          <ac:picMkLst>
            <pc:docMk/>
            <pc:sldMk cId="3427493338" sldId="440"/>
            <ac:picMk id="12" creationId="{51D35E94-98F7-625D-728D-BE6418CA45B5}"/>
          </ac:picMkLst>
        </pc:picChg>
        <pc:picChg chg="add mod">
          <ac:chgData name="Thomas Zimmermann" userId="d6f3dac014f6a3fd" providerId="LiveId" clId="{8D4521DD-432D-43B6-92EE-FB43A12E1FCF}" dt="2023-05-18T19:17:35.627" v="10156" actId="14100"/>
          <ac:picMkLst>
            <pc:docMk/>
            <pc:sldMk cId="3427493338" sldId="440"/>
            <ac:picMk id="1026" creationId="{98A712DF-FC08-F571-BE0C-99B42FBB1E33}"/>
          </ac:picMkLst>
        </pc:picChg>
        <pc:picChg chg="add mod">
          <ac:chgData name="Thomas Zimmermann" userId="d6f3dac014f6a3fd" providerId="LiveId" clId="{8D4521DD-432D-43B6-92EE-FB43A12E1FCF}" dt="2023-05-13T09:03:39.392" v="5804" actId="408"/>
          <ac:picMkLst>
            <pc:docMk/>
            <pc:sldMk cId="3427493338" sldId="440"/>
            <ac:picMk id="1028" creationId="{55AADD57-7F59-D7A9-6D3D-9FE36D059C02}"/>
          </ac:picMkLst>
        </pc:picChg>
      </pc:sldChg>
      <pc:sldChg chg="addSp delSp modSp add mod modNotesTx">
        <pc:chgData name="Thomas Zimmermann" userId="d6f3dac014f6a3fd" providerId="LiveId" clId="{8D4521DD-432D-43B6-92EE-FB43A12E1FCF}" dt="2023-05-18T19:56:34.051" v="10941" actId="255"/>
        <pc:sldMkLst>
          <pc:docMk/>
          <pc:sldMk cId="743689962" sldId="441"/>
        </pc:sldMkLst>
        <pc:spChg chg="mod">
          <ac:chgData name="Thomas Zimmermann" userId="d6f3dac014f6a3fd" providerId="LiveId" clId="{8D4521DD-432D-43B6-92EE-FB43A12E1FCF}" dt="2023-05-13T20:16:34.282" v="7527" actId="20577"/>
          <ac:spMkLst>
            <pc:docMk/>
            <pc:sldMk cId="743689962" sldId="441"/>
            <ac:spMk id="2" creationId="{2D841F6E-296F-00F7-6BBF-B662F2034A7E}"/>
          </ac:spMkLst>
        </pc:spChg>
        <pc:spChg chg="mod">
          <ac:chgData name="Thomas Zimmermann" userId="d6f3dac014f6a3fd" providerId="LiveId" clId="{8D4521DD-432D-43B6-92EE-FB43A12E1FCF}" dt="2023-05-18T19:56:34.051" v="10941" actId="255"/>
          <ac:spMkLst>
            <pc:docMk/>
            <pc:sldMk cId="743689962" sldId="441"/>
            <ac:spMk id="5" creationId="{4252C40A-EDEA-76A4-0865-9ECEFF44ABB0}"/>
          </ac:spMkLst>
        </pc:spChg>
        <pc:spChg chg="del">
          <ac:chgData name="Thomas Zimmermann" userId="d6f3dac014f6a3fd" providerId="LiveId" clId="{8D4521DD-432D-43B6-92EE-FB43A12E1FCF}" dt="2023-05-13T20:21:30.859" v="7594" actId="478"/>
          <ac:spMkLst>
            <pc:docMk/>
            <pc:sldMk cId="743689962" sldId="441"/>
            <ac:spMk id="9" creationId="{B759A77E-4DF7-1001-B5D3-B592E3158152}"/>
          </ac:spMkLst>
        </pc:spChg>
        <pc:spChg chg="del">
          <ac:chgData name="Thomas Zimmermann" userId="d6f3dac014f6a3fd" providerId="LiveId" clId="{8D4521DD-432D-43B6-92EE-FB43A12E1FCF}" dt="2023-05-13T20:16:37.372" v="7528" actId="478"/>
          <ac:spMkLst>
            <pc:docMk/>
            <pc:sldMk cId="743689962" sldId="441"/>
            <ac:spMk id="11" creationId="{CCCCF698-D5FD-5785-3EF7-F69CAC7734B0}"/>
          </ac:spMkLst>
        </pc:spChg>
        <pc:picChg chg="add del mod modCrop">
          <ac:chgData name="Thomas Zimmermann" userId="d6f3dac014f6a3fd" providerId="LiveId" clId="{8D4521DD-432D-43B6-92EE-FB43A12E1FCF}" dt="2023-05-13T20:29:25.632" v="8129" actId="21"/>
          <ac:picMkLst>
            <pc:docMk/>
            <pc:sldMk cId="743689962" sldId="441"/>
            <ac:picMk id="6" creationId="{2DB11B55-CC3B-B4E8-B62E-AAF4DB6DD362}"/>
          </ac:picMkLst>
        </pc:picChg>
        <pc:picChg chg="add del mod">
          <ac:chgData name="Thomas Zimmermann" userId="d6f3dac014f6a3fd" providerId="LiveId" clId="{8D4521DD-432D-43B6-92EE-FB43A12E1FCF}" dt="2023-05-13T20:35:42.454" v="8539" actId="478"/>
          <ac:picMkLst>
            <pc:docMk/>
            <pc:sldMk cId="743689962" sldId="441"/>
            <ac:picMk id="7" creationId="{B3627D29-F596-A50D-12E6-0942A0AA9DE2}"/>
          </ac:picMkLst>
        </pc:picChg>
      </pc:sldChg>
      <pc:sldChg chg="addSp delSp modSp add del mod">
        <pc:chgData name="Thomas Zimmermann" userId="d6f3dac014f6a3fd" providerId="LiveId" clId="{8D4521DD-432D-43B6-92EE-FB43A12E1FCF}" dt="2023-05-16T20:01:12.186" v="9338" actId="2696"/>
        <pc:sldMkLst>
          <pc:docMk/>
          <pc:sldMk cId="998990986" sldId="442"/>
        </pc:sldMkLst>
        <pc:spChg chg="mod">
          <ac:chgData name="Thomas Zimmermann" userId="d6f3dac014f6a3fd" providerId="LiveId" clId="{8D4521DD-432D-43B6-92EE-FB43A12E1FCF}" dt="2023-05-16T19:58:52.087" v="9323" actId="20577"/>
          <ac:spMkLst>
            <pc:docMk/>
            <pc:sldMk cId="998990986" sldId="442"/>
            <ac:spMk id="3" creationId="{EB70462A-B59E-2BFA-371E-522D3AE3F2A8}"/>
          </ac:spMkLst>
        </pc:spChg>
        <pc:spChg chg="del">
          <ac:chgData name="Thomas Zimmermann" userId="d6f3dac014f6a3fd" providerId="LiveId" clId="{8D4521DD-432D-43B6-92EE-FB43A12E1FCF}" dt="2023-05-16T20:01:05.689" v="9337" actId="478"/>
          <ac:spMkLst>
            <pc:docMk/>
            <pc:sldMk cId="998990986" sldId="442"/>
            <ac:spMk id="4" creationId="{E499D67A-D9EF-5CD5-04D2-8A0EBAEEDD4A}"/>
          </ac:spMkLst>
        </pc:spChg>
        <pc:picChg chg="add del mod ord modCrop">
          <ac:chgData name="Thomas Zimmermann" userId="d6f3dac014f6a3fd" providerId="LiveId" clId="{8D4521DD-432D-43B6-92EE-FB43A12E1FCF}" dt="2023-05-16T19:58:32.191" v="9307" actId="21"/>
          <ac:picMkLst>
            <pc:docMk/>
            <pc:sldMk cId="998990986" sldId="442"/>
            <ac:picMk id="6" creationId="{F850BA15-C76D-A368-2498-33AE1D317CA6}"/>
          </ac:picMkLst>
        </pc:picChg>
        <pc:picChg chg="add mod ord">
          <ac:chgData name="Thomas Zimmermann" userId="d6f3dac014f6a3fd" providerId="LiveId" clId="{8D4521DD-432D-43B6-92EE-FB43A12E1FCF}" dt="2023-05-16T19:58:42.827" v="9316" actId="1038"/>
          <ac:picMkLst>
            <pc:docMk/>
            <pc:sldMk cId="998990986" sldId="442"/>
            <ac:picMk id="7" creationId="{FC287D0F-9014-4FC6-F304-AED80B394046}"/>
          </ac:picMkLst>
        </pc:picChg>
        <pc:picChg chg="add del mod modCrop">
          <ac:chgData name="Thomas Zimmermann" userId="d6f3dac014f6a3fd" providerId="LiveId" clId="{8D4521DD-432D-43B6-92EE-FB43A12E1FCF}" dt="2023-05-16T20:00:56.875" v="9334" actId="21"/>
          <ac:picMkLst>
            <pc:docMk/>
            <pc:sldMk cId="998990986" sldId="442"/>
            <ac:picMk id="9" creationId="{898BC059-A75B-A7AB-3F4A-417F5FD3A41B}"/>
          </ac:picMkLst>
        </pc:picChg>
        <pc:picChg chg="add mod">
          <ac:chgData name="Thomas Zimmermann" userId="d6f3dac014f6a3fd" providerId="LiveId" clId="{8D4521DD-432D-43B6-92EE-FB43A12E1FCF}" dt="2023-05-16T20:01:02.090" v="9336" actId="1076"/>
          <ac:picMkLst>
            <pc:docMk/>
            <pc:sldMk cId="998990986" sldId="442"/>
            <ac:picMk id="10" creationId="{61195A69-3E26-FFF8-B5B5-EBABD7FDCCC1}"/>
          </ac:picMkLst>
        </pc:picChg>
      </pc:sldChg>
      <pc:sldChg chg="modSp add mod">
        <pc:chgData name="Thomas Zimmermann" userId="d6f3dac014f6a3fd" providerId="LiveId" clId="{8D4521DD-432D-43B6-92EE-FB43A12E1FCF}" dt="2023-05-16T20:01:29.894" v="9353" actId="6549"/>
        <pc:sldMkLst>
          <pc:docMk/>
          <pc:sldMk cId="2047891505" sldId="442"/>
        </pc:sldMkLst>
        <pc:spChg chg="mod">
          <ac:chgData name="Thomas Zimmermann" userId="d6f3dac014f6a3fd" providerId="LiveId" clId="{8D4521DD-432D-43B6-92EE-FB43A12E1FCF}" dt="2023-05-16T20:01:29.894" v="9353" actId="6549"/>
          <ac:spMkLst>
            <pc:docMk/>
            <pc:sldMk cId="2047891505" sldId="442"/>
            <ac:spMk id="2" creationId="{2D841F6E-296F-00F7-6BBF-B662F2034A7E}"/>
          </ac:spMkLst>
        </pc:spChg>
      </pc:sldChg>
      <pc:sldChg chg="addSp delSp modSp add mod">
        <pc:chgData name="Thomas Zimmermann" userId="d6f3dac014f6a3fd" providerId="LiveId" clId="{8D4521DD-432D-43B6-92EE-FB43A12E1FCF}" dt="2023-05-20T07:37:24.805" v="11048" actId="207"/>
        <pc:sldMkLst>
          <pc:docMk/>
          <pc:sldMk cId="1515925940" sldId="443"/>
        </pc:sldMkLst>
        <pc:spChg chg="mod">
          <ac:chgData name="Thomas Zimmermann" userId="d6f3dac014f6a3fd" providerId="LiveId" clId="{8D4521DD-432D-43B6-92EE-FB43A12E1FCF}" dt="2023-05-16T20:13:36.860" v="9662" actId="20577"/>
          <ac:spMkLst>
            <pc:docMk/>
            <pc:sldMk cId="1515925940" sldId="443"/>
            <ac:spMk id="2" creationId="{2D841F6E-296F-00F7-6BBF-B662F2034A7E}"/>
          </ac:spMkLst>
        </pc:spChg>
        <pc:spChg chg="add del mod">
          <ac:chgData name="Thomas Zimmermann" userId="d6f3dac014f6a3fd" providerId="LiveId" clId="{8D4521DD-432D-43B6-92EE-FB43A12E1FCF}" dt="2023-05-16T20:10:11.579" v="9562" actId="478"/>
          <ac:spMkLst>
            <pc:docMk/>
            <pc:sldMk cId="1515925940" sldId="443"/>
            <ac:spMk id="4" creationId="{6B731600-117B-5E2E-2623-4B79D15DAE7C}"/>
          </ac:spMkLst>
        </pc:spChg>
        <pc:spChg chg="del">
          <ac:chgData name="Thomas Zimmermann" userId="d6f3dac014f6a3fd" providerId="LiveId" clId="{8D4521DD-432D-43B6-92EE-FB43A12E1FCF}" dt="2023-05-16T19:32:47.789" v="8718" actId="478"/>
          <ac:spMkLst>
            <pc:docMk/>
            <pc:sldMk cId="1515925940" sldId="443"/>
            <ac:spMk id="5" creationId="{4252C40A-EDEA-76A4-0865-9ECEFF44ABB0}"/>
          </ac:spMkLst>
        </pc:spChg>
        <pc:graphicFrameChg chg="add mod modGraphic">
          <ac:chgData name="Thomas Zimmermann" userId="d6f3dac014f6a3fd" providerId="LiveId" clId="{8D4521DD-432D-43B6-92EE-FB43A12E1FCF}" dt="2023-05-20T07:37:24.805" v="11048" actId="207"/>
          <ac:graphicFrameMkLst>
            <pc:docMk/>
            <pc:sldMk cId="1515925940" sldId="443"/>
            <ac:graphicFrameMk id="6" creationId="{9334B183-AB7F-D023-D1D5-D2BB6A8DB5BD}"/>
          </ac:graphicFrameMkLst>
        </pc:graphicFrameChg>
      </pc:sldChg>
      <pc:sldChg chg="addSp delSp modSp add del mod">
        <pc:chgData name="Thomas Zimmermann" userId="d6f3dac014f6a3fd" providerId="LiveId" clId="{8D4521DD-432D-43B6-92EE-FB43A12E1FCF}" dt="2023-05-16T20:18:00.625" v="9707" actId="2696"/>
        <pc:sldMkLst>
          <pc:docMk/>
          <pc:sldMk cId="3648774440" sldId="444"/>
        </pc:sldMkLst>
        <pc:spChg chg="mod">
          <ac:chgData name="Thomas Zimmermann" userId="d6f3dac014f6a3fd" providerId="LiveId" clId="{8D4521DD-432D-43B6-92EE-FB43A12E1FCF}" dt="2023-05-16T20:17:53.316" v="9705" actId="20577"/>
          <ac:spMkLst>
            <pc:docMk/>
            <pc:sldMk cId="3648774440" sldId="444"/>
            <ac:spMk id="2" creationId="{2D841F6E-296F-00F7-6BBF-B662F2034A7E}"/>
          </ac:spMkLst>
        </pc:spChg>
        <pc:spChg chg="mod">
          <ac:chgData name="Thomas Zimmermann" userId="d6f3dac014f6a3fd" providerId="LiveId" clId="{8D4521DD-432D-43B6-92EE-FB43A12E1FCF}" dt="2023-05-16T20:15:42.921" v="9670" actId="20577"/>
          <ac:spMkLst>
            <pc:docMk/>
            <pc:sldMk cId="3648774440" sldId="444"/>
            <ac:spMk id="3" creationId="{EB70462A-B59E-2BFA-371E-522D3AE3F2A8}"/>
          </ac:spMkLst>
        </pc:spChg>
        <pc:spChg chg="del">
          <ac:chgData name="Thomas Zimmermann" userId="d6f3dac014f6a3fd" providerId="LiveId" clId="{8D4521DD-432D-43B6-92EE-FB43A12E1FCF}" dt="2023-05-16T20:17:56.929" v="9706" actId="478"/>
          <ac:spMkLst>
            <pc:docMk/>
            <pc:sldMk cId="3648774440" sldId="444"/>
            <ac:spMk id="4" creationId="{E499D67A-D9EF-5CD5-04D2-8A0EBAEEDD4A}"/>
          </ac:spMkLst>
        </pc:spChg>
        <pc:picChg chg="add del mod ord modCrop">
          <ac:chgData name="Thomas Zimmermann" userId="d6f3dac014f6a3fd" providerId="LiveId" clId="{8D4521DD-432D-43B6-92EE-FB43A12E1FCF}" dt="2023-05-16T20:16:26.180" v="9681" actId="21"/>
          <ac:picMkLst>
            <pc:docMk/>
            <pc:sldMk cId="3648774440" sldId="444"/>
            <ac:picMk id="6" creationId="{28E63C5A-B998-FDA2-ECBB-2E574BBF7493}"/>
          </ac:picMkLst>
        </pc:picChg>
        <pc:picChg chg="add mod ord">
          <ac:chgData name="Thomas Zimmermann" userId="d6f3dac014f6a3fd" providerId="LiveId" clId="{8D4521DD-432D-43B6-92EE-FB43A12E1FCF}" dt="2023-05-16T20:16:32.064" v="9684" actId="1076"/>
          <ac:picMkLst>
            <pc:docMk/>
            <pc:sldMk cId="3648774440" sldId="444"/>
            <ac:picMk id="7" creationId="{6879B820-4D31-D305-8B8D-D9134E23F186}"/>
          </ac:picMkLst>
        </pc:picChg>
        <pc:picChg chg="add del mod modCrop">
          <ac:chgData name="Thomas Zimmermann" userId="d6f3dac014f6a3fd" providerId="LiveId" clId="{8D4521DD-432D-43B6-92EE-FB43A12E1FCF}" dt="2023-05-16T20:17:44.573" v="9696" actId="21"/>
          <ac:picMkLst>
            <pc:docMk/>
            <pc:sldMk cId="3648774440" sldId="444"/>
            <ac:picMk id="9" creationId="{97C0719C-2A3B-963F-D962-2C6A30D7058E}"/>
          </ac:picMkLst>
        </pc:picChg>
        <pc:picChg chg="add mod">
          <ac:chgData name="Thomas Zimmermann" userId="d6f3dac014f6a3fd" providerId="LiveId" clId="{8D4521DD-432D-43B6-92EE-FB43A12E1FCF}" dt="2023-05-16T20:17:48.285" v="9698" actId="1076"/>
          <ac:picMkLst>
            <pc:docMk/>
            <pc:sldMk cId="3648774440" sldId="444"/>
            <ac:picMk id="10" creationId="{CD8AEE5A-B903-ABBA-7680-227244FAC31D}"/>
          </ac:picMkLst>
        </pc:picChg>
      </pc:sldChg>
      <pc:sldChg chg="add">
        <pc:chgData name="Thomas Zimmermann" userId="d6f3dac014f6a3fd" providerId="LiveId" clId="{8D4521DD-432D-43B6-92EE-FB43A12E1FCF}" dt="2023-05-16T20:18:13.577" v="9708"/>
        <pc:sldMkLst>
          <pc:docMk/>
          <pc:sldMk cId="3889025034" sldId="444"/>
        </pc:sldMkLst>
      </pc:sldChg>
      <pc:sldChg chg="addSp delSp modSp add del mod">
        <pc:chgData name="Thomas Zimmermann" userId="d6f3dac014f6a3fd" providerId="LiveId" clId="{8D4521DD-432D-43B6-92EE-FB43A12E1FCF}" dt="2023-05-16T20:40:50.012" v="9774" actId="2696"/>
        <pc:sldMkLst>
          <pc:docMk/>
          <pc:sldMk cId="285934350" sldId="445"/>
        </pc:sldMkLst>
        <pc:spChg chg="mod">
          <ac:chgData name="Thomas Zimmermann" userId="d6f3dac014f6a3fd" providerId="LiveId" clId="{8D4521DD-432D-43B6-92EE-FB43A12E1FCF}" dt="2023-05-16T20:40:46.588" v="9773" actId="20577"/>
          <ac:spMkLst>
            <pc:docMk/>
            <pc:sldMk cId="285934350" sldId="445"/>
            <ac:spMk id="2" creationId="{2D841F6E-296F-00F7-6BBF-B662F2034A7E}"/>
          </ac:spMkLst>
        </pc:spChg>
        <pc:spChg chg="mod">
          <ac:chgData name="Thomas Zimmermann" userId="d6f3dac014f6a3fd" providerId="LiveId" clId="{8D4521DD-432D-43B6-92EE-FB43A12E1FCF}" dt="2023-05-16T20:38:10.581" v="9724"/>
          <ac:spMkLst>
            <pc:docMk/>
            <pc:sldMk cId="285934350" sldId="445"/>
            <ac:spMk id="3" creationId="{EB70462A-B59E-2BFA-371E-522D3AE3F2A8}"/>
          </ac:spMkLst>
        </pc:spChg>
        <pc:spChg chg="del">
          <ac:chgData name="Thomas Zimmermann" userId="d6f3dac014f6a3fd" providerId="LiveId" clId="{8D4521DD-432D-43B6-92EE-FB43A12E1FCF}" dt="2023-05-16T20:40:32.307" v="9765" actId="478"/>
          <ac:spMkLst>
            <pc:docMk/>
            <pc:sldMk cId="285934350" sldId="445"/>
            <ac:spMk id="4" creationId="{E499D67A-D9EF-5CD5-04D2-8A0EBAEEDD4A}"/>
          </ac:spMkLst>
        </pc:spChg>
        <pc:spChg chg="add mod">
          <ac:chgData name="Thomas Zimmermann" userId="d6f3dac014f6a3fd" providerId="LiveId" clId="{8D4521DD-432D-43B6-92EE-FB43A12E1FCF}" dt="2023-05-16T20:40:06.713" v="9754" actId="1076"/>
          <ac:spMkLst>
            <pc:docMk/>
            <pc:sldMk cId="285934350" sldId="445"/>
            <ac:spMk id="10" creationId="{26390C69-5F86-5E15-0475-C5FF1ECC5CBD}"/>
          </ac:spMkLst>
        </pc:spChg>
        <pc:picChg chg="add del mod modCrop">
          <ac:chgData name="Thomas Zimmermann" userId="d6f3dac014f6a3fd" providerId="LiveId" clId="{8D4521DD-432D-43B6-92EE-FB43A12E1FCF}" dt="2023-05-16T20:37:54.606" v="9721" actId="21"/>
          <ac:picMkLst>
            <pc:docMk/>
            <pc:sldMk cId="285934350" sldId="445"/>
            <ac:picMk id="6" creationId="{DE21BF3D-C2AF-9122-143A-75034CC9C0AC}"/>
          </ac:picMkLst>
        </pc:picChg>
        <pc:picChg chg="add mod">
          <ac:chgData name="Thomas Zimmermann" userId="d6f3dac014f6a3fd" providerId="LiveId" clId="{8D4521DD-432D-43B6-92EE-FB43A12E1FCF}" dt="2023-05-16T20:37:58.656" v="9723" actId="1076"/>
          <ac:picMkLst>
            <pc:docMk/>
            <pc:sldMk cId="285934350" sldId="445"/>
            <ac:picMk id="7" creationId="{AAFCC468-C042-6EF5-589E-03001A4F4D74}"/>
          </ac:picMkLst>
        </pc:picChg>
        <pc:picChg chg="add del mod ord modCrop">
          <ac:chgData name="Thomas Zimmermann" userId="d6f3dac014f6a3fd" providerId="LiveId" clId="{8D4521DD-432D-43B6-92EE-FB43A12E1FCF}" dt="2023-05-16T20:40:19.777" v="9756" actId="21"/>
          <ac:picMkLst>
            <pc:docMk/>
            <pc:sldMk cId="285934350" sldId="445"/>
            <ac:picMk id="9" creationId="{7ED39629-748B-1DAF-6C35-8ECDE548EE11}"/>
          </ac:picMkLst>
        </pc:picChg>
        <pc:picChg chg="add mod ord">
          <ac:chgData name="Thomas Zimmermann" userId="d6f3dac014f6a3fd" providerId="LiveId" clId="{8D4521DD-432D-43B6-92EE-FB43A12E1FCF}" dt="2023-05-16T20:40:29.831" v="9764" actId="1037"/>
          <ac:picMkLst>
            <pc:docMk/>
            <pc:sldMk cId="285934350" sldId="445"/>
            <ac:picMk id="11" creationId="{2CC9005B-07B3-166F-2B8B-0B7D359B7481}"/>
          </ac:picMkLst>
        </pc:picChg>
      </pc:sldChg>
      <pc:sldChg chg="add">
        <pc:chgData name="Thomas Zimmermann" userId="d6f3dac014f6a3fd" providerId="LiveId" clId="{8D4521DD-432D-43B6-92EE-FB43A12E1FCF}" dt="2023-05-16T20:41:09.809" v="9775"/>
        <pc:sldMkLst>
          <pc:docMk/>
          <pc:sldMk cId="3512381911" sldId="445"/>
        </pc:sldMkLst>
      </pc:sldChg>
      <pc:sldChg chg="addSp delSp modSp add del mod">
        <pc:chgData name="Thomas Zimmermann" userId="d6f3dac014f6a3fd" providerId="LiveId" clId="{8D4521DD-432D-43B6-92EE-FB43A12E1FCF}" dt="2023-05-17T17:57:32.836" v="9847" actId="2696"/>
        <pc:sldMkLst>
          <pc:docMk/>
          <pc:sldMk cId="275022625" sldId="446"/>
        </pc:sldMkLst>
        <pc:spChg chg="mod">
          <ac:chgData name="Thomas Zimmermann" userId="d6f3dac014f6a3fd" providerId="LiveId" clId="{8D4521DD-432D-43B6-92EE-FB43A12E1FCF}" dt="2023-05-17T17:57:26.362" v="9846" actId="20577"/>
          <ac:spMkLst>
            <pc:docMk/>
            <pc:sldMk cId="275022625" sldId="446"/>
            <ac:spMk id="2" creationId="{2D841F6E-296F-00F7-6BBF-B662F2034A7E}"/>
          </ac:spMkLst>
        </pc:spChg>
        <pc:spChg chg="mod">
          <ac:chgData name="Thomas Zimmermann" userId="d6f3dac014f6a3fd" providerId="LiveId" clId="{8D4521DD-432D-43B6-92EE-FB43A12E1FCF}" dt="2023-05-17T17:55:36.775" v="9783" actId="20577"/>
          <ac:spMkLst>
            <pc:docMk/>
            <pc:sldMk cId="275022625" sldId="446"/>
            <ac:spMk id="3" creationId="{EB70462A-B59E-2BFA-371E-522D3AE3F2A8}"/>
          </ac:spMkLst>
        </pc:spChg>
        <pc:spChg chg="del">
          <ac:chgData name="Thomas Zimmermann" userId="d6f3dac014f6a3fd" providerId="LiveId" clId="{8D4521DD-432D-43B6-92EE-FB43A12E1FCF}" dt="2023-05-17T17:56:34.700" v="9808" actId="478"/>
          <ac:spMkLst>
            <pc:docMk/>
            <pc:sldMk cId="275022625" sldId="446"/>
            <ac:spMk id="4" creationId="{E499D67A-D9EF-5CD5-04D2-8A0EBAEEDD4A}"/>
          </ac:spMkLst>
        </pc:spChg>
        <pc:picChg chg="add del mod ord modCrop">
          <ac:chgData name="Thomas Zimmermann" userId="d6f3dac014f6a3fd" providerId="LiveId" clId="{8D4521DD-432D-43B6-92EE-FB43A12E1FCF}" dt="2023-05-17T17:56:24.133" v="9802" actId="21"/>
          <ac:picMkLst>
            <pc:docMk/>
            <pc:sldMk cId="275022625" sldId="446"/>
            <ac:picMk id="6" creationId="{E3D7B9D7-82C1-A11F-EF00-7687B3BD686C}"/>
          </ac:picMkLst>
        </pc:picChg>
        <pc:picChg chg="add mod ord">
          <ac:chgData name="Thomas Zimmermann" userId="d6f3dac014f6a3fd" providerId="LiveId" clId="{8D4521DD-432D-43B6-92EE-FB43A12E1FCF}" dt="2023-05-17T17:56:31.365" v="9807" actId="1036"/>
          <ac:picMkLst>
            <pc:docMk/>
            <pc:sldMk cId="275022625" sldId="446"/>
            <ac:picMk id="7" creationId="{2A884801-FC56-DD98-CE90-C93F8C4B355A}"/>
          </ac:picMkLst>
        </pc:picChg>
      </pc:sldChg>
      <pc:sldChg chg="addSp delSp modSp add mod">
        <pc:chgData name="Thomas Zimmermann" userId="d6f3dac014f6a3fd" providerId="LiveId" clId="{8D4521DD-432D-43B6-92EE-FB43A12E1FCF}" dt="2023-05-17T18:12:45.332" v="9961" actId="14100"/>
        <pc:sldMkLst>
          <pc:docMk/>
          <pc:sldMk cId="3592218262" sldId="446"/>
        </pc:sldMkLst>
        <pc:picChg chg="add del mod modCrop">
          <ac:chgData name="Thomas Zimmermann" userId="d6f3dac014f6a3fd" providerId="LiveId" clId="{8D4521DD-432D-43B6-92EE-FB43A12E1FCF}" dt="2023-05-17T18:03:37.109" v="9949" actId="21"/>
          <ac:picMkLst>
            <pc:docMk/>
            <pc:sldMk cId="3592218262" sldId="446"/>
            <ac:picMk id="5" creationId="{54EE7677-4225-6E70-C49E-432F2B1588FF}"/>
          </ac:picMkLst>
        </pc:picChg>
        <pc:picChg chg="add del mod">
          <ac:chgData name="Thomas Zimmermann" userId="d6f3dac014f6a3fd" providerId="LiveId" clId="{8D4521DD-432D-43B6-92EE-FB43A12E1FCF}" dt="2023-05-17T18:12:28.750" v="9953" actId="478"/>
          <ac:picMkLst>
            <pc:docMk/>
            <pc:sldMk cId="3592218262" sldId="446"/>
            <ac:picMk id="6" creationId="{A6F28F8C-E7E0-4D22-4C67-EBC70A1A1D13}"/>
          </ac:picMkLst>
        </pc:picChg>
        <pc:picChg chg="add mod modCrop">
          <ac:chgData name="Thomas Zimmermann" userId="d6f3dac014f6a3fd" providerId="LiveId" clId="{8D4521DD-432D-43B6-92EE-FB43A12E1FCF}" dt="2023-05-17T18:12:45.332" v="9961" actId="14100"/>
          <ac:picMkLst>
            <pc:docMk/>
            <pc:sldMk cId="3592218262" sldId="446"/>
            <ac:picMk id="9" creationId="{5AFAEC8C-20B2-6EFC-6C11-BC6B75301E05}"/>
          </ac:picMkLst>
        </pc:picChg>
      </pc:sldChg>
      <pc:sldChg chg="add">
        <pc:chgData name="Thomas Zimmermann" userId="d6f3dac014f6a3fd" providerId="LiveId" clId="{8D4521DD-432D-43B6-92EE-FB43A12E1FCF}" dt="2023-05-17T20:51:50.563" v="10033"/>
        <pc:sldMkLst>
          <pc:docMk/>
          <pc:sldMk cId="351291492" sldId="447"/>
        </pc:sldMkLst>
      </pc:sldChg>
      <pc:sldChg chg="addSp delSp modSp add del mod">
        <pc:chgData name="Thomas Zimmermann" userId="d6f3dac014f6a3fd" providerId="LiveId" clId="{8D4521DD-432D-43B6-92EE-FB43A12E1FCF}" dt="2023-05-17T20:51:27.952" v="10032" actId="2696"/>
        <pc:sldMkLst>
          <pc:docMk/>
          <pc:sldMk cId="3444611260" sldId="447"/>
        </pc:sldMkLst>
        <pc:spChg chg="mod">
          <ac:chgData name="Thomas Zimmermann" userId="d6f3dac014f6a3fd" providerId="LiveId" clId="{8D4521DD-432D-43B6-92EE-FB43A12E1FCF}" dt="2023-05-17T20:23:34.930" v="9982" actId="20577"/>
          <ac:spMkLst>
            <pc:docMk/>
            <pc:sldMk cId="3444611260" sldId="447"/>
            <ac:spMk id="2" creationId="{2D841F6E-296F-00F7-6BBF-B662F2034A7E}"/>
          </ac:spMkLst>
        </pc:spChg>
        <pc:spChg chg="mod">
          <ac:chgData name="Thomas Zimmermann" userId="d6f3dac014f6a3fd" providerId="LiveId" clId="{8D4521DD-432D-43B6-92EE-FB43A12E1FCF}" dt="2023-05-17T20:23:43.420" v="9989" actId="20577"/>
          <ac:spMkLst>
            <pc:docMk/>
            <pc:sldMk cId="3444611260" sldId="447"/>
            <ac:spMk id="3" creationId="{EB70462A-B59E-2BFA-371E-522D3AE3F2A8}"/>
          </ac:spMkLst>
        </pc:spChg>
        <pc:spChg chg="del">
          <ac:chgData name="Thomas Zimmermann" userId="d6f3dac014f6a3fd" providerId="LiveId" clId="{8D4521DD-432D-43B6-92EE-FB43A12E1FCF}" dt="2023-05-17T20:24:39.226" v="10012" actId="478"/>
          <ac:spMkLst>
            <pc:docMk/>
            <pc:sldMk cId="3444611260" sldId="447"/>
            <ac:spMk id="4" creationId="{E499D67A-D9EF-5CD5-04D2-8A0EBAEEDD4A}"/>
          </ac:spMkLst>
        </pc:spChg>
        <pc:picChg chg="add del mod ord modCrop">
          <ac:chgData name="Thomas Zimmermann" userId="d6f3dac014f6a3fd" providerId="LiveId" clId="{8D4521DD-432D-43B6-92EE-FB43A12E1FCF}" dt="2023-05-17T20:24:28.189" v="10007" actId="21"/>
          <ac:picMkLst>
            <pc:docMk/>
            <pc:sldMk cId="3444611260" sldId="447"/>
            <ac:picMk id="6" creationId="{FCD2D589-EFCE-3F29-965D-B7CAD526D266}"/>
          </ac:picMkLst>
        </pc:picChg>
        <pc:picChg chg="add mod ord">
          <ac:chgData name="Thomas Zimmermann" userId="d6f3dac014f6a3fd" providerId="LiveId" clId="{8D4521DD-432D-43B6-92EE-FB43A12E1FCF}" dt="2023-05-17T20:24:35.659" v="10011" actId="1038"/>
          <ac:picMkLst>
            <pc:docMk/>
            <pc:sldMk cId="3444611260" sldId="447"/>
            <ac:picMk id="7" creationId="{807FFB6E-023A-B6C5-E940-62CB105EEAAB}"/>
          </ac:picMkLst>
        </pc:picChg>
        <pc:picChg chg="add mod modCrop">
          <ac:chgData name="Thomas Zimmermann" userId="d6f3dac014f6a3fd" providerId="LiveId" clId="{8D4521DD-432D-43B6-92EE-FB43A12E1FCF}" dt="2023-05-17T20:25:08.008" v="10031" actId="14100"/>
          <ac:picMkLst>
            <pc:docMk/>
            <pc:sldMk cId="3444611260" sldId="447"/>
            <ac:picMk id="9" creationId="{EE2C9606-EABC-8AD9-49B7-912C04BF610E}"/>
          </ac:picMkLst>
        </pc:picChg>
      </pc:sldChg>
      <pc:sldChg chg="add">
        <pc:chgData name="Thomas Zimmermann" userId="d6f3dac014f6a3fd" providerId="LiveId" clId="{8D4521DD-432D-43B6-92EE-FB43A12E1FCF}" dt="2023-05-17T20:57:30.162" v="10088"/>
        <pc:sldMkLst>
          <pc:docMk/>
          <pc:sldMk cId="2940299817" sldId="448"/>
        </pc:sldMkLst>
      </pc:sldChg>
      <pc:sldChg chg="addSp delSp modSp add del mod modNotesTx">
        <pc:chgData name="Thomas Zimmermann" userId="d6f3dac014f6a3fd" providerId="LiveId" clId="{8D4521DD-432D-43B6-92EE-FB43A12E1FCF}" dt="2023-05-17T20:57:14.677" v="10087" actId="2696"/>
        <pc:sldMkLst>
          <pc:docMk/>
          <pc:sldMk cId="3058576020" sldId="448"/>
        </pc:sldMkLst>
        <pc:spChg chg="mod">
          <ac:chgData name="Thomas Zimmermann" userId="d6f3dac014f6a3fd" providerId="LiveId" clId="{8D4521DD-432D-43B6-92EE-FB43A12E1FCF}" dt="2023-05-17T20:57:11.121" v="10086" actId="20577"/>
          <ac:spMkLst>
            <pc:docMk/>
            <pc:sldMk cId="3058576020" sldId="448"/>
            <ac:spMk id="2" creationId="{2D841F6E-296F-00F7-6BBF-B662F2034A7E}"/>
          </ac:spMkLst>
        </pc:spChg>
        <pc:spChg chg="mod">
          <ac:chgData name="Thomas Zimmermann" userId="d6f3dac014f6a3fd" providerId="LiveId" clId="{8D4521DD-432D-43B6-92EE-FB43A12E1FCF}" dt="2023-05-17T20:54:51.879" v="10051" actId="20577"/>
          <ac:spMkLst>
            <pc:docMk/>
            <pc:sldMk cId="3058576020" sldId="448"/>
            <ac:spMk id="3" creationId="{EB70462A-B59E-2BFA-371E-522D3AE3F2A8}"/>
          </ac:spMkLst>
        </pc:spChg>
        <pc:spChg chg="del">
          <ac:chgData name="Thomas Zimmermann" userId="d6f3dac014f6a3fd" providerId="LiveId" clId="{8D4521DD-432D-43B6-92EE-FB43A12E1FCF}" dt="2023-05-17T20:56:55.413" v="10075" actId="478"/>
          <ac:spMkLst>
            <pc:docMk/>
            <pc:sldMk cId="3058576020" sldId="448"/>
            <ac:spMk id="4" creationId="{E499D67A-D9EF-5CD5-04D2-8A0EBAEEDD4A}"/>
          </ac:spMkLst>
        </pc:spChg>
        <pc:picChg chg="add mod modCrop">
          <ac:chgData name="Thomas Zimmermann" userId="d6f3dac014f6a3fd" providerId="LiveId" clId="{8D4521DD-432D-43B6-92EE-FB43A12E1FCF}" dt="2023-05-17T20:54:43.631" v="10044" actId="14100"/>
          <ac:picMkLst>
            <pc:docMk/>
            <pc:sldMk cId="3058576020" sldId="448"/>
            <ac:picMk id="6" creationId="{6403247F-29F6-9261-3820-A49F5205BA48}"/>
          </ac:picMkLst>
        </pc:picChg>
        <pc:picChg chg="add mod ord modCrop">
          <ac:chgData name="Thomas Zimmermann" userId="d6f3dac014f6a3fd" providerId="LiveId" clId="{8D4521DD-432D-43B6-92EE-FB43A12E1FCF}" dt="2023-05-17T20:55:34.995" v="10066" actId="14100"/>
          <ac:picMkLst>
            <pc:docMk/>
            <pc:sldMk cId="3058576020" sldId="448"/>
            <ac:picMk id="8" creationId="{7835A829-B4F9-667E-E087-6F8D6DBD42A3}"/>
          </ac:picMkLst>
        </pc:picChg>
        <pc:picChg chg="add del">
          <ac:chgData name="Thomas Zimmermann" userId="d6f3dac014f6a3fd" providerId="LiveId" clId="{8D4521DD-432D-43B6-92EE-FB43A12E1FCF}" dt="2023-05-17T20:56:09.160" v="10069" actId="478"/>
          <ac:picMkLst>
            <pc:docMk/>
            <pc:sldMk cId="3058576020" sldId="448"/>
            <ac:picMk id="10" creationId="{4892D585-0703-60A0-1293-1DD0F8EE6D54}"/>
          </ac:picMkLst>
        </pc:picChg>
        <pc:picChg chg="add del mod modCrop">
          <ac:chgData name="Thomas Zimmermann" userId="d6f3dac014f6a3fd" providerId="LiveId" clId="{8D4521DD-432D-43B6-92EE-FB43A12E1FCF}" dt="2023-05-17T20:56:48.565" v="10074" actId="478"/>
          <ac:picMkLst>
            <pc:docMk/>
            <pc:sldMk cId="3058576020" sldId="448"/>
            <ac:picMk id="12" creationId="{A8F0B88A-2159-06AF-6896-381E6BCB4C47}"/>
          </ac:picMkLst>
        </pc:picChg>
      </pc:sldChg>
      <pc:sldChg chg="add ord">
        <pc:chgData name="Thomas Zimmermann" userId="d6f3dac014f6a3fd" providerId="LiveId" clId="{8D4521DD-432D-43B6-92EE-FB43A12E1FCF}" dt="2023-05-18T17:16:09.408" v="10154"/>
        <pc:sldMkLst>
          <pc:docMk/>
          <pc:sldMk cId="284721804" sldId="449"/>
        </pc:sldMkLst>
      </pc:sldChg>
      <pc:sldChg chg="addSp delSp modSp add del mod modNotesTx">
        <pc:chgData name="Thomas Zimmermann" userId="d6f3dac014f6a3fd" providerId="LiveId" clId="{8D4521DD-432D-43B6-92EE-FB43A12E1FCF}" dt="2023-05-18T17:15:52.442" v="10151" actId="2696"/>
        <pc:sldMkLst>
          <pc:docMk/>
          <pc:sldMk cId="387481058" sldId="449"/>
        </pc:sldMkLst>
        <pc:spChg chg="mod">
          <ac:chgData name="Thomas Zimmermann" userId="d6f3dac014f6a3fd" providerId="LiveId" clId="{8D4521DD-432D-43B6-92EE-FB43A12E1FCF}" dt="2023-05-18T17:11:14.658" v="10130" actId="20577"/>
          <ac:spMkLst>
            <pc:docMk/>
            <pc:sldMk cId="387481058" sldId="449"/>
            <ac:spMk id="2" creationId="{2D841F6E-296F-00F7-6BBF-B662F2034A7E}"/>
          </ac:spMkLst>
        </pc:spChg>
        <pc:spChg chg="mod">
          <ac:chgData name="Thomas Zimmermann" userId="d6f3dac014f6a3fd" providerId="LiveId" clId="{8D4521DD-432D-43B6-92EE-FB43A12E1FCF}" dt="2023-05-18T17:03:48.220" v="10096" actId="20577"/>
          <ac:spMkLst>
            <pc:docMk/>
            <pc:sldMk cId="387481058" sldId="449"/>
            <ac:spMk id="3" creationId="{EB70462A-B59E-2BFA-371E-522D3AE3F2A8}"/>
          </ac:spMkLst>
        </pc:spChg>
        <pc:spChg chg="del">
          <ac:chgData name="Thomas Zimmermann" userId="d6f3dac014f6a3fd" providerId="LiveId" clId="{8D4521DD-432D-43B6-92EE-FB43A12E1FCF}" dt="2023-05-18T17:11:34.210" v="10137" actId="478"/>
          <ac:spMkLst>
            <pc:docMk/>
            <pc:sldMk cId="387481058" sldId="449"/>
            <ac:spMk id="4" creationId="{E499D67A-D9EF-5CD5-04D2-8A0EBAEEDD4A}"/>
          </ac:spMkLst>
        </pc:spChg>
        <pc:picChg chg="add del mod ord modCrop">
          <ac:chgData name="Thomas Zimmermann" userId="d6f3dac014f6a3fd" providerId="LiveId" clId="{8D4521DD-432D-43B6-92EE-FB43A12E1FCF}" dt="2023-05-18T17:11:21.488" v="10131" actId="21"/>
          <ac:picMkLst>
            <pc:docMk/>
            <pc:sldMk cId="387481058" sldId="449"/>
            <ac:picMk id="6" creationId="{1627BE9D-34C6-A3AD-EEDB-ED2129B65DCC}"/>
          </ac:picMkLst>
        </pc:picChg>
        <pc:picChg chg="add del mod modCrop">
          <ac:chgData name="Thomas Zimmermann" userId="d6f3dac014f6a3fd" providerId="LiveId" clId="{8D4521DD-432D-43B6-92EE-FB43A12E1FCF}" dt="2023-05-18T17:11:21.488" v="10131" actId="21"/>
          <ac:picMkLst>
            <pc:docMk/>
            <pc:sldMk cId="387481058" sldId="449"/>
            <ac:picMk id="8" creationId="{D9387B03-0E14-8A3D-D534-6787C9529512}"/>
          </ac:picMkLst>
        </pc:picChg>
        <pc:picChg chg="add mod ord">
          <ac:chgData name="Thomas Zimmermann" userId="d6f3dac014f6a3fd" providerId="LiveId" clId="{8D4521DD-432D-43B6-92EE-FB43A12E1FCF}" dt="2023-05-18T17:11:31.434" v="10136" actId="1036"/>
          <ac:picMkLst>
            <pc:docMk/>
            <pc:sldMk cId="387481058" sldId="449"/>
            <ac:picMk id="9" creationId="{BC1FF757-97B9-5268-EB54-426324BA8636}"/>
          </ac:picMkLst>
        </pc:picChg>
        <pc:picChg chg="add del mod modCrop">
          <ac:chgData name="Thomas Zimmermann" userId="d6f3dac014f6a3fd" providerId="LiveId" clId="{8D4521DD-432D-43B6-92EE-FB43A12E1FCF}" dt="2023-05-18T17:15:39.681" v="10147" actId="21"/>
          <ac:picMkLst>
            <pc:docMk/>
            <pc:sldMk cId="387481058" sldId="449"/>
            <ac:picMk id="11" creationId="{CBC812D0-3678-DBD4-D58E-445009F11600}"/>
          </ac:picMkLst>
        </pc:picChg>
        <pc:picChg chg="add mod">
          <ac:chgData name="Thomas Zimmermann" userId="d6f3dac014f6a3fd" providerId="LiveId" clId="{8D4521DD-432D-43B6-92EE-FB43A12E1FCF}" dt="2023-05-18T17:15:49.970" v="10150" actId="14100"/>
          <ac:picMkLst>
            <pc:docMk/>
            <pc:sldMk cId="387481058" sldId="449"/>
            <ac:picMk id="12" creationId="{08EA2A74-9498-2861-A0B2-A31149058624}"/>
          </ac:picMkLst>
        </pc:picChg>
      </pc:sldChg>
      <pc:sldChg chg="addSp delSp modSp add del mod">
        <pc:chgData name="Thomas Zimmermann" userId="d6f3dac014f6a3fd" providerId="LiveId" clId="{8D4521DD-432D-43B6-92EE-FB43A12E1FCF}" dt="2023-05-20T08:56:33.403" v="11655" actId="2696"/>
        <pc:sldMkLst>
          <pc:docMk/>
          <pc:sldMk cId="22953426" sldId="450"/>
        </pc:sldMkLst>
        <pc:spChg chg="mod">
          <ac:chgData name="Thomas Zimmermann" userId="d6f3dac014f6a3fd" providerId="LiveId" clId="{8D4521DD-432D-43B6-92EE-FB43A12E1FCF}" dt="2023-05-20T08:56:30.115" v="11654" actId="20577"/>
          <ac:spMkLst>
            <pc:docMk/>
            <pc:sldMk cId="22953426" sldId="450"/>
            <ac:spMk id="2" creationId="{2D841F6E-296F-00F7-6BBF-B662F2034A7E}"/>
          </ac:spMkLst>
        </pc:spChg>
        <pc:spChg chg="mod">
          <ac:chgData name="Thomas Zimmermann" userId="d6f3dac014f6a3fd" providerId="LiveId" clId="{8D4521DD-432D-43B6-92EE-FB43A12E1FCF}" dt="2023-05-20T08:52:48.411" v="11601"/>
          <ac:spMkLst>
            <pc:docMk/>
            <pc:sldMk cId="22953426" sldId="450"/>
            <ac:spMk id="3" creationId="{EB70462A-B59E-2BFA-371E-522D3AE3F2A8}"/>
          </ac:spMkLst>
        </pc:spChg>
        <pc:spChg chg="del">
          <ac:chgData name="Thomas Zimmermann" userId="d6f3dac014f6a3fd" providerId="LiveId" clId="{8D4521DD-432D-43B6-92EE-FB43A12E1FCF}" dt="2023-05-20T08:55:49.979" v="11636" actId="478"/>
          <ac:spMkLst>
            <pc:docMk/>
            <pc:sldMk cId="22953426" sldId="450"/>
            <ac:spMk id="4" creationId="{E499D67A-D9EF-5CD5-04D2-8A0EBAEEDD4A}"/>
          </ac:spMkLst>
        </pc:spChg>
        <pc:picChg chg="add del mod ord modCrop">
          <ac:chgData name="Thomas Zimmermann" userId="d6f3dac014f6a3fd" providerId="LiveId" clId="{8D4521DD-432D-43B6-92EE-FB43A12E1FCF}" dt="2023-05-20T08:55:29.495" v="11627" actId="21"/>
          <ac:picMkLst>
            <pc:docMk/>
            <pc:sldMk cId="22953426" sldId="450"/>
            <ac:picMk id="6" creationId="{95DB8F51-1271-7203-7445-575D7DFC6D18}"/>
          </ac:picMkLst>
        </pc:picChg>
        <pc:picChg chg="add mod ord">
          <ac:chgData name="Thomas Zimmermann" userId="d6f3dac014f6a3fd" providerId="LiveId" clId="{8D4521DD-432D-43B6-92EE-FB43A12E1FCF}" dt="2023-05-20T08:55:36.947" v="11633" actId="1036"/>
          <ac:picMkLst>
            <pc:docMk/>
            <pc:sldMk cId="22953426" sldId="450"/>
            <ac:picMk id="7" creationId="{9C4910ED-04A3-E1AB-BD82-340AB8094752}"/>
          </ac:picMkLst>
        </pc:picChg>
        <pc:picChg chg="add mod modCrop">
          <ac:chgData name="Thomas Zimmermann" userId="d6f3dac014f6a3fd" providerId="LiveId" clId="{8D4521DD-432D-43B6-92EE-FB43A12E1FCF}" dt="2023-05-20T08:56:22.631" v="11646" actId="14100"/>
          <ac:picMkLst>
            <pc:docMk/>
            <pc:sldMk cId="22953426" sldId="450"/>
            <ac:picMk id="9" creationId="{9C531436-4A90-95D5-8984-6FC89D83D032}"/>
          </ac:picMkLst>
        </pc:picChg>
      </pc:sldChg>
      <pc:sldChg chg="addSp delSp modSp add mod">
        <pc:chgData name="Thomas Zimmermann" userId="d6f3dac014f6a3fd" providerId="LiveId" clId="{8D4521DD-432D-43B6-92EE-FB43A12E1FCF}" dt="2023-05-22T18:07:46.574" v="13045"/>
        <pc:sldMkLst>
          <pc:docMk/>
          <pc:sldMk cId="2589280045" sldId="450"/>
        </pc:sldMkLst>
        <pc:spChg chg="mod">
          <ac:chgData name="Thomas Zimmermann" userId="d6f3dac014f6a3fd" providerId="LiveId" clId="{8D4521DD-432D-43B6-92EE-FB43A12E1FCF}" dt="2023-05-20T14:23:28.675" v="11680" actId="20577"/>
          <ac:spMkLst>
            <pc:docMk/>
            <pc:sldMk cId="2589280045" sldId="450"/>
            <ac:spMk id="3" creationId="{EB70462A-B59E-2BFA-371E-522D3AE3F2A8}"/>
          </ac:spMkLst>
        </pc:spChg>
        <pc:spChg chg="add del mod">
          <ac:chgData name="Thomas Zimmermann" userId="d6f3dac014f6a3fd" providerId="LiveId" clId="{8D4521DD-432D-43B6-92EE-FB43A12E1FCF}" dt="2023-05-20T14:24:14.381" v="11701" actId="478"/>
          <ac:spMkLst>
            <pc:docMk/>
            <pc:sldMk cId="2589280045" sldId="450"/>
            <ac:spMk id="10" creationId="{E188413C-E7DD-A609-B910-E24C90E8E2D8}"/>
          </ac:spMkLst>
        </pc:spChg>
        <pc:picChg chg="add mod">
          <ac:chgData name="Thomas Zimmermann" userId="d6f3dac014f6a3fd" providerId="LiveId" clId="{8D4521DD-432D-43B6-92EE-FB43A12E1FCF}" dt="2023-05-22T18:07:46.574" v="13045"/>
          <ac:picMkLst>
            <pc:docMk/>
            <pc:sldMk cId="2589280045" sldId="450"/>
            <ac:picMk id="4" creationId="{82721BDD-52B4-1FC5-FB31-FDB5964AE6AA}"/>
          </ac:picMkLst>
        </pc:picChg>
        <pc:picChg chg="add del mod modCrop">
          <ac:chgData name="Thomas Zimmermann" userId="d6f3dac014f6a3fd" providerId="LiveId" clId="{8D4521DD-432D-43B6-92EE-FB43A12E1FCF}" dt="2023-05-20T14:24:34.166" v="11706" actId="21"/>
          <ac:picMkLst>
            <pc:docMk/>
            <pc:sldMk cId="2589280045" sldId="450"/>
            <ac:picMk id="5" creationId="{BD0A3D13-16EE-A432-3342-D76E9288CD01}"/>
          </ac:picMkLst>
        </pc:picChg>
        <pc:picChg chg="del">
          <ac:chgData name="Thomas Zimmermann" userId="d6f3dac014f6a3fd" providerId="LiveId" clId="{8D4521DD-432D-43B6-92EE-FB43A12E1FCF}" dt="2023-05-20T14:22:36.722" v="11668" actId="478"/>
          <ac:picMkLst>
            <pc:docMk/>
            <pc:sldMk cId="2589280045" sldId="450"/>
            <ac:picMk id="7" creationId="{9C4910ED-04A3-E1AB-BD82-340AB8094752}"/>
          </ac:picMkLst>
        </pc:picChg>
        <pc:picChg chg="add del mod ord modCrop">
          <ac:chgData name="Thomas Zimmermann" userId="d6f3dac014f6a3fd" providerId="LiveId" clId="{8D4521DD-432D-43B6-92EE-FB43A12E1FCF}" dt="2023-05-20T14:24:19.347" v="11702" actId="21"/>
          <ac:picMkLst>
            <pc:docMk/>
            <pc:sldMk cId="2589280045" sldId="450"/>
            <ac:picMk id="8" creationId="{5BC5547C-1672-A8CE-4747-8D75E48192C4}"/>
          </ac:picMkLst>
        </pc:picChg>
        <pc:picChg chg="del">
          <ac:chgData name="Thomas Zimmermann" userId="d6f3dac014f6a3fd" providerId="LiveId" clId="{8D4521DD-432D-43B6-92EE-FB43A12E1FCF}" dt="2023-05-20T14:22:16.917" v="11657" actId="478"/>
          <ac:picMkLst>
            <pc:docMk/>
            <pc:sldMk cId="2589280045" sldId="450"/>
            <ac:picMk id="9" creationId="{9C531436-4A90-95D5-8984-6FC89D83D032}"/>
          </ac:picMkLst>
        </pc:picChg>
        <pc:picChg chg="add mod ord">
          <ac:chgData name="Thomas Zimmermann" userId="d6f3dac014f6a3fd" providerId="LiveId" clId="{8D4521DD-432D-43B6-92EE-FB43A12E1FCF}" dt="2023-05-20T14:24:31.906" v="11705" actId="167"/>
          <ac:picMkLst>
            <pc:docMk/>
            <pc:sldMk cId="2589280045" sldId="450"/>
            <ac:picMk id="11" creationId="{5696FEA3-3C11-1236-9F6E-83FB38D46CC8}"/>
          </ac:picMkLst>
        </pc:picChg>
        <pc:picChg chg="add mod">
          <ac:chgData name="Thomas Zimmermann" userId="d6f3dac014f6a3fd" providerId="LiveId" clId="{8D4521DD-432D-43B6-92EE-FB43A12E1FCF}" dt="2023-05-20T14:24:39.039" v="11710" actId="1038"/>
          <ac:picMkLst>
            <pc:docMk/>
            <pc:sldMk cId="2589280045" sldId="450"/>
            <ac:picMk id="12" creationId="{08A9B41D-779E-738D-9E87-6B89F0BDBFEE}"/>
          </ac:picMkLst>
        </pc:picChg>
      </pc:sldChg>
      <pc:sldChg chg="new del">
        <pc:chgData name="Thomas Zimmermann" userId="d6f3dac014f6a3fd" providerId="LiveId" clId="{8D4521DD-432D-43B6-92EE-FB43A12E1FCF}" dt="2023-05-20T07:35:34.262" v="10999" actId="47"/>
        <pc:sldMkLst>
          <pc:docMk/>
          <pc:sldMk cId="1735704872" sldId="451"/>
        </pc:sldMkLst>
      </pc:sldChg>
      <pc:sldChg chg="addSp delSp modSp add mod">
        <pc:chgData name="Thomas Zimmermann" userId="d6f3dac014f6a3fd" providerId="LiveId" clId="{8D4521DD-432D-43B6-92EE-FB43A12E1FCF}" dt="2023-05-20T18:49:22.218" v="12575" actId="14100"/>
        <pc:sldMkLst>
          <pc:docMk/>
          <pc:sldMk cId="3505428861" sldId="451"/>
        </pc:sldMkLst>
        <pc:spChg chg="mod">
          <ac:chgData name="Thomas Zimmermann" userId="d6f3dac014f6a3fd" providerId="LiveId" clId="{8D4521DD-432D-43B6-92EE-FB43A12E1FCF}" dt="2023-05-20T18:49:05.233" v="12557"/>
          <ac:spMkLst>
            <pc:docMk/>
            <pc:sldMk cId="3505428861" sldId="451"/>
            <ac:spMk id="5" creationId="{B0C9DD0B-1614-BC2D-6758-B7BF03396990}"/>
          </ac:spMkLst>
        </pc:spChg>
        <pc:spChg chg="mod">
          <ac:chgData name="Thomas Zimmermann" userId="d6f3dac014f6a3fd" providerId="LiveId" clId="{8D4521DD-432D-43B6-92EE-FB43A12E1FCF}" dt="2023-05-20T18:49:22.218" v="12575" actId="14100"/>
          <ac:spMkLst>
            <pc:docMk/>
            <pc:sldMk cId="3505428861" sldId="451"/>
            <ac:spMk id="25" creationId="{0BF9F35E-91FD-B8CF-F947-912BB01E29B9}"/>
          </ac:spMkLst>
        </pc:spChg>
        <pc:picChg chg="add del mod modCrop">
          <ac:chgData name="Thomas Zimmermann" userId="d6f3dac014f6a3fd" providerId="LiveId" clId="{8D4521DD-432D-43B6-92EE-FB43A12E1FCF}" dt="2023-05-20T08:05:55.845" v="11244" actId="478"/>
          <ac:picMkLst>
            <pc:docMk/>
            <pc:sldMk cId="3505428861" sldId="451"/>
            <ac:picMk id="4" creationId="{F1806A90-FB07-A6DA-6869-5FB3F5C017D1}"/>
          </ac:picMkLst>
        </pc:picChg>
        <pc:picChg chg="del">
          <ac:chgData name="Thomas Zimmermann" userId="d6f3dac014f6a3fd" providerId="LiveId" clId="{8D4521DD-432D-43B6-92EE-FB43A12E1FCF}" dt="2023-05-20T08:04:07.825" v="11221" actId="478"/>
          <ac:picMkLst>
            <pc:docMk/>
            <pc:sldMk cId="3505428861" sldId="451"/>
            <ac:picMk id="7" creationId="{388D718C-EB20-D1B8-CAB0-3C5DCBDDF655}"/>
          </ac:picMkLst>
        </pc:picChg>
        <pc:picChg chg="add mod modCrop">
          <ac:chgData name="Thomas Zimmermann" userId="d6f3dac014f6a3fd" providerId="LiveId" clId="{8D4521DD-432D-43B6-92EE-FB43A12E1FCF}" dt="2023-05-20T08:15:37.884" v="11297" actId="1076"/>
          <ac:picMkLst>
            <pc:docMk/>
            <pc:sldMk cId="3505428861" sldId="451"/>
            <ac:picMk id="8" creationId="{B4AEC27E-A0CD-468A-BD1D-E0C51FC5BE45}"/>
          </ac:picMkLst>
        </pc:picChg>
        <pc:picChg chg="add mod">
          <ac:chgData name="Thomas Zimmermann" userId="d6f3dac014f6a3fd" providerId="LiveId" clId="{8D4521DD-432D-43B6-92EE-FB43A12E1FCF}" dt="2023-05-20T08:08:07.130" v="11275" actId="1076"/>
          <ac:picMkLst>
            <pc:docMk/>
            <pc:sldMk cId="3505428861" sldId="451"/>
            <ac:picMk id="9" creationId="{FB05F42B-A95B-797D-2042-3726D67AA4D5}"/>
          </ac:picMkLst>
        </pc:picChg>
        <pc:picChg chg="add mod ord">
          <ac:chgData name="Thomas Zimmermann" userId="d6f3dac014f6a3fd" providerId="LiveId" clId="{8D4521DD-432D-43B6-92EE-FB43A12E1FCF}" dt="2023-05-20T08:07:31.539" v="11254" actId="167"/>
          <ac:picMkLst>
            <pc:docMk/>
            <pc:sldMk cId="3505428861" sldId="451"/>
            <ac:picMk id="10" creationId="{E015C2CE-3198-86F4-D61B-3E8DED363EE5}"/>
          </ac:picMkLst>
        </pc:picChg>
        <pc:picChg chg="add mod modCrop">
          <ac:chgData name="Thomas Zimmermann" userId="d6f3dac014f6a3fd" providerId="LiveId" clId="{8D4521DD-432D-43B6-92EE-FB43A12E1FCF}" dt="2023-05-20T08:12:17.701" v="11284" actId="14100"/>
          <ac:picMkLst>
            <pc:docMk/>
            <pc:sldMk cId="3505428861" sldId="451"/>
            <ac:picMk id="12" creationId="{23B5FB64-ABCF-1CB8-0275-C8CC4CAF0D83}"/>
          </ac:picMkLst>
        </pc:picChg>
        <pc:picChg chg="add mod modCrop">
          <ac:chgData name="Thomas Zimmermann" userId="d6f3dac014f6a3fd" providerId="LiveId" clId="{8D4521DD-432D-43B6-92EE-FB43A12E1FCF}" dt="2023-05-20T08:15:31.036" v="11296" actId="1076"/>
          <ac:picMkLst>
            <pc:docMk/>
            <pc:sldMk cId="3505428861" sldId="451"/>
            <ac:picMk id="13" creationId="{96896EF9-5E3E-CB91-646D-D170EDBEB8DB}"/>
          </ac:picMkLst>
        </pc:picChg>
      </pc:sldChg>
      <pc:sldChg chg="addSp delSp modSp add del mod">
        <pc:chgData name="Thomas Zimmermann" userId="d6f3dac014f6a3fd" providerId="LiveId" clId="{8D4521DD-432D-43B6-92EE-FB43A12E1FCF}" dt="2023-05-20T15:40:12.699" v="11886" actId="2696"/>
        <pc:sldMkLst>
          <pc:docMk/>
          <pc:sldMk cId="8140935" sldId="452"/>
        </pc:sldMkLst>
        <pc:spChg chg="mod">
          <ac:chgData name="Thomas Zimmermann" userId="d6f3dac014f6a3fd" providerId="LiveId" clId="{8D4521DD-432D-43B6-92EE-FB43A12E1FCF}" dt="2023-05-20T15:36:52.973" v="11838" actId="20577"/>
          <ac:spMkLst>
            <pc:docMk/>
            <pc:sldMk cId="8140935" sldId="452"/>
            <ac:spMk id="2" creationId="{2D841F6E-296F-00F7-6BBF-B662F2034A7E}"/>
          </ac:spMkLst>
        </pc:spChg>
        <pc:spChg chg="mod">
          <ac:chgData name="Thomas Zimmermann" userId="d6f3dac014f6a3fd" providerId="LiveId" clId="{8D4521DD-432D-43B6-92EE-FB43A12E1FCF}" dt="2023-05-20T15:37:01.995" v="11845" actId="20577"/>
          <ac:spMkLst>
            <pc:docMk/>
            <pc:sldMk cId="8140935" sldId="452"/>
            <ac:spMk id="3" creationId="{EB70462A-B59E-2BFA-371E-522D3AE3F2A8}"/>
          </ac:spMkLst>
        </pc:spChg>
        <pc:spChg chg="del">
          <ac:chgData name="Thomas Zimmermann" userId="d6f3dac014f6a3fd" providerId="LiveId" clId="{8D4521DD-432D-43B6-92EE-FB43A12E1FCF}" dt="2023-05-20T15:40:07.295" v="11885" actId="478"/>
          <ac:spMkLst>
            <pc:docMk/>
            <pc:sldMk cId="8140935" sldId="452"/>
            <ac:spMk id="4" creationId="{E499D67A-D9EF-5CD5-04D2-8A0EBAEEDD4A}"/>
          </ac:spMkLst>
        </pc:spChg>
        <pc:picChg chg="add del">
          <ac:chgData name="Thomas Zimmermann" userId="d6f3dac014f6a3fd" providerId="LiveId" clId="{8D4521DD-432D-43B6-92EE-FB43A12E1FCF}" dt="2023-05-20T15:37:21.745" v="11847" actId="478"/>
          <ac:picMkLst>
            <pc:docMk/>
            <pc:sldMk cId="8140935" sldId="452"/>
            <ac:picMk id="6" creationId="{E898218E-5A3E-E057-CF98-1C0328E44CCA}"/>
          </ac:picMkLst>
        </pc:picChg>
        <pc:picChg chg="del">
          <ac:chgData name="Thomas Zimmermann" userId="d6f3dac014f6a3fd" providerId="LiveId" clId="{8D4521DD-432D-43B6-92EE-FB43A12E1FCF}" dt="2023-05-20T08:55:46.758" v="11635" actId="478"/>
          <ac:picMkLst>
            <pc:docMk/>
            <pc:sldMk cId="8140935" sldId="452"/>
            <ac:picMk id="7" creationId="{9C4910ED-04A3-E1AB-BD82-340AB8094752}"/>
          </ac:picMkLst>
        </pc:picChg>
        <pc:picChg chg="add del mod modCrop">
          <ac:chgData name="Thomas Zimmermann" userId="d6f3dac014f6a3fd" providerId="LiveId" clId="{8D4521DD-432D-43B6-92EE-FB43A12E1FCF}" dt="2023-05-20T15:38:17.227" v="11859" actId="21"/>
          <ac:picMkLst>
            <pc:docMk/>
            <pc:sldMk cId="8140935" sldId="452"/>
            <ac:picMk id="9" creationId="{8EC4BE8A-8AAA-8371-A0E2-B242DC3D6278}"/>
          </ac:picMkLst>
        </pc:picChg>
        <pc:picChg chg="add mod">
          <ac:chgData name="Thomas Zimmermann" userId="d6f3dac014f6a3fd" providerId="LiveId" clId="{8D4521DD-432D-43B6-92EE-FB43A12E1FCF}" dt="2023-05-20T15:38:21.437" v="11861" actId="1076"/>
          <ac:picMkLst>
            <pc:docMk/>
            <pc:sldMk cId="8140935" sldId="452"/>
            <ac:picMk id="10" creationId="{142A7CB7-B000-2054-B5ED-C1670EDF8AD0}"/>
          </ac:picMkLst>
        </pc:picChg>
        <pc:picChg chg="add del mod ord modCrop">
          <ac:chgData name="Thomas Zimmermann" userId="d6f3dac014f6a3fd" providerId="LiveId" clId="{8D4521DD-432D-43B6-92EE-FB43A12E1FCF}" dt="2023-05-20T15:39:56.732" v="11878" actId="21"/>
          <ac:picMkLst>
            <pc:docMk/>
            <pc:sldMk cId="8140935" sldId="452"/>
            <ac:picMk id="12" creationId="{E5046849-3334-A5C9-347A-9C5AFD71E3D1}"/>
          </ac:picMkLst>
        </pc:picChg>
        <pc:picChg chg="add mod ord">
          <ac:chgData name="Thomas Zimmermann" userId="d6f3dac014f6a3fd" providerId="LiveId" clId="{8D4521DD-432D-43B6-92EE-FB43A12E1FCF}" dt="2023-05-20T15:40:04.474" v="11884" actId="1037"/>
          <ac:picMkLst>
            <pc:docMk/>
            <pc:sldMk cId="8140935" sldId="452"/>
            <ac:picMk id="13" creationId="{363A61D2-ECFB-5680-0241-15D88305F2CC}"/>
          </ac:picMkLst>
        </pc:picChg>
      </pc:sldChg>
      <pc:sldChg chg="delSp add del mod">
        <pc:chgData name="Thomas Zimmermann" userId="d6f3dac014f6a3fd" providerId="LiveId" clId="{8D4521DD-432D-43B6-92EE-FB43A12E1FCF}" dt="2023-05-20T08:46:26.635" v="11597" actId="47"/>
        <pc:sldMkLst>
          <pc:docMk/>
          <pc:sldMk cId="599042555" sldId="452"/>
        </pc:sldMkLst>
        <pc:picChg chg="del">
          <ac:chgData name="Thomas Zimmermann" userId="d6f3dac014f6a3fd" providerId="LiveId" clId="{8D4521DD-432D-43B6-92EE-FB43A12E1FCF}" dt="2023-05-20T08:38:05.076" v="11553" actId="478"/>
          <ac:picMkLst>
            <pc:docMk/>
            <pc:sldMk cId="599042555" sldId="452"/>
            <ac:picMk id="2" creationId="{1050CB9A-4A5E-450E-AEF4-DB75A04AAAAF}"/>
          </ac:picMkLst>
        </pc:picChg>
      </pc:sldChg>
      <pc:sldChg chg="add">
        <pc:chgData name="Thomas Zimmermann" userId="d6f3dac014f6a3fd" providerId="LiveId" clId="{8D4521DD-432D-43B6-92EE-FB43A12E1FCF}" dt="2023-05-20T15:40:25.977" v="11887"/>
        <pc:sldMkLst>
          <pc:docMk/>
          <pc:sldMk cId="3695809559" sldId="452"/>
        </pc:sldMkLst>
      </pc:sldChg>
      <pc:sldChg chg="add">
        <pc:chgData name="Thomas Zimmermann" userId="d6f3dac014f6a3fd" providerId="LiveId" clId="{8D4521DD-432D-43B6-92EE-FB43A12E1FCF}" dt="2023-05-20T14:41:55.277" v="11776"/>
        <pc:sldMkLst>
          <pc:docMk/>
          <pc:sldMk cId="1585211059" sldId="453"/>
        </pc:sldMkLst>
      </pc:sldChg>
      <pc:sldChg chg="addSp delSp modSp add del mod">
        <pc:chgData name="Thomas Zimmermann" userId="d6f3dac014f6a3fd" providerId="LiveId" clId="{8D4521DD-432D-43B6-92EE-FB43A12E1FCF}" dt="2023-05-20T14:41:33.798" v="11775" actId="2696"/>
        <pc:sldMkLst>
          <pc:docMk/>
          <pc:sldMk cId="2276909966" sldId="453"/>
        </pc:sldMkLst>
        <pc:spChg chg="mod">
          <ac:chgData name="Thomas Zimmermann" userId="d6f3dac014f6a3fd" providerId="LiveId" clId="{8D4521DD-432D-43B6-92EE-FB43A12E1FCF}" dt="2023-05-20T14:38:59.266" v="11724" actId="20577"/>
          <ac:spMkLst>
            <pc:docMk/>
            <pc:sldMk cId="2276909966" sldId="453"/>
            <ac:spMk id="2" creationId="{2D841F6E-296F-00F7-6BBF-B662F2034A7E}"/>
          </ac:spMkLst>
        </pc:spChg>
        <pc:spChg chg="mod">
          <ac:chgData name="Thomas Zimmermann" userId="d6f3dac014f6a3fd" providerId="LiveId" clId="{8D4521DD-432D-43B6-92EE-FB43A12E1FCF}" dt="2023-05-20T14:40:16.940" v="11751" actId="20577"/>
          <ac:spMkLst>
            <pc:docMk/>
            <pc:sldMk cId="2276909966" sldId="453"/>
            <ac:spMk id="3" creationId="{EB70462A-B59E-2BFA-371E-522D3AE3F2A8}"/>
          </ac:spMkLst>
        </pc:spChg>
        <pc:spChg chg="del">
          <ac:chgData name="Thomas Zimmermann" userId="d6f3dac014f6a3fd" providerId="LiveId" clId="{8D4521DD-432D-43B6-92EE-FB43A12E1FCF}" dt="2023-05-20T14:41:22.129" v="11774" actId="478"/>
          <ac:spMkLst>
            <pc:docMk/>
            <pc:sldMk cId="2276909966" sldId="453"/>
            <ac:spMk id="4" creationId="{E499D67A-D9EF-5CD5-04D2-8A0EBAEEDD4A}"/>
          </ac:spMkLst>
        </pc:spChg>
        <pc:picChg chg="add del mod modCrop">
          <ac:chgData name="Thomas Zimmermann" userId="d6f3dac014f6a3fd" providerId="LiveId" clId="{8D4521DD-432D-43B6-92EE-FB43A12E1FCF}" dt="2023-05-20T14:39:19.764" v="11736" actId="21"/>
          <ac:picMkLst>
            <pc:docMk/>
            <pc:sldMk cId="2276909966" sldId="453"/>
            <ac:picMk id="6" creationId="{51E9ABD8-D52F-7A9B-5AA4-54141D8A13EA}"/>
          </ac:picMkLst>
        </pc:picChg>
        <pc:picChg chg="add mod">
          <ac:chgData name="Thomas Zimmermann" userId="d6f3dac014f6a3fd" providerId="LiveId" clId="{8D4521DD-432D-43B6-92EE-FB43A12E1FCF}" dt="2023-05-20T14:39:24.121" v="11738" actId="1076"/>
          <ac:picMkLst>
            <pc:docMk/>
            <pc:sldMk cId="2276909966" sldId="453"/>
            <ac:picMk id="7" creationId="{EC44107C-25DE-4FB6-4407-AE34262F638B}"/>
          </ac:picMkLst>
        </pc:picChg>
        <pc:picChg chg="add del mod ord modCrop">
          <ac:chgData name="Thomas Zimmermann" userId="d6f3dac014f6a3fd" providerId="LiveId" clId="{8D4521DD-432D-43B6-92EE-FB43A12E1FCF}" dt="2023-05-20T14:41:06.801" v="11760" actId="21"/>
          <ac:picMkLst>
            <pc:docMk/>
            <pc:sldMk cId="2276909966" sldId="453"/>
            <ac:picMk id="9" creationId="{872E04EA-0B56-813A-34C9-4F5AE7050C15}"/>
          </ac:picMkLst>
        </pc:picChg>
        <pc:picChg chg="add mod ord">
          <ac:chgData name="Thomas Zimmermann" userId="d6f3dac014f6a3fd" providerId="LiveId" clId="{8D4521DD-432D-43B6-92EE-FB43A12E1FCF}" dt="2023-05-20T14:41:18.307" v="11773" actId="1035"/>
          <ac:picMkLst>
            <pc:docMk/>
            <pc:sldMk cId="2276909966" sldId="453"/>
            <ac:picMk id="10" creationId="{1E0123F6-6FF6-66E5-BBD2-BB333E8DBE04}"/>
          </ac:picMkLst>
        </pc:picChg>
      </pc:sldChg>
      <pc:sldChg chg="add del">
        <pc:chgData name="Thomas Zimmermann" userId="d6f3dac014f6a3fd" providerId="LiveId" clId="{8D4521DD-432D-43B6-92EE-FB43A12E1FCF}" dt="2023-05-20T14:46:39.747" v="11831" actId="47"/>
        <pc:sldMkLst>
          <pc:docMk/>
          <pc:sldMk cId="400276274" sldId="454"/>
        </pc:sldMkLst>
      </pc:sldChg>
      <pc:sldChg chg="add">
        <pc:chgData name="Thomas Zimmermann" userId="d6f3dac014f6a3fd" providerId="LiveId" clId="{8D4521DD-432D-43B6-92EE-FB43A12E1FCF}" dt="2023-05-20T16:03:31.822" v="12058"/>
        <pc:sldMkLst>
          <pc:docMk/>
          <pc:sldMk cId="1517099657" sldId="454"/>
        </pc:sldMkLst>
      </pc:sldChg>
      <pc:sldChg chg="addSp delSp modSp add del mod">
        <pc:chgData name="Thomas Zimmermann" userId="d6f3dac014f6a3fd" providerId="LiveId" clId="{8D4521DD-432D-43B6-92EE-FB43A12E1FCF}" dt="2023-05-20T16:03:15.919" v="12057" actId="2696"/>
        <pc:sldMkLst>
          <pc:docMk/>
          <pc:sldMk cId="2326353589" sldId="454"/>
        </pc:sldMkLst>
        <pc:spChg chg="mod">
          <ac:chgData name="Thomas Zimmermann" userId="d6f3dac014f6a3fd" providerId="LiveId" clId="{8D4521DD-432D-43B6-92EE-FB43A12E1FCF}" dt="2023-05-20T16:00:32.504" v="11945" actId="20577"/>
          <ac:spMkLst>
            <pc:docMk/>
            <pc:sldMk cId="2326353589" sldId="454"/>
            <ac:spMk id="2" creationId="{2D841F6E-296F-00F7-6BBF-B662F2034A7E}"/>
          </ac:spMkLst>
        </pc:spChg>
        <pc:spChg chg="mod">
          <ac:chgData name="Thomas Zimmermann" userId="d6f3dac014f6a3fd" providerId="LiveId" clId="{8D4521DD-432D-43B6-92EE-FB43A12E1FCF}" dt="2023-05-20T15:56:36.573" v="11890"/>
          <ac:spMkLst>
            <pc:docMk/>
            <pc:sldMk cId="2326353589" sldId="454"/>
            <ac:spMk id="3" creationId="{EB70462A-B59E-2BFA-371E-522D3AE3F2A8}"/>
          </ac:spMkLst>
        </pc:spChg>
        <pc:spChg chg="del">
          <ac:chgData name="Thomas Zimmermann" userId="d6f3dac014f6a3fd" providerId="LiveId" clId="{8D4521DD-432D-43B6-92EE-FB43A12E1FCF}" dt="2023-05-20T15:59:51.427" v="11920" actId="478"/>
          <ac:spMkLst>
            <pc:docMk/>
            <pc:sldMk cId="2326353589" sldId="454"/>
            <ac:spMk id="4" creationId="{E499D67A-D9EF-5CD5-04D2-8A0EBAEEDD4A}"/>
          </ac:spMkLst>
        </pc:spChg>
        <pc:picChg chg="add del mod modCrop">
          <ac:chgData name="Thomas Zimmermann" userId="d6f3dac014f6a3fd" providerId="LiveId" clId="{8D4521DD-432D-43B6-92EE-FB43A12E1FCF}" dt="2023-05-20T16:00:12.742" v="11930" actId="21"/>
          <ac:picMkLst>
            <pc:docMk/>
            <pc:sldMk cId="2326353589" sldId="454"/>
            <ac:picMk id="6" creationId="{DC3B84D4-901B-EE8C-CF3E-2E0FDC465623}"/>
          </ac:picMkLst>
        </pc:picChg>
        <pc:picChg chg="add del mod ord modCrop">
          <ac:chgData name="Thomas Zimmermann" userId="d6f3dac014f6a3fd" providerId="LiveId" clId="{8D4521DD-432D-43B6-92EE-FB43A12E1FCF}" dt="2023-05-20T15:59:41.132" v="11915" actId="21"/>
          <ac:picMkLst>
            <pc:docMk/>
            <pc:sldMk cId="2326353589" sldId="454"/>
            <ac:picMk id="8" creationId="{1FC9C152-174D-A6FB-0302-FF24581213B6}"/>
          </ac:picMkLst>
        </pc:picChg>
        <pc:picChg chg="add mod ord">
          <ac:chgData name="Thomas Zimmermann" userId="d6f3dac014f6a3fd" providerId="LiveId" clId="{8D4521DD-432D-43B6-92EE-FB43A12E1FCF}" dt="2023-05-20T15:59:53.132" v="11921" actId="1036"/>
          <ac:picMkLst>
            <pc:docMk/>
            <pc:sldMk cId="2326353589" sldId="454"/>
            <ac:picMk id="9" creationId="{0F7FF146-001D-A365-8754-C5A5C7FBB62A}"/>
          </ac:picMkLst>
        </pc:picChg>
        <pc:picChg chg="add mod">
          <ac:chgData name="Thomas Zimmermann" userId="d6f3dac014f6a3fd" providerId="LiveId" clId="{8D4521DD-432D-43B6-92EE-FB43A12E1FCF}" dt="2023-05-20T16:00:18.091" v="11932" actId="1076"/>
          <ac:picMkLst>
            <pc:docMk/>
            <pc:sldMk cId="2326353589" sldId="454"/>
            <ac:picMk id="10" creationId="{283A1A77-84B3-201F-2B7E-147385FF16D3}"/>
          </ac:picMkLst>
        </pc:picChg>
      </pc:sldChg>
      <pc:sldChg chg="addSp delSp modSp add del mod">
        <pc:chgData name="Thomas Zimmermann" userId="d6f3dac014f6a3fd" providerId="LiveId" clId="{8D4521DD-432D-43B6-92EE-FB43A12E1FCF}" dt="2023-05-20T14:46:11.324" v="11829" actId="2696"/>
        <pc:sldMkLst>
          <pc:docMk/>
          <pc:sldMk cId="4209457508" sldId="454"/>
        </pc:sldMkLst>
        <pc:spChg chg="mod">
          <ac:chgData name="Thomas Zimmermann" userId="d6f3dac014f6a3fd" providerId="LiveId" clId="{8D4521DD-432D-43B6-92EE-FB43A12E1FCF}" dt="2023-05-20T14:44:32.543" v="11791" actId="20577"/>
          <ac:spMkLst>
            <pc:docMk/>
            <pc:sldMk cId="4209457508" sldId="454"/>
            <ac:spMk id="2" creationId="{2D841F6E-296F-00F7-6BBF-B662F2034A7E}"/>
          </ac:spMkLst>
        </pc:spChg>
        <pc:spChg chg="mod">
          <ac:chgData name="Thomas Zimmermann" userId="d6f3dac014f6a3fd" providerId="LiveId" clId="{8D4521DD-432D-43B6-92EE-FB43A12E1FCF}" dt="2023-05-20T14:44:25.314" v="11784" actId="20577"/>
          <ac:spMkLst>
            <pc:docMk/>
            <pc:sldMk cId="4209457508" sldId="454"/>
            <ac:spMk id="3" creationId="{EB70462A-B59E-2BFA-371E-522D3AE3F2A8}"/>
          </ac:spMkLst>
        </pc:spChg>
        <pc:spChg chg="del">
          <ac:chgData name="Thomas Zimmermann" userId="d6f3dac014f6a3fd" providerId="LiveId" clId="{8D4521DD-432D-43B6-92EE-FB43A12E1FCF}" dt="2023-05-20T14:46:08.978" v="11828" actId="478"/>
          <ac:spMkLst>
            <pc:docMk/>
            <pc:sldMk cId="4209457508" sldId="454"/>
            <ac:spMk id="4" creationId="{E499D67A-D9EF-5CD5-04D2-8A0EBAEEDD4A}"/>
          </ac:spMkLst>
        </pc:spChg>
        <pc:picChg chg="add del mod modCrop">
          <ac:chgData name="Thomas Zimmermann" userId="d6f3dac014f6a3fd" providerId="LiveId" clId="{8D4521DD-432D-43B6-92EE-FB43A12E1FCF}" dt="2023-05-20T14:45:01.614" v="11801" actId="21"/>
          <ac:picMkLst>
            <pc:docMk/>
            <pc:sldMk cId="4209457508" sldId="454"/>
            <ac:picMk id="6" creationId="{E2A2CD6C-646E-404E-FD1E-BF5275A65F91}"/>
          </ac:picMkLst>
        </pc:picChg>
        <pc:picChg chg="add mod">
          <ac:chgData name="Thomas Zimmermann" userId="d6f3dac014f6a3fd" providerId="LiveId" clId="{8D4521DD-432D-43B6-92EE-FB43A12E1FCF}" dt="2023-05-20T14:45:05.754" v="11803" actId="1076"/>
          <ac:picMkLst>
            <pc:docMk/>
            <pc:sldMk cId="4209457508" sldId="454"/>
            <ac:picMk id="7" creationId="{076A98FC-1E1E-A0C4-22B6-F62565663D32}"/>
          </ac:picMkLst>
        </pc:picChg>
        <pc:picChg chg="add del mod ord modCrop">
          <ac:chgData name="Thomas Zimmermann" userId="d6f3dac014f6a3fd" providerId="LiveId" clId="{8D4521DD-432D-43B6-92EE-FB43A12E1FCF}" dt="2023-05-20T14:45:56.894" v="11823" actId="21"/>
          <ac:picMkLst>
            <pc:docMk/>
            <pc:sldMk cId="4209457508" sldId="454"/>
            <ac:picMk id="9" creationId="{C2B16AE0-50A5-257D-DB99-9CA2EAF9174D}"/>
          </ac:picMkLst>
        </pc:picChg>
        <pc:picChg chg="add mod ord">
          <ac:chgData name="Thomas Zimmermann" userId="d6f3dac014f6a3fd" providerId="LiveId" clId="{8D4521DD-432D-43B6-92EE-FB43A12E1FCF}" dt="2023-05-20T14:46:05.222" v="11827" actId="1035"/>
          <ac:picMkLst>
            <pc:docMk/>
            <pc:sldMk cId="4209457508" sldId="454"/>
            <ac:picMk id="10" creationId="{390B82B1-41BF-BAF3-4496-D303DD268677}"/>
          </ac:picMkLst>
        </pc:picChg>
      </pc:sldChg>
      <pc:sldChg chg="add">
        <pc:chgData name="Thomas Zimmermann" userId="d6f3dac014f6a3fd" providerId="LiveId" clId="{8D4521DD-432D-43B6-92EE-FB43A12E1FCF}" dt="2023-05-20T16:03:31.822" v="12058"/>
        <pc:sldMkLst>
          <pc:docMk/>
          <pc:sldMk cId="1813304792" sldId="455"/>
        </pc:sldMkLst>
      </pc:sldChg>
      <pc:sldChg chg="addSp delSp modSp add del mod">
        <pc:chgData name="Thomas Zimmermann" userId="d6f3dac014f6a3fd" providerId="LiveId" clId="{8D4521DD-432D-43B6-92EE-FB43A12E1FCF}" dt="2023-05-20T16:03:15.919" v="12057" actId="2696"/>
        <pc:sldMkLst>
          <pc:docMk/>
          <pc:sldMk cId="3450778453" sldId="455"/>
        </pc:sldMkLst>
        <pc:spChg chg="mod">
          <ac:chgData name="Thomas Zimmermann" userId="d6f3dac014f6a3fd" providerId="LiveId" clId="{8D4521DD-432D-43B6-92EE-FB43A12E1FCF}" dt="2023-05-20T16:00:50.953" v="11976" actId="20577"/>
          <ac:spMkLst>
            <pc:docMk/>
            <pc:sldMk cId="3450778453" sldId="455"/>
            <ac:spMk id="2" creationId="{2D841F6E-296F-00F7-6BBF-B662F2034A7E}"/>
          </ac:spMkLst>
        </pc:spChg>
        <pc:spChg chg="mod">
          <ac:chgData name="Thomas Zimmermann" userId="d6f3dac014f6a3fd" providerId="LiveId" clId="{8D4521DD-432D-43B6-92EE-FB43A12E1FCF}" dt="2023-05-20T15:58:49.395" v="11900"/>
          <ac:spMkLst>
            <pc:docMk/>
            <pc:sldMk cId="3450778453" sldId="455"/>
            <ac:spMk id="3" creationId="{EB70462A-B59E-2BFA-371E-522D3AE3F2A8}"/>
          </ac:spMkLst>
        </pc:spChg>
        <pc:spChg chg="del">
          <ac:chgData name="Thomas Zimmermann" userId="d6f3dac014f6a3fd" providerId="LiveId" clId="{8D4521DD-432D-43B6-92EE-FB43A12E1FCF}" dt="2023-05-20T16:02:15.677" v="12034" actId="478"/>
          <ac:spMkLst>
            <pc:docMk/>
            <pc:sldMk cId="3450778453" sldId="455"/>
            <ac:spMk id="4" creationId="{E499D67A-D9EF-5CD5-04D2-8A0EBAEEDD4A}"/>
          </ac:spMkLst>
        </pc:spChg>
        <pc:picChg chg="del">
          <ac:chgData name="Thomas Zimmermann" userId="d6f3dac014f6a3fd" providerId="LiveId" clId="{8D4521DD-432D-43B6-92EE-FB43A12E1FCF}" dt="2023-05-20T15:58:25.006" v="11897" actId="478"/>
          <ac:picMkLst>
            <pc:docMk/>
            <pc:sldMk cId="3450778453" sldId="455"/>
            <ac:picMk id="6" creationId="{DC3B84D4-901B-EE8C-CF3E-2E0FDC465623}"/>
          </ac:picMkLst>
        </pc:picChg>
        <pc:picChg chg="add del mod modCrop">
          <ac:chgData name="Thomas Zimmermann" userId="d6f3dac014f6a3fd" providerId="LiveId" clId="{8D4521DD-432D-43B6-92EE-FB43A12E1FCF}" dt="2023-05-20T16:01:30.269" v="11993" actId="21"/>
          <ac:picMkLst>
            <pc:docMk/>
            <pc:sldMk cId="3450778453" sldId="455"/>
            <ac:picMk id="7" creationId="{EA557458-7006-428E-460E-61A772C4BDA2}"/>
          </ac:picMkLst>
        </pc:picChg>
        <pc:picChg chg="del">
          <ac:chgData name="Thomas Zimmermann" userId="d6f3dac014f6a3fd" providerId="LiveId" clId="{8D4521DD-432D-43B6-92EE-FB43A12E1FCF}" dt="2023-05-20T15:58:23.247" v="11896" actId="478"/>
          <ac:picMkLst>
            <pc:docMk/>
            <pc:sldMk cId="3450778453" sldId="455"/>
            <ac:picMk id="8" creationId="{1FC9C152-174D-A6FB-0302-FF24581213B6}"/>
          </ac:picMkLst>
        </pc:picChg>
        <pc:picChg chg="add del mod ord modCrop">
          <ac:chgData name="Thomas Zimmermann" userId="d6f3dac014f6a3fd" providerId="LiveId" clId="{8D4521DD-432D-43B6-92EE-FB43A12E1FCF}" dt="2023-05-20T16:02:02.196" v="12020" actId="21"/>
          <ac:picMkLst>
            <pc:docMk/>
            <pc:sldMk cId="3450778453" sldId="455"/>
            <ac:picMk id="10" creationId="{38DE2204-0E78-B849-929F-511561AD0360}"/>
          </ac:picMkLst>
        </pc:picChg>
        <pc:picChg chg="add mod">
          <ac:chgData name="Thomas Zimmermann" userId="d6f3dac014f6a3fd" providerId="LiveId" clId="{8D4521DD-432D-43B6-92EE-FB43A12E1FCF}" dt="2023-05-20T16:01:34.919" v="11995" actId="1076"/>
          <ac:picMkLst>
            <pc:docMk/>
            <pc:sldMk cId="3450778453" sldId="455"/>
            <ac:picMk id="11" creationId="{32AEB43C-D3E5-81FC-4F6A-6678AECA1BC9}"/>
          </ac:picMkLst>
        </pc:picChg>
        <pc:picChg chg="add mod ord">
          <ac:chgData name="Thomas Zimmermann" userId="d6f3dac014f6a3fd" providerId="LiveId" clId="{8D4521DD-432D-43B6-92EE-FB43A12E1FCF}" dt="2023-05-20T16:02:12.368" v="12033" actId="1038"/>
          <ac:picMkLst>
            <pc:docMk/>
            <pc:sldMk cId="3450778453" sldId="455"/>
            <ac:picMk id="12" creationId="{8D8F65EA-CA79-20FA-1C76-16C73732484E}"/>
          </ac:picMkLst>
        </pc:picChg>
        <pc:picChg chg="add del mod modCrop">
          <ac:chgData name="Thomas Zimmermann" userId="d6f3dac014f6a3fd" providerId="LiveId" clId="{8D4521DD-432D-43B6-92EE-FB43A12E1FCF}" dt="2023-05-20T16:03:02.252" v="12054" actId="21"/>
          <ac:picMkLst>
            <pc:docMk/>
            <pc:sldMk cId="3450778453" sldId="455"/>
            <ac:picMk id="14" creationId="{57332193-A23D-364A-EB54-68B475FCF893}"/>
          </ac:picMkLst>
        </pc:picChg>
        <pc:picChg chg="add mod">
          <ac:chgData name="Thomas Zimmermann" userId="d6f3dac014f6a3fd" providerId="LiveId" clId="{8D4521DD-432D-43B6-92EE-FB43A12E1FCF}" dt="2023-05-20T16:03:11.911" v="12056" actId="1076"/>
          <ac:picMkLst>
            <pc:docMk/>
            <pc:sldMk cId="3450778453" sldId="455"/>
            <ac:picMk id="15" creationId="{4EEB2500-1F05-7F0D-FA6F-986DB96EFD85}"/>
          </ac:picMkLst>
        </pc:picChg>
      </pc:sldChg>
      <pc:sldChg chg="add del">
        <pc:chgData name="Thomas Zimmermann" userId="d6f3dac014f6a3fd" providerId="LiveId" clId="{8D4521DD-432D-43B6-92EE-FB43A12E1FCF}" dt="2023-05-20T16:46:07.602" v="12247" actId="2696"/>
        <pc:sldMkLst>
          <pc:docMk/>
          <pc:sldMk cId="1229467807" sldId="456"/>
        </pc:sldMkLst>
      </pc:sldChg>
      <pc:sldChg chg="add">
        <pc:chgData name="Thomas Zimmermann" userId="d6f3dac014f6a3fd" providerId="LiveId" clId="{8D4521DD-432D-43B6-92EE-FB43A12E1FCF}" dt="2023-05-20T16:46:17.079" v="12248"/>
        <pc:sldMkLst>
          <pc:docMk/>
          <pc:sldMk cId="1331906581" sldId="456"/>
        </pc:sldMkLst>
      </pc:sldChg>
      <pc:sldChg chg="addSp delSp modSp add del mod">
        <pc:chgData name="Thomas Zimmermann" userId="d6f3dac014f6a3fd" providerId="LiveId" clId="{8D4521DD-432D-43B6-92EE-FB43A12E1FCF}" dt="2023-05-20T16:45:53.136" v="12245" actId="2696"/>
        <pc:sldMkLst>
          <pc:docMk/>
          <pc:sldMk cId="2552090284" sldId="456"/>
        </pc:sldMkLst>
        <pc:spChg chg="mod">
          <ac:chgData name="Thomas Zimmermann" userId="d6f3dac014f6a3fd" providerId="LiveId" clId="{8D4521DD-432D-43B6-92EE-FB43A12E1FCF}" dt="2023-05-20T16:15:47.990" v="12125" actId="20577"/>
          <ac:spMkLst>
            <pc:docMk/>
            <pc:sldMk cId="2552090284" sldId="456"/>
            <ac:spMk id="2" creationId="{2D841F6E-296F-00F7-6BBF-B662F2034A7E}"/>
          </ac:spMkLst>
        </pc:spChg>
        <pc:spChg chg="mod ord">
          <ac:chgData name="Thomas Zimmermann" userId="d6f3dac014f6a3fd" providerId="LiveId" clId="{8D4521DD-432D-43B6-92EE-FB43A12E1FCF}" dt="2023-05-20T16:15:13.697" v="12107" actId="166"/>
          <ac:spMkLst>
            <pc:docMk/>
            <pc:sldMk cId="2552090284" sldId="456"/>
            <ac:spMk id="3" creationId="{EB70462A-B59E-2BFA-371E-522D3AE3F2A8}"/>
          </ac:spMkLst>
        </pc:spChg>
        <pc:spChg chg="del">
          <ac:chgData name="Thomas Zimmermann" userId="d6f3dac014f6a3fd" providerId="LiveId" clId="{8D4521DD-432D-43B6-92EE-FB43A12E1FCF}" dt="2023-05-20T16:15:50.695" v="12126" actId="478"/>
          <ac:spMkLst>
            <pc:docMk/>
            <pc:sldMk cId="2552090284" sldId="456"/>
            <ac:spMk id="4" creationId="{E499D67A-D9EF-5CD5-04D2-8A0EBAEEDD4A}"/>
          </ac:spMkLst>
        </pc:spChg>
        <pc:spChg chg="add mod">
          <ac:chgData name="Thomas Zimmermann" userId="d6f3dac014f6a3fd" providerId="LiveId" clId="{8D4521DD-432D-43B6-92EE-FB43A12E1FCF}" dt="2023-05-20T16:15:03.334" v="12106" actId="14100"/>
          <ac:spMkLst>
            <pc:docMk/>
            <pc:sldMk cId="2552090284" sldId="456"/>
            <ac:spMk id="10" creationId="{1BCC2F15-9674-418E-2C28-263D17C8AF27}"/>
          </ac:spMkLst>
        </pc:spChg>
        <pc:picChg chg="del">
          <ac:chgData name="Thomas Zimmermann" userId="d6f3dac014f6a3fd" providerId="LiveId" clId="{8D4521DD-432D-43B6-92EE-FB43A12E1FCF}" dt="2023-05-20T15:58:20.398" v="11895" actId="478"/>
          <ac:picMkLst>
            <pc:docMk/>
            <pc:sldMk cId="2552090284" sldId="456"/>
            <ac:picMk id="6" creationId="{DC3B84D4-901B-EE8C-CF3E-2E0FDC465623}"/>
          </ac:picMkLst>
        </pc:picChg>
        <pc:picChg chg="add del mod ord modCrop">
          <ac:chgData name="Thomas Zimmermann" userId="d6f3dac014f6a3fd" providerId="LiveId" clId="{8D4521DD-432D-43B6-92EE-FB43A12E1FCF}" dt="2023-05-20T16:14:05.187" v="12084" actId="21"/>
          <ac:picMkLst>
            <pc:docMk/>
            <pc:sldMk cId="2552090284" sldId="456"/>
            <ac:picMk id="7" creationId="{1A43974D-8EEE-975C-06D7-FAB5FDC1BEBD}"/>
          </ac:picMkLst>
        </pc:picChg>
        <pc:picChg chg="del">
          <ac:chgData name="Thomas Zimmermann" userId="d6f3dac014f6a3fd" providerId="LiveId" clId="{8D4521DD-432D-43B6-92EE-FB43A12E1FCF}" dt="2023-05-20T15:58:19.444" v="11894" actId="478"/>
          <ac:picMkLst>
            <pc:docMk/>
            <pc:sldMk cId="2552090284" sldId="456"/>
            <ac:picMk id="8" creationId="{1FC9C152-174D-A6FB-0302-FF24581213B6}"/>
          </ac:picMkLst>
        </pc:picChg>
        <pc:picChg chg="add mod ord">
          <ac:chgData name="Thomas Zimmermann" userId="d6f3dac014f6a3fd" providerId="LiveId" clId="{8D4521DD-432D-43B6-92EE-FB43A12E1FCF}" dt="2023-05-20T16:14:13.580" v="12096" actId="1037"/>
          <ac:picMkLst>
            <pc:docMk/>
            <pc:sldMk cId="2552090284" sldId="456"/>
            <ac:picMk id="9" creationId="{1DE9FDC6-0AB0-87D4-ED98-FBB758565461}"/>
          </ac:picMkLst>
        </pc:picChg>
        <pc:picChg chg="add del mod modCrop">
          <ac:chgData name="Thomas Zimmermann" userId="d6f3dac014f6a3fd" providerId="LiveId" clId="{8D4521DD-432D-43B6-92EE-FB43A12E1FCF}" dt="2023-05-20T16:15:39.097" v="12118" actId="21"/>
          <ac:picMkLst>
            <pc:docMk/>
            <pc:sldMk cId="2552090284" sldId="456"/>
            <ac:picMk id="12" creationId="{14C4F85F-A5F4-EE61-CB34-709FD381F554}"/>
          </ac:picMkLst>
        </pc:picChg>
        <pc:picChg chg="add mod">
          <ac:chgData name="Thomas Zimmermann" userId="d6f3dac014f6a3fd" providerId="LiveId" clId="{8D4521DD-432D-43B6-92EE-FB43A12E1FCF}" dt="2023-05-20T16:15:43.580" v="12120" actId="1076"/>
          <ac:picMkLst>
            <pc:docMk/>
            <pc:sldMk cId="2552090284" sldId="456"/>
            <ac:picMk id="13" creationId="{068EF87A-5679-A231-458B-CA08B4CB26FF}"/>
          </ac:picMkLst>
        </pc:picChg>
        <pc:picChg chg="add del">
          <ac:chgData name="Thomas Zimmermann" userId="d6f3dac014f6a3fd" providerId="LiveId" clId="{8D4521DD-432D-43B6-92EE-FB43A12E1FCF}" dt="2023-05-20T16:16:09.759" v="12128" actId="478"/>
          <ac:picMkLst>
            <pc:docMk/>
            <pc:sldMk cId="2552090284" sldId="456"/>
            <ac:picMk id="15" creationId="{0C00CB1F-C125-BDF4-AF8A-38B8C33BC8DC}"/>
          </ac:picMkLst>
        </pc:picChg>
        <pc:picChg chg="add del mod modCrop">
          <ac:chgData name="Thomas Zimmermann" userId="d6f3dac014f6a3fd" providerId="LiveId" clId="{8D4521DD-432D-43B6-92EE-FB43A12E1FCF}" dt="2023-05-20T16:16:44.254" v="12134" actId="21"/>
          <ac:picMkLst>
            <pc:docMk/>
            <pc:sldMk cId="2552090284" sldId="456"/>
            <ac:picMk id="17" creationId="{BA1530A1-3EBF-A070-4FA1-C1B07DDD9754}"/>
          </ac:picMkLst>
        </pc:picChg>
        <pc:picChg chg="add mod">
          <ac:chgData name="Thomas Zimmermann" userId="d6f3dac014f6a3fd" providerId="LiveId" clId="{8D4521DD-432D-43B6-92EE-FB43A12E1FCF}" dt="2023-05-20T16:16:52.989" v="12141" actId="1037"/>
          <ac:picMkLst>
            <pc:docMk/>
            <pc:sldMk cId="2552090284" sldId="456"/>
            <ac:picMk id="18" creationId="{0B45A155-9860-8236-F9E7-61FD345A0948}"/>
          </ac:picMkLst>
        </pc:picChg>
      </pc:sldChg>
      <pc:sldChg chg="addSp delSp modSp add del mod">
        <pc:chgData name="Thomas Zimmermann" userId="d6f3dac014f6a3fd" providerId="LiveId" clId="{8D4521DD-432D-43B6-92EE-FB43A12E1FCF}" dt="2023-05-20T16:45:53.136" v="12245" actId="2696"/>
        <pc:sldMkLst>
          <pc:docMk/>
          <pc:sldMk cId="2040626914" sldId="457"/>
        </pc:sldMkLst>
        <pc:spChg chg="mod">
          <ac:chgData name="Thomas Zimmermann" userId="d6f3dac014f6a3fd" providerId="LiveId" clId="{8D4521DD-432D-43B6-92EE-FB43A12E1FCF}" dt="2023-05-20T16:41:08.544" v="12145" actId="20577"/>
          <ac:spMkLst>
            <pc:docMk/>
            <pc:sldMk cId="2040626914" sldId="457"/>
            <ac:spMk id="2" creationId="{2D841F6E-296F-00F7-6BBF-B662F2034A7E}"/>
          </ac:spMkLst>
        </pc:spChg>
        <pc:spChg chg="mod">
          <ac:chgData name="Thomas Zimmermann" userId="d6f3dac014f6a3fd" providerId="LiveId" clId="{8D4521DD-432D-43B6-92EE-FB43A12E1FCF}" dt="2023-05-20T16:43:43.599" v="12196"/>
          <ac:spMkLst>
            <pc:docMk/>
            <pc:sldMk cId="2040626914" sldId="457"/>
            <ac:spMk id="3" creationId="{EB70462A-B59E-2BFA-371E-522D3AE3F2A8}"/>
          </ac:spMkLst>
        </pc:spChg>
        <pc:spChg chg="del">
          <ac:chgData name="Thomas Zimmermann" userId="d6f3dac014f6a3fd" providerId="LiveId" clId="{8D4521DD-432D-43B6-92EE-FB43A12E1FCF}" dt="2023-05-20T16:44:37.938" v="12217" actId="478"/>
          <ac:spMkLst>
            <pc:docMk/>
            <pc:sldMk cId="2040626914" sldId="457"/>
            <ac:spMk id="4" creationId="{E499D67A-D9EF-5CD5-04D2-8A0EBAEEDD4A}"/>
          </ac:spMkLst>
        </pc:spChg>
        <pc:picChg chg="add del mod ord modCrop">
          <ac:chgData name="Thomas Zimmermann" userId="d6f3dac014f6a3fd" providerId="LiveId" clId="{8D4521DD-432D-43B6-92EE-FB43A12E1FCF}" dt="2023-05-20T16:43:30.497" v="12193" actId="21"/>
          <ac:picMkLst>
            <pc:docMk/>
            <pc:sldMk cId="2040626914" sldId="457"/>
            <ac:picMk id="6" creationId="{228C7323-B5FB-6DD7-5AF7-019747DDB10D}"/>
          </ac:picMkLst>
        </pc:picChg>
        <pc:picChg chg="add del mod ord modCrop">
          <ac:chgData name="Thomas Zimmermann" userId="d6f3dac014f6a3fd" providerId="LiveId" clId="{8D4521DD-432D-43B6-92EE-FB43A12E1FCF}" dt="2023-05-20T16:43:30.497" v="12193" actId="21"/>
          <ac:picMkLst>
            <pc:docMk/>
            <pc:sldMk cId="2040626914" sldId="457"/>
            <ac:picMk id="8" creationId="{B9BBB056-7B56-6CD8-3F1D-A8B0EF113A13}"/>
          </ac:picMkLst>
        </pc:picChg>
        <pc:picChg chg="add del mod">
          <ac:chgData name="Thomas Zimmermann" userId="d6f3dac014f6a3fd" providerId="LiveId" clId="{8D4521DD-432D-43B6-92EE-FB43A12E1FCF}" dt="2023-05-20T16:43:30.497" v="12193" actId="21"/>
          <ac:picMkLst>
            <pc:docMk/>
            <pc:sldMk cId="2040626914" sldId="457"/>
            <ac:picMk id="9" creationId="{F31E04A9-4237-1D08-A9A2-7944B707BFAC}"/>
          </ac:picMkLst>
        </pc:picChg>
        <pc:picChg chg="add mod">
          <ac:chgData name="Thomas Zimmermann" userId="d6f3dac014f6a3fd" providerId="LiveId" clId="{8D4521DD-432D-43B6-92EE-FB43A12E1FCF}" dt="2023-05-20T16:43:35.423" v="12195" actId="1076"/>
          <ac:picMkLst>
            <pc:docMk/>
            <pc:sldMk cId="2040626914" sldId="457"/>
            <ac:picMk id="10" creationId="{7810BE6D-B76F-E3CE-ECFE-87F785A0C4A6}"/>
          </ac:picMkLst>
        </pc:picChg>
        <pc:picChg chg="add del mod ord modCrop">
          <ac:chgData name="Thomas Zimmermann" userId="d6f3dac014f6a3fd" providerId="LiveId" clId="{8D4521DD-432D-43B6-92EE-FB43A12E1FCF}" dt="2023-05-20T16:44:26.702" v="12210" actId="21"/>
          <ac:picMkLst>
            <pc:docMk/>
            <pc:sldMk cId="2040626914" sldId="457"/>
            <ac:picMk id="12" creationId="{20EDCAE9-040D-0422-BB96-74DB3A2FEB68}"/>
          </ac:picMkLst>
        </pc:picChg>
        <pc:picChg chg="add mod ord">
          <ac:chgData name="Thomas Zimmermann" userId="d6f3dac014f6a3fd" providerId="LiveId" clId="{8D4521DD-432D-43B6-92EE-FB43A12E1FCF}" dt="2023-05-20T16:44:35.364" v="12216" actId="1037"/>
          <ac:picMkLst>
            <pc:docMk/>
            <pc:sldMk cId="2040626914" sldId="457"/>
            <ac:picMk id="13" creationId="{9325F848-73A8-6B20-DE0C-EEBFB8D5668F}"/>
          </ac:picMkLst>
        </pc:picChg>
        <pc:picChg chg="add del mod modCrop">
          <ac:chgData name="Thomas Zimmermann" userId="d6f3dac014f6a3fd" providerId="LiveId" clId="{8D4521DD-432D-43B6-92EE-FB43A12E1FCF}" dt="2023-05-20T16:45:37.885" v="12237" actId="21"/>
          <ac:picMkLst>
            <pc:docMk/>
            <pc:sldMk cId="2040626914" sldId="457"/>
            <ac:picMk id="15" creationId="{8F63DBD1-EF96-3EA4-F2D5-C196B2CE26C1}"/>
          </ac:picMkLst>
        </pc:picChg>
        <pc:picChg chg="add mod">
          <ac:chgData name="Thomas Zimmermann" userId="d6f3dac014f6a3fd" providerId="LiveId" clId="{8D4521DD-432D-43B6-92EE-FB43A12E1FCF}" dt="2023-05-20T16:45:44.327" v="12243" actId="1038"/>
          <ac:picMkLst>
            <pc:docMk/>
            <pc:sldMk cId="2040626914" sldId="457"/>
            <ac:picMk id="16" creationId="{C26E3183-A139-6372-674F-54ED61E1A5EB}"/>
          </ac:picMkLst>
        </pc:picChg>
      </pc:sldChg>
      <pc:sldChg chg="addSp modSp add mod">
        <pc:chgData name="Thomas Zimmermann" userId="d6f3dac014f6a3fd" providerId="LiveId" clId="{8D4521DD-432D-43B6-92EE-FB43A12E1FCF}" dt="2023-05-20T17:06:25.598" v="12272" actId="14861"/>
        <pc:sldMkLst>
          <pc:docMk/>
          <pc:sldMk cId="3346810223" sldId="457"/>
        </pc:sldMkLst>
        <pc:picChg chg="add mod modCrop">
          <ac:chgData name="Thomas Zimmermann" userId="d6f3dac014f6a3fd" providerId="LiveId" clId="{8D4521DD-432D-43B6-92EE-FB43A12E1FCF}" dt="2023-05-20T17:06:25.598" v="12272" actId="14861"/>
          <ac:picMkLst>
            <pc:docMk/>
            <pc:sldMk cId="3346810223" sldId="457"/>
            <ac:picMk id="5" creationId="{71B512F9-48AB-BF24-C8EA-8FCBCC2FBC94}"/>
          </ac:picMkLst>
        </pc:picChg>
      </pc:sldChg>
      <pc:sldChg chg="add del">
        <pc:chgData name="Thomas Zimmermann" userId="d6f3dac014f6a3fd" providerId="LiveId" clId="{8D4521DD-432D-43B6-92EE-FB43A12E1FCF}" dt="2023-05-20T16:45:48.628" v="12244" actId="47"/>
        <pc:sldMkLst>
          <pc:docMk/>
          <pc:sldMk cId="1107969459" sldId="458"/>
        </pc:sldMkLst>
      </pc:sldChg>
      <pc:sldChg chg="addSp delSp modSp add del mod">
        <pc:chgData name="Thomas Zimmermann" userId="d6f3dac014f6a3fd" providerId="LiveId" clId="{8D4521DD-432D-43B6-92EE-FB43A12E1FCF}" dt="2023-05-20T18:38:05.709" v="12435" actId="2696"/>
        <pc:sldMkLst>
          <pc:docMk/>
          <pc:sldMk cId="358846185" sldId="459"/>
        </pc:sldMkLst>
        <pc:spChg chg="mod">
          <ac:chgData name="Thomas Zimmermann" userId="d6f3dac014f6a3fd" providerId="LiveId" clId="{8D4521DD-432D-43B6-92EE-FB43A12E1FCF}" dt="2023-05-20T18:29:57.152" v="12317" actId="20577"/>
          <ac:spMkLst>
            <pc:docMk/>
            <pc:sldMk cId="358846185" sldId="459"/>
            <ac:spMk id="2" creationId="{2D841F6E-296F-00F7-6BBF-B662F2034A7E}"/>
          </ac:spMkLst>
        </pc:spChg>
        <pc:spChg chg="mod">
          <ac:chgData name="Thomas Zimmermann" userId="d6f3dac014f6a3fd" providerId="LiveId" clId="{8D4521DD-432D-43B6-92EE-FB43A12E1FCF}" dt="2023-05-20T18:37:40.104" v="12433" actId="20577"/>
          <ac:spMkLst>
            <pc:docMk/>
            <pc:sldMk cId="358846185" sldId="459"/>
            <ac:spMk id="3" creationId="{EB70462A-B59E-2BFA-371E-522D3AE3F2A8}"/>
          </ac:spMkLst>
        </pc:spChg>
        <pc:spChg chg="del">
          <ac:chgData name="Thomas Zimmermann" userId="d6f3dac014f6a3fd" providerId="LiveId" clId="{8D4521DD-432D-43B6-92EE-FB43A12E1FCF}" dt="2023-05-20T18:38:03.856" v="12434" actId="478"/>
          <ac:spMkLst>
            <pc:docMk/>
            <pc:sldMk cId="358846185" sldId="459"/>
            <ac:spMk id="4" creationId="{E499D67A-D9EF-5CD5-04D2-8A0EBAEEDD4A}"/>
          </ac:spMkLst>
        </pc:spChg>
        <pc:picChg chg="add mod modCrop">
          <ac:chgData name="Thomas Zimmermann" userId="d6f3dac014f6a3fd" providerId="LiveId" clId="{8D4521DD-432D-43B6-92EE-FB43A12E1FCF}" dt="2023-05-20T18:30:22.358" v="12327" actId="1038"/>
          <ac:picMkLst>
            <pc:docMk/>
            <pc:sldMk cId="358846185" sldId="459"/>
            <ac:picMk id="6" creationId="{F5F2532D-28EC-E045-E33B-52D039BADA42}"/>
          </ac:picMkLst>
        </pc:picChg>
        <pc:picChg chg="add del mod modCrop">
          <ac:chgData name="Thomas Zimmermann" userId="d6f3dac014f6a3fd" providerId="LiveId" clId="{8D4521DD-432D-43B6-92EE-FB43A12E1FCF}" dt="2023-05-20T18:33:36.891" v="12354" actId="21"/>
          <ac:picMkLst>
            <pc:docMk/>
            <pc:sldMk cId="358846185" sldId="459"/>
            <ac:picMk id="8" creationId="{E8CCE9ED-87B2-A387-3023-AB6E5B35C478}"/>
          </ac:picMkLst>
        </pc:picChg>
        <pc:picChg chg="add del mod modCrop">
          <ac:chgData name="Thomas Zimmermann" userId="d6f3dac014f6a3fd" providerId="LiveId" clId="{8D4521DD-432D-43B6-92EE-FB43A12E1FCF}" dt="2023-05-20T18:33:31.324" v="12352" actId="21"/>
          <ac:picMkLst>
            <pc:docMk/>
            <pc:sldMk cId="358846185" sldId="459"/>
            <ac:picMk id="10" creationId="{1A35C567-AD0F-489C-7779-382563DE098D}"/>
          </ac:picMkLst>
        </pc:picChg>
        <pc:picChg chg="add mod ord">
          <ac:chgData name="Thomas Zimmermann" userId="d6f3dac014f6a3fd" providerId="LiveId" clId="{8D4521DD-432D-43B6-92EE-FB43A12E1FCF}" dt="2023-05-20T18:34:37.876" v="12377" actId="1076"/>
          <ac:picMkLst>
            <pc:docMk/>
            <pc:sldMk cId="358846185" sldId="459"/>
            <ac:picMk id="11" creationId="{B0FDB21D-DB43-8FDF-9F6A-360A548D3FA3}"/>
          </ac:picMkLst>
        </pc:picChg>
        <pc:picChg chg="add mod">
          <ac:chgData name="Thomas Zimmermann" userId="d6f3dac014f6a3fd" providerId="LiveId" clId="{8D4521DD-432D-43B6-92EE-FB43A12E1FCF}" dt="2023-05-20T18:34:27.397" v="12375" actId="1076"/>
          <ac:picMkLst>
            <pc:docMk/>
            <pc:sldMk cId="358846185" sldId="459"/>
            <ac:picMk id="12" creationId="{A01815A5-A203-946E-AE15-CD35019C9580}"/>
          </ac:picMkLst>
        </pc:picChg>
        <pc:picChg chg="add del mod ord modCrop">
          <ac:chgData name="Thomas Zimmermann" userId="d6f3dac014f6a3fd" providerId="LiveId" clId="{8D4521DD-432D-43B6-92EE-FB43A12E1FCF}" dt="2023-05-20T18:37:07.044" v="12415" actId="21"/>
          <ac:picMkLst>
            <pc:docMk/>
            <pc:sldMk cId="358846185" sldId="459"/>
            <ac:picMk id="14" creationId="{AB25D77D-B546-930A-9ADE-94298C9FED1F}"/>
          </ac:picMkLst>
        </pc:picChg>
        <pc:picChg chg="add del mod modCrop">
          <ac:chgData name="Thomas Zimmermann" userId="d6f3dac014f6a3fd" providerId="LiveId" clId="{8D4521DD-432D-43B6-92EE-FB43A12E1FCF}" dt="2023-05-20T18:37:07.044" v="12415" actId="21"/>
          <ac:picMkLst>
            <pc:docMk/>
            <pc:sldMk cId="358846185" sldId="459"/>
            <ac:picMk id="16" creationId="{48B91087-98AD-DEC2-EDC1-D26A1A2F93E7}"/>
          </ac:picMkLst>
        </pc:picChg>
        <pc:picChg chg="add mod ord">
          <ac:chgData name="Thomas Zimmermann" userId="d6f3dac014f6a3fd" providerId="LiveId" clId="{8D4521DD-432D-43B6-92EE-FB43A12E1FCF}" dt="2023-05-20T18:37:14.797" v="12420" actId="1037"/>
          <ac:picMkLst>
            <pc:docMk/>
            <pc:sldMk cId="358846185" sldId="459"/>
            <ac:picMk id="17" creationId="{2BD48210-B319-784F-6A6A-3DD2F6CB2C2B}"/>
          </ac:picMkLst>
        </pc:picChg>
      </pc:sldChg>
      <pc:sldChg chg="add">
        <pc:chgData name="Thomas Zimmermann" userId="d6f3dac014f6a3fd" providerId="LiveId" clId="{8D4521DD-432D-43B6-92EE-FB43A12E1FCF}" dt="2023-05-20T18:38:14.797" v="12436"/>
        <pc:sldMkLst>
          <pc:docMk/>
          <pc:sldMk cId="2700253655" sldId="459"/>
        </pc:sldMkLst>
      </pc:sldChg>
      <pc:sldChg chg="addSp delSp modSp add mod">
        <pc:chgData name="Thomas Zimmermann" userId="d6f3dac014f6a3fd" providerId="LiveId" clId="{8D4521DD-432D-43B6-92EE-FB43A12E1FCF}" dt="2023-05-22T18:07:31.185" v="13043"/>
        <pc:sldMkLst>
          <pc:docMk/>
          <pc:sldMk cId="985280228" sldId="460"/>
        </pc:sldMkLst>
        <pc:spChg chg="mod">
          <ac:chgData name="Thomas Zimmermann" userId="d6f3dac014f6a3fd" providerId="LiveId" clId="{8D4521DD-432D-43B6-92EE-FB43A12E1FCF}" dt="2023-05-20T19:08:09.774" v="12703" actId="20577"/>
          <ac:spMkLst>
            <pc:docMk/>
            <pc:sldMk cId="985280228" sldId="460"/>
            <ac:spMk id="2" creationId="{2D841F6E-296F-00F7-6BBF-B662F2034A7E}"/>
          </ac:spMkLst>
        </pc:spChg>
        <pc:spChg chg="mod">
          <ac:chgData name="Thomas Zimmermann" userId="d6f3dac014f6a3fd" providerId="LiveId" clId="{8D4521DD-432D-43B6-92EE-FB43A12E1FCF}" dt="2023-05-20T19:08:18.472" v="12704"/>
          <ac:spMkLst>
            <pc:docMk/>
            <pc:sldMk cId="985280228" sldId="460"/>
            <ac:spMk id="3" creationId="{EB70462A-B59E-2BFA-371E-522D3AE3F2A8}"/>
          </ac:spMkLst>
        </pc:spChg>
        <pc:picChg chg="add mod">
          <ac:chgData name="Thomas Zimmermann" userId="d6f3dac014f6a3fd" providerId="LiveId" clId="{8D4521DD-432D-43B6-92EE-FB43A12E1FCF}" dt="2023-05-22T18:07:31.185" v="13043"/>
          <ac:picMkLst>
            <pc:docMk/>
            <pc:sldMk cId="985280228" sldId="460"/>
            <ac:picMk id="4" creationId="{6BD77BF7-388F-0E99-2B2C-3B753D3A8829}"/>
          </ac:picMkLst>
        </pc:picChg>
        <pc:picChg chg="add del mod ord modCrop">
          <ac:chgData name="Thomas Zimmermann" userId="d6f3dac014f6a3fd" providerId="LiveId" clId="{8D4521DD-432D-43B6-92EE-FB43A12E1FCF}" dt="2023-05-20T19:09:44.196" v="12745" actId="21"/>
          <ac:picMkLst>
            <pc:docMk/>
            <pc:sldMk cId="985280228" sldId="460"/>
            <ac:picMk id="5" creationId="{D53DE8A6-21D8-0E01-99C9-E6F44505C201}"/>
          </ac:picMkLst>
        </pc:picChg>
        <pc:picChg chg="add mod ord modCrop">
          <ac:chgData name="Thomas Zimmermann" userId="d6f3dac014f6a3fd" providerId="LiveId" clId="{8D4521DD-432D-43B6-92EE-FB43A12E1FCF}" dt="2023-05-20T19:16:33.575" v="12801" actId="732"/>
          <ac:picMkLst>
            <pc:docMk/>
            <pc:sldMk cId="985280228" sldId="460"/>
            <ac:picMk id="6" creationId="{5849345D-ED14-FB32-65FA-BC7113B66197}"/>
          </ac:picMkLst>
        </pc:picChg>
        <pc:picChg chg="add del mod modCrop">
          <ac:chgData name="Thomas Zimmermann" userId="d6f3dac014f6a3fd" providerId="LiveId" clId="{8D4521DD-432D-43B6-92EE-FB43A12E1FCF}" dt="2023-05-20T19:13:28.036" v="12762" actId="21"/>
          <ac:picMkLst>
            <pc:docMk/>
            <pc:sldMk cId="985280228" sldId="460"/>
            <ac:picMk id="8" creationId="{4E107A5F-9BDB-A049-B7C2-AC79CDBE14B0}"/>
          </ac:picMkLst>
        </pc:picChg>
        <pc:picChg chg="add mod">
          <ac:chgData name="Thomas Zimmermann" userId="d6f3dac014f6a3fd" providerId="LiveId" clId="{8D4521DD-432D-43B6-92EE-FB43A12E1FCF}" dt="2023-05-20T19:13:34.721" v="12764" actId="1076"/>
          <ac:picMkLst>
            <pc:docMk/>
            <pc:sldMk cId="985280228" sldId="460"/>
            <ac:picMk id="9" creationId="{7236FA91-B462-00A2-40DC-6F69257632BB}"/>
          </ac:picMkLst>
        </pc:picChg>
        <pc:picChg chg="del">
          <ac:chgData name="Thomas Zimmermann" userId="d6f3dac014f6a3fd" providerId="LiveId" clId="{8D4521DD-432D-43B6-92EE-FB43A12E1FCF}" dt="2023-05-20T19:09:18.040" v="12739" actId="478"/>
          <ac:picMkLst>
            <pc:docMk/>
            <pc:sldMk cId="985280228" sldId="460"/>
            <ac:picMk id="11" creationId="{D2416350-90A7-89ED-1EA3-843A74D92B39}"/>
          </ac:picMkLst>
        </pc:picChg>
        <pc:picChg chg="add mod modCrop">
          <ac:chgData name="Thomas Zimmermann" userId="d6f3dac014f6a3fd" providerId="LiveId" clId="{8D4521DD-432D-43B6-92EE-FB43A12E1FCF}" dt="2023-05-20T19:15:48.929" v="12796" actId="1036"/>
          <ac:picMkLst>
            <pc:docMk/>
            <pc:sldMk cId="985280228" sldId="460"/>
            <ac:picMk id="12" creationId="{0B616C06-4735-BA0A-F1D6-D191835C6B89}"/>
          </ac:picMkLst>
        </pc:picChg>
        <pc:picChg chg="del">
          <ac:chgData name="Thomas Zimmermann" userId="d6f3dac014f6a3fd" providerId="LiveId" clId="{8D4521DD-432D-43B6-92EE-FB43A12E1FCF}" dt="2023-05-20T19:10:20.055" v="12751" actId="478"/>
          <ac:picMkLst>
            <pc:docMk/>
            <pc:sldMk cId="985280228" sldId="460"/>
            <ac:picMk id="14" creationId="{767191DA-8F6E-7383-EB50-15ED8A149A20}"/>
          </ac:picMkLst>
        </pc:picChg>
      </pc:sldChg>
      <pc:sldChg chg="delSp modSp add del mod">
        <pc:chgData name="Thomas Zimmermann" userId="d6f3dac014f6a3fd" providerId="LiveId" clId="{8D4521DD-432D-43B6-92EE-FB43A12E1FCF}" dt="2023-05-20T18:40:37.337" v="12437" actId="47"/>
        <pc:sldMkLst>
          <pc:docMk/>
          <pc:sldMk cId="3582637309" sldId="460"/>
        </pc:sldMkLst>
        <pc:picChg chg="del">
          <ac:chgData name="Thomas Zimmermann" userId="d6f3dac014f6a3fd" providerId="LiveId" clId="{8D4521DD-432D-43B6-92EE-FB43A12E1FCF}" dt="2023-05-20T18:37:28.447" v="12426" actId="478"/>
          <ac:picMkLst>
            <pc:docMk/>
            <pc:sldMk cId="3582637309" sldId="460"/>
            <ac:picMk id="6" creationId="{F5F2532D-28EC-E045-E33B-52D039BADA42}"/>
          </ac:picMkLst>
        </pc:picChg>
        <pc:picChg chg="del mod">
          <ac:chgData name="Thomas Zimmermann" userId="d6f3dac014f6a3fd" providerId="LiveId" clId="{8D4521DD-432D-43B6-92EE-FB43A12E1FCF}" dt="2023-05-20T18:37:27.533" v="12425" actId="478"/>
          <ac:picMkLst>
            <pc:docMk/>
            <pc:sldMk cId="3582637309" sldId="460"/>
            <ac:picMk id="11" creationId="{B0FDB21D-DB43-8FDF-9F6A-360A548D3FA3}"/>
          </ac:picMkLst>
        </pc:picChg>
        <pc:picChg chg="del">
          <ac:chgData name="Thomas Zimmermann" userId="d6f3dac014f6a3fd" providerId="LiveId" clId="{8D4521DD-432D-43B6-92EE-FB43A12E1FCF}" dt="2023-05-20T18:37:26.920" v="12423" actId="478"/>
          <ac:picMkLst>
            <pc:docMk/>
            <pc:sldMk cId="3582637309" sldId="460"/>
            <ac:picMk id="12" creationId="{A01815A5-A203-946E-AE15-CD35019C9580}"/>
          </ac:picMkLst>
        </pc:picChg>
        <pc:picChg chg="del">
          <ac:chgData name="Thomas Zimmermann" userId="d6f3dac014f6a3fd" providerId="LiveId" clId="{8D4521DD-432D-43B6-92EE-FB43A12E1FCF}" dt="2023-05-20T18:37:25.853" v="12422" actId="478"/>
          <ac:picMkLst>
            <pc:docMk/>
            <pc:sldMk cId="3582637309" sldId="460"/>
            <ac:picMk id="17" creationId="{2BD48210-B319-784F-6A6A-3DD2F6CB2C2B}"/>
          </ac:picMkLst>
        </pc:picChg>
      </pc:sldChg>
      <pc:sldChg chg="addSp delSp modSp add mod ord">
        <pc:chgData name="Thomas Zimmermann" userId="d6f3dac014f6a3fd" providerId="LiveId" clId="{8D4521DD-432D-43B6-92EE-FB43A12E1FCF}" dt="2023-05-22T18:07:43.122" v="13044"/>
        <pc:sldMkLst>
          <pc:docMk/>
          <pc:sldMk cId="2297178540" sldId="461"/>
        </pc:sldMkLst>
        <pc:spChg chg="mod">
          <ac:chgData name="Thomas Zimmermann" userId="d6f3dac014f6a3fd" providerId="LiveId" clId="{8D4521DD-432D-43B6-92EE-FB43A12E1FCF}" dt="2023-05-21T19:55:57.276" v="12877" actId="20577"/>
          <ac:spMkLst>
            <pc:docMk/>
            <pc:sldMk cId="2297178540" sldId="461"/>
            <ac:spMk id="2" creationId="{2D841F6E-296F-00F7-6BBF-B662F2034A7E}"/>
          </ac:spMkLst>
        </pc:spChg>
        <pc:spChg chg="mod">
          <ac:chgData name="Thomas Zimmermann" userId="d6f3dac014f6a3fd" providerId="LiveId" clId="{8D4521DD-432D-43B6-92EE-FB43A12E1FCF}" dt="2023-05-21T19:50:49.117" v="12829" actId="20577"/>
          <ac:spMkLst>
            <pc:docMk/>
            <pc:sldMk cId="2297178540" sldId="461"/>
            <ac:spMk id="3" creationId="{EB70462A-B59E-2BFA-371E-522D3AE3F2A8}"/>
          </ac:spMkLst>
        </pc:spChg>
        <pc:spChg chg="add del mod">
          <ac:chgData name="Thomas Zimmermann" userId="d6f3dac014f6a3fd" providerId="LiveId" clId="{8D4521DD-432D-43B6-92EE-FB43A12E1FCF}" dt="2023-05-21T19:52:13.987" v="12870" actId="478"/>
          <ac:spMkLst>
            <pc:docMk/>
            <pc:sldMk cId="2297178540" sldId="461"/>
            <ac:spMk id="4" creationId="{5523F4DC-0862-A197-6BE2-E293A323505B}"/>
          </ac:spMkLst>
        </pc:spChg>
        <pc:picChg chg="add mod">
          <ac:chgData name="Thomas Zimmermann" userId="d6f3dac014f6a3fd" providerId="LiveId" clId="{8D4521DD-432D-43B6-92EE-FB43A12E1FCF}" dt="2023-05-22T18:07:43.122" v="13044"/>
          <ac:picMkLst>
            <pc:docMk/>
            <pc:sldMk cId="2297178540" sldId="461"/>
            <ac:picMk id="4" creationId="{BDACBEE8-C014-3F63-0D97-03560F65566B}"/>
          </ac:picMkLst>
        </pc:picChg>
        <pc:picChg chg="add del mod ord modCrop">
          <ac:chgData name="Thomas Zimmermann" userId="d6f3dac014f6a3fd" providerId="LiveId" clId="{8D4521DD-432D-43B6-92EE-FB43A12E1FCF}" dt="2023-05-21T19:52:04.012" v="12865" actId="21"/>
          <ac:picMkLst>
            <pc:docMk/>
            <pc:sldMk cId="2297178540" sldId="461"/>
            <ac:picMk id="6" creationId="{7B34156C-DE89-8B57-D9D8-2513EE07AC99}"/>
          </ac:picMkLst>
        </pc:picChg>
        <pc:picChg chg="del">
          <ac:chgData name="Thomas Zimmermann" userId="d6f3dac014f6a3fd" providerId="LiveId" clId="{8D4521DD-432D-43B6-92EE-FB43A12E1FCF}" dt="2023-05-21T19:51:18.060" v="12841" actId="478"/>
          <ac:picMkLst>
            <pc:docMk/>
            <pc:sldMk cId="2297178540" sldId="461"/>
            <ac:picMk id="7" creationId="{34012DFA-415F-BDDC-127F-059DEC971FCB}"/>
          </ac:picMkLst>
        </pc:picChg>
        <pc:picChg chg="add mod ord">
          <ac:chgData name="Thomas Zimmermann" userId="d6f3dac014f6a3fd" providerId="LiveId" clId="{8D4521DD-432D-43B6-92EE-FB43A12E1FCF}" dt="2023-05-21T19:52:11.468" v="12869" actId="1035"/>
          <ac:picMkLst>
            <pc:docMk/>
            <pc:sldMk cId="2297178540" sldId="461"/>
            <ac:picMk id="8" creationId="{F2F53F9B-8D25-6216-96F4-822CC8C17C57}"/>
          </ac:picMkLst>
        </pc:picChg>
        <pc:picChg chg="del">
          <ac:chgData name="Thomas Zimmermann" userId="d6f3dac014f6a3fd" providerId="LiveId" clId="{8D4521DD-432D-43B6-92EE-FB43A12E1FCF}" dt="2023-05-21T19:51:15.869" v="12840" actId="478"/>
          <ac:picMkLst>
            <pc:docMk/>
            <pc:sldMk cId="2297178540" sldId="461"/>
            <ac:picMk id="10" creationId="{8AD39E4F-24CC-6F22-1869-7E73DBC670FD}"/>
          </ac:picMkLst>
        </pc:picChg>
        <pc:picChg chg="add del mod modCrop">
          <ac:chgData name="Thomas Zimmermann" userId="d6f3dac014f6a3fd" providerId="LiveId" clId="{8D4521DD-432D-43B6-92EE-FB43A12E1FCF}" dt="2023-05-21T19:57:18.841" v="12888" actId="21"/>
          <ac:picMkLst>
            <pc:docMk/>
            <pc:sldMk cId="2297178540" sldId="461"/>
            <ac:picMk id="11" creationId="{BC6EB0A3-2724-5685-2B80-65268455F8A6}"/>
          </ac:picMkLst>
        </pc:picChg>
        <pc:picChg chg="add del mod">
          <ac:chgData name="Thomas Zimmermann" userId="d6f3dac014f6a3fd" providerId="LiveId" clId="{8D4521DD-432D-43B6-92EE-FB43A12E1FCF}" dt="2023-05-21T19:58:24.319" v="12897" actId="478"/>
          <ac:picMkLst>
            <pc:docMk/>
            <pc:sldMk cId="2297178540" sldId="461"/>
            <ac:picMk id="12" creationId="{ED2B528D-0E7B-74B6-F2FD-923008224E07}"/>
          </ac:picMkLst>
        </pc:picChg>
        <pc:picChg chg="add del mod modCrop">
          <ac:chgData name="Thomas Zimmermann" userId="d6f3dac014f6a3fd" providerId="LiveId" clId="{8D4521DD-432D-43B6-92EE-FB43A12E1FCF}" dt="2023-05-21T19:58:45.952" v="12910" actId="21"/>
          <ac:picMkLst>
            <pc:docMk/>
            <pc:sldMk cId="2297178540" sldId="461"/>
            <ac:picMk id="14" creationId="{BC4AA41E-3CCD-4322-763C-1A0384CE9EDE}"/>
          </ac:picMkLst>
        </pc:picChg>
        <pc:picChg chg="add mod">
          <ac:chgData name="Thomas Zimmermann" userId="d6f3dac014f6a3fd" providerId="LiveId" clId="{8D4521DD-432D-43B6-92EE-FB43A12E1FCF}" dt="2023-05-21T19:58:50.489" v="12912" actId="1076"/>
          <ac:picMkLst>
            <pc:docMk/>
            <pc:sldMk cId="2297178540" sldId="461"/>
            <ac:picMk id="15" creationId="{0F310B45-9DA6-8A4F-ED6D-B23BD50857BC}"/>
          </ac:picMkLst>
        </pc:picChg>
      </pc:sldChg>
      <pc:sldChg chg="add">
        <pc:chgData name="Thomas Zimmermann" userId="d6f3dac014f6a3fd" providerId="LiveId" clId="{8D4521DD-432D-43B6-92EE-FB43A12E1FCF}" dt="2023-05-23T04:03:03.042" v="13132" actId="2890"/>
        <pc:sldMkLst>
          <pc:docMk/>
          <pc:sldMk cId="167059883" sldId="462"/>
        </pc:sldMkLst>
      </pc:sldChg>
      <pc:sldMasterChg chg="modSldLayout">
        <pc:chgData name="Thomas Zimmermann" userId="d6f3dac014f6a3fd" providerId="LiveId" clId="{8D4521DD-432D-43B6-92EE-FB43A12E1FCF}" dt="2023-05-08T20:00:29.615" v="5043" actId="14100"/>
        <pc:sldMasterMkLst>
          <pc:docMk/>
          <pc:sldMasterMk cId="932457043" sldId="2147483660"/>
        </pc:sldMasterMkLst>
        <pc:sldLayoutChg chg="addSp modSp mod">
          <pc:chgData name="Thomas Zimmermann" userId="d6f3dac014f6a3fd" providerId="LiveId" clId="{8D4521DD-432D-43B6-92EE-FB43A12E1FCF}" dt="2023-05-08T20:00:29.615" v="5043" actId="14100"/>
          <pc:sldLayoutMkLst>
            <pc:docMk/>
            <pc:sldMasterMk cId="932457043" sldId="2147483660"/>
            <pc:sldLayoutMk cId="2727986504" sldId="2147483662"/>
          </pc:sldLayoutMkLst>
          <pc:spChg chg="add mod">
            <ac:chgData name="Thomas Zimmermann" userId="d6f3dac014f6a3fd" providerId="LiveId" clId="{8D4521DD-432D-43B6-92EE-FB43A12E1FCF}" dt="2023-05-08T20:00:29.615" v="5043" actId="14100"/>
            <ac:spMkLst>
              <pc:docMk/>
              <pc:sldMasterMk cId="932457043" sldId="2147483660"/>
              <pc:sldLayoutMk cId="2727986504" sldId="2147483662"/>
              <ac:spMk id="3" creationId="{2DB38E09-4607-A059-C794-CB5C9D0CF9D9}"/>
            </ac:spMkLst>
          </pc:spChg>
        </pc:sldLayoutChg>
      </pc:sldMasterChg>
    </pc:docChg>
  </pc:docChgLst>
  <pc:docChgLst>
    <pc:chgData name="Thomas Zimmermann" userId="15e990fb-b628-469d-b9e2-8eeb02ae3995" providerId="ADAL" clId="{8D4521DD-432D-43B6-92EE-FB43A12E1FCF}"/>
    <pc:docChg chg="undo custSel addSld delSld modSld sldOrd modMainMaster">
      <pc:chgData name="Thomas Zimmermann" userId="15e990fb-b628-469d-b9e2-8eeb02ae3995" providerId="ADAL" clId="{8D4521DD-432D-43B6-92EE-FB43A12E1FCF}" dt="2023-06-01T19:59:23.595" v="4932" actId="1440"/>
      <pc:docMkLst>
        <pc:docMk/>
      </pc:docMkLst>
      <pc:sldChg chg="modSp mod">
        <pc:chgData name="Thomas Zimmermann" userId="15e990fb-b628-469d-b9e2-8eeb02ae3995" providerId="ADAL" clId="{8D4521DD-432D-43B6-92EE-FB43A12E1FCF}" dt="2023-05-26T18:13:44.903" v="4320" actId="403"/>
        <pc:sldMkLst>
          <pc:docMk/>
          <pc:sldMk cId="1611168666" sldId="256"/>
        </pc:sldMkLst>
        <pc:spChg chg="mod">
          <ac:chgData name="Thomas Zimmermann" userId="15e990fb-b628-469d-b9e2-8eeb02ae3995" providerId="ADAL" clId="{8D4521DD-432D-43B6-92EE-FB43A12E1FCF}" dt="2023-05-26T18:13:44.903" v="4320" actId="403"/>
          <ac:spMkLst>
            <pc:docMk/>
            <pc:sldMk cId="1611168666" sldId="256"/>
            <ac:spMk id="5" creationId="{8AE34A95-E1BA-1DBA-8F80-59736FCFE5CC}"/>
          </ac:spMkLst>
        </pc:spChg>
      </pc:sldChg>
      <pc:sldChg chg="modSp mod">
        <pc:chgData name="Thomas Zimmermann" userId="15e990fb-b628-469d-b9e2-8eeb02ae3995" providerId="ADAL" clId="{8D4521DD-432D-43B6-92EE-FB43A12E1FCF}" dt="2023-04-24T18:28:46.144" v="643" actId="14100"/>
        <pc:sldMkLst>
          <pc:docMk/>
          <pc:sldMk cId="3555488204" sldId="257"/>
        </pc:sldMkLst>
        <pc:picChg chg="mod">
          <ac:chgData name="Thomas Zimmermann" userId="15e990fb-b628-469d-b9e2-8eeb02ae3995" providerId="ADAL" clId="{8D4521DD-432D-43B6-92EE-FB43A12E1FCF}" dt="2023-04-24T18:28:38.833" v="640" actId="14100"/>
          <ac:picMkLst>
            <pc:docMk/>
            <pc:sldMk cId="3555488204" sldId="257"/>
            <ac:picMk id="14" creationId="{A76B756E-2B5A-9E07-A510-6B24178BC010}"/>
          </ac:picMkLst>
        </pc:picChg>
        <pc:picChg chg="mod">
          <ac:chgData name="Thomas Zimmermann" userId="15e990fb-b628-469d-b9e2-8eeb02ae3995" providerId="ADAL" clId="{8D4521DD-432D-43B6-92EE-FB43A12E1FCF}" dt="2023-04-24T18:28:41.320" v="641" actId="14100"/>
          <ac:picMkLst>
            <pc:docMk/>
            <pc:sldMk cId="3555488204" sldId="257"/>
            <ac:picMk id="15" creationId="{1B237FB9-3774-ACD5-7111-F409B5DBDFCE}"/>
          </ac:picMkLst>
        </pc:picChg>
        <pc:picChg chg="mod">
          <ac:chgData name="Thomas Zimmermann" userId="15e990fb-b628-469d-b9e2-8eeb02ae3995" providerId="ADAL" clId="{8D4521DD-432D-43B6-92EE-FB43A12E1FCF}" dt="2023-04-24T18:28:43.984" v="642" actId="14100"/>
          <ac:picMkLst>
            <pc:docMk/>
            <pc:sldMk cId="3555488204" sldId="257"/>
            <ac:picMk id="16" creationId="{10774863-0FC9-861B-2BE9-577F6DF8ED99}"/>
          </ac:picMkLst>
        </pc:picChg>
        <pc:picChg chg="mod">
          <ac:chgData name="Thomas Zimmermann" userId="15e990fb-b628-469d-b9e2-8eeb02ae3995" providerId="ADAL" clId="{8D4521DD-432D-43B6-92EE-FB43A12E1FCF}" dt="2023-04-24T18:28:46.144" v="643" actId="14100"/>
          <ac:picMkLst>
            <pc:docMk/>
            <pc:sldMk cId="3555488204" sldId="257"/>
            <ac:picMk id="17" creationId="{85AABB88-F180-1388-0365-3BA213439C5A}"/>
          </ac:picMkLst>
        </pc:picChg>
      </pc:sldChg>
      <pc:sldChg chg="modSp mod">
        <pc:chgData name="Thomas Zimmermann" userId="15e990fb-b628-469d-b9e2-8eeb02ae3995" providerId="ADAL" clId="{8D4521DD-432D-43B6-92EE-FB43A12E1FCF}" dt="2023-05-26T18:32:59.002" v="4456" actId="1037"/>
        <pc:sldMkLst>
          <pc:docMk/>
          <pc:sldMk cId="2782468538" sldId="258"/>
        </pc:sldMkLst>
        <pc:spChg chg="mod">
          <ac:chgData name="Thomas Zimmermann" userId="15e990fb-b628-469d-b9e2-8eeb02ae3995" providerId="ADAL" clId="{8D4521DD-432D-43B6-92EE-FB43A12E1FCF}" dt="2023-05-26T18:32:59.002" v="4456" actId="1037"/>
          <ac:spMkLst>
            <pc:docMk/>
            <pc:sldMk cId="2782468538" sldId="258"/>
            <ac:spMk id="18" creationId="{1C1042E5-D706-DCD4-D697-7EE93B87DAD6}"/>
          </ac:spMkLst>
        </pc:spChg>
        <pc:picChg chg="mod">
          <ac:chgData name="Thomas Zimmermann" userId="15e990fb-b628-469d-b9e2-8eeb02ae3995" providerId="ADAL" clId="{8D4521DD-432D-43B6-92EE-FB43A12E1FCF}" dt="2023-05-26T18:05:54.903" v="3940"/>
          <ac:picMkLst>
            <pc:docMk/>
            <pc:sldMk cId="2782468538" sldId="258"/>
            <ac:picMk id="6" creationId="{7E6D9B2F-DDEF-DC84-CE6F-3BEF07B13CE5}"/>
          </ac:picMkLst>
        </pc:picChg>
      </pc:sldChg>
      <pc:sldChg chg="addSp delSp modSp mod">
        <pc:chgData name="Thomas Zimmermann" userId="15e990fb-b628-469d-b9e2-8eeb02ae3995" providerId="ADAL" clId="{8D4521DD-432D-43B6-92EE-FB43A12E1FCF}" dt="2023-04-29T20:09:00.089" v="2248" actId="1036"/>
        <pc:sldMkLst>
          <pc:docMk/>
          <pc:sldMk cId="3059563060" sldId="259"/>
        </pc:sldMkLst>
        <pc:spChg chg="add mod">
          <ac:chgData name="Thomas Zimmermann" userId="15e990fb-b628-469d-b9e2-8eeb02ae3995" providerId="ADAL" clId="{8D4521DD-432D-43B6-92EE-FB43A12E1FCF}" dt="2023-04-29T20:05:30.310" v="2196" actId="164"/>
          <ac:spMkLst>
            <pc:docMk/>
            <pc:sldMk cId="3059563060" sldId="259"/>
            <ac:spMk id="3" creationId="{75A9AF9C-8A21-4ADA-21DD-CD730B2881C9}"/>
          </ac:spMkLst>
        </pc:spChg>
        <pc:spChg chg="add mod ord">
          <ac:chgData name="Thomas Zimmermann" userId="15e990fb-b628-469d-b9e2-8eeb02ae3995" providerId="ADAL" clId="{8D4521DD-432D-43B6-92EE-FB43A12E1FCF}" dt="2023-04-29T20:06:08.843" v="2203" actId="164"/>
          <ac:spMkLst>
            <pc:docMk/>
            <pc:sldMk cId="3059563060" sldId="259"/>
            <ac:spMk id="4" creationId="{0768168F-C80C-8A71-1A03-2DAC3E463D8E}"/>
          </ac:spMkLst>
        </pc:spChg>
        <pc:spChg chg="add mod ord">
          <ac:chgData name="Thomas Zimmermann" userId="15e990fb-b628-469d-b9e2-8eeb02ae3995" providerId="ADAL" clId="{8D4521DD-432D-43B6-92EE-FB43A12E1FCF}" dt="2023-04-29T20:07:07.852" v="2214" actId="164"/>
          <ac:spMkLst>
            <pc:docMk/>
            <pc:sldMk cId="3059563060" sldId="259"/>
            <ac:spMk id="5" creationId="{C877DBE7-1F1F-D5A7-5030-5DA653F60EB3}"/>
          </ac:spMkLst>
        </pc:spChg>
        <pc:spChg chg="add mod ord">
          <ac:chgData name="Thomas Zimmermann" userId="15e990fb-b628-469d-b9e2-8eeb02ae3995" providerId="ADAL" clId="{8D4521DD-432D-43B6-92EE-FB43A12E1FCF}" dt="2023-04-29T20:08:35.121" v="2231" actId="164"/>
          <ac:spMkLst>
            <pc:docMk/>
            <pc:sldMk cId="3059563060" sldId="259"/>
            <ac:spMk id="6" creationId="{3B9A7B01-2151-5A67-979A-3EA0EF04D919}"/>
          </ac:spMkLst>
        </pc:spChg>
        <pc:spChg chg="add del">
          <ac:chgData name="Thomas Zimmermann" userId="15e990fb-b628-469d-b9e2-8eeb02ae3995" providerId="ADAL" clId="{8D4521DD-432D-43B6-92EE-FB43A12E1FCF}" dt="2023-04-29T20:06:38.228" v="2206" actId="478"/>
          <ac:spMkLst>
            <pc:docMk/>
            <pc:sldMk cId="3059563060" sldId="259"/>
            <ac:spMk id="9" creationId="{F6656F82-C710-F2F1-EE21-46472194627E}"/>
          </ac:spMkLst>
        </pc:spChg>
        <pc:spChg chg="add mod ord">
          <ac:chgData name="Thomas Zimmermann" userId="15e990fb-b628-469d-b9e2-8eeb02ae3995" providerId="ADAL" clId="{8D4521DD-432D-43B6-92EE-FB43A12E1FCF}" dt="2023-04-29T20:07:07.852" v="2214" actId="164"/>
          <ac:spMkLst>
            <pc:docMk/>
            <pc:sldMk cId="3059563060" sldId="259"/>
            <ac:spMk id="11" creationId="{6C398F25-F18A-E002-CA15-8DC85183B54A}"/>
          </ac:spMkLst>
        </pc:spChg>
        <pc:spChg chg="mod">
          <ac:chgData name="Thomas Zimmermann" userId="15e990fb-b628-469d-b9e2-8eeb02ae3995" providerId="ADAL" clId="{8D4521DD-432D-43B6-92EE-FB43A12E1FCF}" dt="2023-04-25T19:06:23.905" v="758" actId="208"/>
          <ac:spMkLst>
            <pc:docMk/>
            <pc:sldMk cId="3059563060" sldId="259"/>
            <ac:spMk id="20" creationId="{6141CDD0-2BD9-98D5-4C36-25542BF8DD41}"/>
          </ac:spMkLst>
        </pc:spChg>
        <pc:spChg chg="mod">
          <ac:chgData name="Thomas Zimmermann" userId="15e990fb-b628-469d-b9e2-8eeb02ae3995" providerId="ADAL" clId="{8D4521DD-432D-43B6-92EE-FB43A12E1FCF}" dt="2023-04-25T19:06:27.476" v="759" actId="208"/>
          <ac:spMkLst>
            <pc:docMk/>
            <pc:sldMk cId="3059563060" sldId="259"/>
            <ac:spMk id="21" creationId="{92FD450A-AFC4-67D7-1170-EEA961CCE7AE}"/>
          </ac:spMkLst>
        </pc:spChg>
        <pc:spChg chg="mod">
          <ac:chgData name="Thomas Zimmermann" userId="15e990fb-b628-469d-b9e2-8eeb02ae3995" providerId="ADAL" clId="{8D4521DD-432D-43B6-92EE-FB43A12E1FCF}" dt="2023-04-29T20:05:30.310" v="2196" actId="164"/>
          <ac:spMkLst>
            <pc:docMk/>
            <pc:sldMk cId="3059563060" sldId="259"/>
            <ac:spMk id="27" creationId="{0E9DCB0A-ACFA-0291-2A0E-E9A56DEAE7F3}"/>
          </ac:spMkLst>
        </pc:spChg>
        <pc:grpChg chg="add mod">
          <ac:chgData name="Thomas Zimmermann" userId="15e990fb-b628-469d-b9e2-8eeb02ae3995" providerId="ADAL" clId="{8D4521DD-432D-43B6-92EE-FB43A12E1FCF}" dt="2023-04-29T20:08:46.390" v="2232" actId="12788"/>
          <ac:grpSpMkLst>
            <pc:docMk/>
            <pc:sldMk cId="3059563060" sldId="259"/>
            <ac:grpSpMk id="7" creationId="{33FAD1C5-E83C-C5AE-27E5-558AD9C4492A}"/>
          </ac:grpSpMkLst>
        </pc:grpChg>
        <pc:grpChg chg="add mod">
          <ac:chgData name="Thomas Zimmermann" userId="15e990fb-b628-469d-b9e2-8eeb02ae3995" providerId="ADAL" clId="{8D4521DD-432D-43B6-92EE-FB43A12E1FCF}" dt="2023-04-29T20:09:00.089" v="2248" actId="1036"/>
          <ac:grpSpMkLst>
            <pc:docMk/>
            <pc:sldMk cId="3059563060" sldId="259"/>
            <ac:grpSpMk id="8" creationId="{6EFFB672-96D6-98F2-FD5E-8170F982C07F}"/>
          </ac:grpSpMkLst>
        </pc:grpChg>
        <pc:grpChg chg="add mod">
          <ac:chgData name="Thomas Zimmermann" userId="15e990fb-b628-469d-b9e2-8eeb02ae3995" providerId="ADAL" clId="{8D4521DD-432D-43B6-92EE-FB43A12E1FCF}" dt="2023-04-29T20:09:00.089" v="2248" actId="1036"/>
          <ac:grpSpMkLst>
            <pc:docMk/>
            <pc:sldMk cId="3059563060" sldId="259"/>
            <ac:grpSpMk id="13" creationId="{730A82DB-8183-C40F-4D0A-FE081855AC9C}"/>
          </ac:grpSpMkLst>
        </pc:grpChg>
        <pc:grpChg chg="add mod">
          <ac:chgData name="Thomas Zimmermann" userId="15e990fb-b628-469d-b9e2-8eeb02ae3995" providerId="ADAL" clId="{8D4521DD-432D-43B6-92EE-FB43A12E1FCF}" dt="2023-04-29T20:08:46.390" v="2232" actId="12788"/>
          <ac:grpSpMkLst>
            <pc:docMk/>
            <pc:sldMk cId="3059563060" sldId="259"/>
            <ac:grpSpMk id="15" creationId="{1A202DAA-7D6A-44EB-7A89-3E78AE91092F}"/>
          </ac:grpSpMkLst>
        </pc:grpChg>
        <pc:grpChg chg="del">
          <ac:chgData name="Thomas Zimmermann" userId="15e990fb-b628-469d-b9e2-8eeb02ae3995" providerId="ADAL" clId="{8D4521DD-432D-43B6-92EE-FB43A12E1FCF}" dt="2023-04-28T20:43:14.376" v="1010" actId="478"/>
          <ac:grpSpMkLst>
            <pc:docMk/>
            <pc:sldMk cId="3059563060" sldId="259"/>
            <ac:grpSpMk id="24" creationId="{9F0F0AB5-20E9-57EA-988D-9A5A2E76F531}"/>
          </ac:grpSpMkLst>
        </pc:grpChg>
        <pc:picChg chg="mod">
          <ac:chgData name="Thomas Zimmermann" userId="15e990fb-b628-469d-b9e2-8eeb02ae3995" providerId="ADAL" clId="{8D4521DD-432D-43B6-92EE-FB43A12E1FCF}" dt="2023-04-29T20:05:30.310" v="2196" actId="164"/>
          <ac:picMkLst>
            <pc:docMk/>
            <pc:sldMk cId="3059563060" sldId="259"/>
            <ac:picMk id="10" creationId="{E85B821D-CA22-B185-A3A1-E061D76CE603}"/>
          </ac:picMkLst>
        </pc:picChg>
        <pc:picChg chg="mod ord">
          <ac:chgData name="Thomas Zimmermann" userId="15e990fb-b628-469d-b9e2-8eeb02ae3995" providerId="ADAL" clId="{8D4521DD-432D-43B6-92EE-FB43A12E1FCF}" dt="2023-04-29T20:05:30.310" v="2196" actId="164"/>
          <ac:picMkLst>
            <pc:docMk/>
            <pc:sldMk cId="3059563060" sldId="259"/>
            <ac:picMk id="12" creationId="{92D65F1A-F136-CC38-9B17-2C3B824265BE}"/>
          </ac:picMkLst>
        </pc:picChg>
        <pc:picChg chg="mod">
          <ac:chgData name="Thomas Zimmermann" userId="15e990fb-b628-469d-b9e2-8eeb02ae3995" providerId="ADAL" clId="{8D4521DD-432D-43B6-92EE-FB43A12E1FCF}" dt="2023-04-29T20:06:08.843" v="2203" actId="164"/>
          <ac:picMkLst>
            <pc:docMk/>
            <pc:sldMk cId="3059563060" sldId="259"/>
            <ac:picMk id="14" creationId="{6C310298-EAD7-D694-1E23-BF5B26EF6E20}"/>
          </ac:picMkLst>
        </pc:picChg>
        <pc:picChg chg="mod">
          <ac:chgData name="Thomas Zimmermann" userId="15e990fb-b628-469d-b9e2-8eeb02ae3995" providerId="ADAL" clId="{8D4521DD-432D-43B6-92EE-FB43A12E1FCF}" dt="2023-04-29T20:07:07.852" v="2214" actId="164"/>
          <ac:picMkLst>
            <pc:docMk/>
            <pc:sldMk cId="3059563060" sldId="259"/>
            <ac:picMk id="17" creationId="{080B342B-01B1-4B9F-246A-7C81F3D57D2F}"/>
          </ac:picMkLst>
        </pc:picChg>
        <pc:picChg chg="mod">
          <ac:chgData name="Thomas Zimmermann" userId="15e990fb-b628-469d-b9e2-8eeb02ae3995" providerId="ADAL" clId="{8D4521DD-432D-43B6-92EE-FB43A12E1FCF}" dt="2023-04-29T20:08:35.121" v="2231" actId="164"/>
          <ac:picMkLst>
            <pc:docMk/>
            <pc:sldMk cId="3059563060" sldId="259"/>
            <ac:picMk id="19" creationId="{0BDA5CD6-608F-EAFC-4A54-44E82C62FF9C}"/>
          </ac:picMkLst>
        </pc:picChg>
        <pc:picChg chg="mod">
          <ac:chgData name="Thomas Zimmermann" userId="15e990fb-b628-469d-b9e2-8eeb02ae3995" providerId="ADAL" clId="{8D4521DD-432D-43B6-92EE-FB43A12E1FCF}" dt="2023-04-29T20:05:30.310" v="2196" actId="164"/>
          <ac:picMkLst>
            <pc:docMk/>
            <pc:sldMk cId="3059563060" sldId="259"/>
            <ac:picMk id="25" creationId="{DC5F9997-64D8-35B3-B8C9-4F25985E648B}"/>
          </ac:picMkLst>
        </pc:picChg>
      </pc:sldChg>
      <pc:sldChg chg="addSp delSp modSp mod">
        <pc:chgData name="Thomas Zimmermann" userId="15e990fb-b628-469d-b9e2-8eeb02ae3995" providerId="ADAL" clId="{8D4521DD-432D-43B6-92EE-FB43A12E1FCF}" dt="2023-05-26T18:31:17.347" v="4427" actId="108"/>
        <pc:sldMkLst>
          <pc:docMk/>
          <pc:sldMk cId="196115815" sldId="260"/>
        </pc:sldMkLst>
        <pc:spChg chg="mod">
          <ac:chgData name="Thomas Zimmermann" userId="15e990fb-b628-469d-b9e2-8eeb02ae3995" providerId="ADAL" clId="{8D4521DD-432D-43B6-92EE-FB43A12E1FCF}" dt="2023-04-25T19:07:25.415" v="761" actId="6549"/>
          <ac:spMkLst>
            <pc:docMk/>
            <pc:sldMk cId="196115815" sldId="260"/>
            <ac:spMk id="2" creationId="{09CD3E7D-9970-4321-DE35-1380215D8B87}"/>
          </ac:spMkLst>
        </pc:spChg>
        <pc:spChg chg="mod">
          <ac:chgData name="Thomas Zimmermann" userId="15e990fb-b628-469d-b9e2-8eeb02ae3995" providerId="ADAL" clId="{8D4521DD-432D-43B6-92EE-FB43A12E1FCF}" dt="2023-04-25T19:07:38.790" v="766" actId="5793"/>
          <ac:spMkLst>
            <pc:docMk/>
            <pc:sldMk cId="196115815" sldId="260"/>
            <ac:spMk id="3" creationId="{BC19D4AA-665E-FF59-1BE4-ABD3EB35CD32}"/>
          </ac:spMkLst>
        </pc:spChg>
        <pc:spChg chg="mod">
          <ac:chgData name="Thomas Zimmermann" userId="15e990fb-b628-469d-b9e2-8eeb02ae3995" providerId="ADAL" clId="{8D4521DD-432D-43B6-92EE-FB43A12E1FCF}" dt="2023-04-28T20:44:22.398" v="1022" actId="14100"/>
          <ac:spMkLst>
            <pc:docMk/>
            <pc:sldMk cId="196115815" sldId="260"/>
            <ac:spMk id="4" creationId="{F174B0F2-1AEA-5CA0-88E4-B6096232F14B}"/>
          </ac:spMkLst>
        </pc:spChg>
        <pc:spChg chg="add mod">
          <ac:chgData name="Thomas Zimmermann" userId="15e990fb-b628-469d-b9e2-8eeb02ae3995" providerId="ADAL" clId="{8D4521DD-432D-43B6-92EE-FB43A12E1FCF}" dt="2023-04-28T20:44:26.809" v="1030" actId="1038"/>
          <ac:spMkLst>
            <pc:docMk/>
            <pc:sldMk cId="196115815" sldId="260"/>
            <ac:spMk id="8" creationId="{0B55A187-0081-080E-3EAB-548B23198CD2}"/>
          </ac:spMkLst>
        </pc:spChg>
        <pc:spChg chg="del mod">
          <ac:chgData name="Thomas Zimmermann" userId="15e990fb-b628-469d-b9e2-8eeb02ae3995" providerId="ADAL" clId="{8D4521DD-432D-43B6-92EE-FB43A12E1FCF}" dt="2023-04-28T20:44:23.617" v="1024"/>
          <ac:spMkLst>
            <pc:docMk/>
            <pc:sldMk cId="196115815" sldId="260"/>
            <ac:spMk id="9" creationId="{0A21CBBF-AF83-FE40-755D-EB1C69FEF3D0}"/>
          </ac:spMkLst>
        </pc:spChg>
        <pc:spChg chg="mod">
          <ac:chgData name="Thomas Zimmermann" userId="15e990fb-b628-469d-b9e2-8eeb02ae3995" providerId="ADAL" clId="{8D4521DD-432D-43B6-92EE-FB43A12E1FCF}" dt="2023-05-26T18:31:17.347" v="4427" actId="108"/>
          <ac:spMkLst>
            <pc:docMk/>
            <pc:sldMk cId="196115815" sldId="260"/>
            <ac:spMk id="31" creationId="{558951B1-9FEE-5052-DDB7-7874063A51D2}"/>
          </ac:spMkLst>
        </pc:spChg>
      </pc:sldChg>
      <pc:sldChg chg="modSp mod">
        <pc:chgData name="Thomas Zimmermann" userId="15e990fb-b628-469d-b9e2-8eeb02ae3995" providerId="ADAL" clId="{8D4521DD-432D-43B6-92EE-FB43A12E1FCF}" dt="2023-04-29T20:09:49.423" v="2249" actId="113"/>
        <pc:sldMkLst>
          <pc:docMk/>
          <pc:sldMk cId="2562291015" sldId="261"/>
        </pc:sldMkLst>
        <pc:spChg chg="mod">
          <ac:chgData name="Thomas Zimmermann" userId="15e990fb-b628-469d-b9e2-8eeb02ae3995" providerId="ADAL" clId="{8D4521DD-432D-43B6-92EE-FB43A12E1FCF}" dt="2023-04-29T20:09:49.423" v="2249" actId="113"/>
          <ac:spMkLst>
            <pc:docMk/>
            <pc:sldMk cId="2562291015" sldId="261"/>
            <ac:spMk id="8" creationId="{B7D79841-AB13-36B6-FF69-8FFADECFF92D}"/>
          </ac:spMkLst>
        </pc:spChg>
      </pc:sldChg>
      <pc:sldChg chg="modSp mod">
        <pc:chgData name="Thomas Zimmermann" userId="15e990fb-b628-469d-b9e2-8eeb02ae3995" providerId="ADAL" clId="{8D4521DD-432D-43B6-92EE-FB43A12E1FCF}" dt="2023-04-30T06:57:30.935" v="3027" actId="1076"/>
        <pc:sldMkLst>
          <pc:docMk/>
          <pc:sldMk cId="3742674040" sldId="262"/>
        </pc:sldMkLst>
        <pc:spChg chg="mod">
          <ac:chgData name="Thomas Zimmermann" userId="15e990fb-b628-469d-b9e2-8eeb02ae3995" providerId="ADAL" clId="{8D4521DD-432D-43B6-92EE-FB43A12E1FCF}" dt="2023-04-30T06:57:30.935" v="3027" actId="1076"/>
          <ac:spMkLst>
            <pc:docMk/>
            <pc:sldMk cId="3742674040" sldId="262"/>
            <ac:spMk id="14" creationId="{2BC8B32F-B815-C9EC-FFB7-29F220E3B5B4}"/>
          </ac:spMkLst>
        </pc:spChg>
        <pc:picChg chg="mod">
          <ac:chgData name="Thomas Zimmermann" userId="15e990fb-b628-469d-b9e2-8eeb02ae3995" providerId="ADAL" clId="{8D4521DD-432D-43B6-92EE-FB43A12E1FCF}" dt="2023-04-30T06:57:30.935" v="3027" actId="1076"/>
          <ac:picMkLst>
            <pc:docMk/>
            <pc:sldMk cId="3742674040" sldId="262"/>
            <ac:picMk id="13" creationId="{B26D3F0B-A345-0C8F-C2B9-9F3EC5E19C2E}"/>
          </ac:picMkLst>
        </pc:picChg>
      </pc:sldChg>
      <pc:sldChg chg="addSp delSp modSp mod">
        <pc:chgData name="Thomas Zimmermann" userId="15e990fb-b628-469d-b9e2-8eeb02ae3995" providerId="ADAL" clId="{8D4521DD-432D-43B6-92EE-FB43A12E1FCF}" dt="2023-04-30T06:52:52.879" v="3003" actId="113"/>
        <pc:sldMkLst>
          <pc:docMk/>
          <pc:sldMk cId="2165998994" sldId="263"/>
        </pc:sldMkLst>
        <pc:spChg chg="mod">
          <ac:chgData name="Thomas Zimmermann" userId="15e990fb-b628-469d-b9e2-8eeb02ae3995" providerId="ADAL" clId="{8D4521DD-432D-43B6-92EE-FB43A12E1FCF}" dt="2023-04-30T06:29:44.318" v="2350" actId="20577"/>
          <ac:spMkLst>
            <pc:docMk/>
            <pc:sldMk cId="2165998994" sldId="263"/>
            <ac:spMk id="2" creationId="{09CD3E7D-9970-4321-DE35-1380215D8B87}"/>
          </ac:spMkLst>
        </pc:spChg>
        <pc:spChg chg="mod">
          <ac:chgData name="Thomas Zimmermann" userId="15e990fb-b628-469d-b9e2-8eeb02ae3995" providerId="ADAL" clId="{8D4521DD-432D-43B6-92EE-FB43A12E1FCF}" dt="2023-04-30T06:52:52.879" v="3003" actId="113"/>
          <ac:spMkLst>
            <pc:docMk/>
            <pc:sldMk cId="2165998994" sldId="263"/>
            <ac:spMk id="6" creationId="{CF084355-1798-8AE1-15E3-D988AD9980C6}"/>
          </ac:spMkLst>
        </pc:spChg>
        <pc:grpChg chg="add mod">
          <ac:chgData name="Thomas Zimmermann" userId="15e990fb-b628-469d-b9e2-8eeb02ae3995" providerId="ADAL" clId="{8D4521DD-432D-43B6-92EE-FB43A12E1FCF}" dt="2023-04-30T06:31:19.718" v="2374"/>
          <ac:grpSpMkLst>
            <pc:docMk/>
            <pc:sldMk cId="2165998994" sldId="263"/>
            <ac:grpSpMk id="4" creationId="{DCBC104B-FA1A-1016-6BEC-98EBE32069C7}"/>
          </ac:grpSpMkLst>
        </pc:grpChg>
        <pc:picChg chg="add del mod">
          <ac:chgData name="Thomas Zimmermann" userId="15e990fb-b628-469d-b9e2-8eeb02ae3995" providerId="ADAL" clId="{8D4521DD-432D-43B6-92EE-FB43A12E1FCF}" dt="2023-04-30T06:31:18.594" v="2373" actId="478"/>
          <ac:picMkLst>
            <pc:docMk/>
            <pc:sldMk cId="2165998994" sldId="263"/>
            <ac:picMk id="3" creationId="{71600FCC-125D-D189-2A6B-507CBD2A4CF5}"/>
          </ac:picMkLst>
        </pc:picChg>
        <pc:picChg chg="mod">
          <ac:chgData name="Thomas Zimmermann" userId="15e990fb-b628-469d-b9e2-8eeb02ae3995" providerId="ADAL" clId="{8D4521DD-432D-43B6-92EE-FB43A12E1FCF}" dt="2023-04-30T06:31:19.718" v="2374"/>
          <ac:picMkLst>
            <pc:docMk/>
            <pc:sldMk cId="2165998994" sldId="263"/>
            <ac:picMk id="5" creationId="{E8909BFB-34AF-90AE-FC4C-AC9382C17418}"/>
          </ac:picMkLst>
        </pc:picChg>
        <pc:picChg chg="mod">
          <ac:chgData name="Thomas Zimmermann" userId="15e990fb-b628-469d-b9e2-8eeb02ae3995" providerId="ADAL" clId="{8D4521DD-432D-43B6-92EE-FB43A12E1FCF}" dt="2023-04-30T06:31:19.718" v="2374"/>
          <ac:picMkLst>
            <pc:docMk/>
            <pc:sldMk cId="2165998994" sldId="263"/>
            <ac:picMk id="7" creationId="{264FAC08-670D-7749-0D29-473C83AFDE54}"/>
          </ac:picMkLst>
        </pc:picChg>
      </pc:sldChg>
      <pc:sldChg chg="addSp delSp modSp mod">
        <pc:chgData name="Thomas Zimmermann" userId="15e990fb-b628-469d-b9e2-8eeb02ae3995" providerId="ADAL" clId="{8D4521DD-432D-43B6-92EE-FB43A12E1FCF}" dt="2023-06-01T19:59:23.595" v="4932" actId="1440"/>
        <pc:sldMkLst>
          <pc:docMk/>
          <pc:sldMk cId="1294800476" sldId="264"/>
        </pc:sldMkLst>
        <pc:spChg chg="mod">
          <ac:chgData name="Thomas Zimmermann" userId="15e990fb-b628-469d-b9e2-8eeb02ae3995" providerId="ADAL" clId="{8D4521DD-432D-43B6-92EE-FB43A12E1FCF}" dt="2023-04-28T20:42:10.078" v="1004" actId="1076"/>
          <ac:spMkLst>
            <pc:docMk/>
            <pc:sldMk cId="1294800476" sldId="264"/>
            <ac:spMk id="4" creationId="{7F8DAA9B-6C29-E71C-E082-F85910D79D17}"/>
          </ac:spMkLst>
        </pc:spChg>
        <pc:spChg chg="add mod">
          <ac:chgData name="Thomas Zimmermann" userId="15e990fb-b628-469d-b9e2-8eeb02ae3995" providerId="ADAL" clId="{8D4521DD-432D-43B6-92EE-FB43A12E1FCF}" dt="2023-06-01T19:53:50.619" v="4844" actId="1076"/>
          <ac:spMkLst>
            <pc:docMk/>
            <pc:sldMk cId="1294800476" sldId="264"/>
            <ac:spMk id="6" creationId="{CCBEF838-302B-95A7-EEC1-F4AF7D993778}"/>
          </ac:spMkLst>
        </pc:spChg>
        <pc:spChg chg="mod ord">
          <ac:chgData name="Thomas Zimmermann" userId="15e990fb-b628-469d-b9e2-8eeb02ae3995" providerId="ADAL" clId="{8D4521DD-432D-43B6-92EE-FB43A12E1FCF}" dt="2023-05-30T19:12:41.613" v="4481" actId="166"/>
          <ac:spMkLst>
            <pc:docMk/>
            <pc:sldMk cId="1294800476" sldId="264"/>
            <ac:spMk id="10" creationId="{11B542CB-59E1-B626-9BF7-6A8A2E48B38C}"/>
          </ac:spMkLst>
        </pc:spChg>
        <pc:spChg chg="add del mod">
          <ac:chgData name="Thomas Zimmermann" userId="15e990fb-b628-469d-b9e2-8eeb02ae3995" providerId="ADAL" clId="{8D4521DD-432D-43B6-92EE-FB43A12E1FCF}" dt="2023-06-01T19:55:41.656" v="4856" actId="478"/>
          <ac:spMkLst>
            <pc:docMk/>
            <pc:sldMk cId="1294800476" sldId="264"/>
            <ac:spMk id="11" creationId="{23E54A29-CAAD-E2D7-0C0B-666BA53C17C2}"/>
          </ac:spMkLst>
        </pc:spChg>
        <pc:spChg chg="add del mod">
          <ac:chgData name="Thomas Zimmermann" userId="15e990fb-b628-469d-b9e2-8eeb02ae3995" providerId="ADAL" clId="{8D4521DD-432D-43B6-92EE-FB43A12E1FCF}" dt="2023-06-01T19:59:05.331" v="4905" actId="21"/>
          <ac:spMkLst>
            <pc:docMk/>
            <pc:sldMk cId="1294800476" sldId="264"/>
            <ac:spMk id="12" creationId="{01767DC0-D8AB-5BAB-D848-1869C1D7EF58}"/>
          </ac:spMkLst>
        </pc:spChg>
        <pc:picChg chg="del">
          <ac:chgData name="Thomas Zimmermann" userId="15e990fb-b628-469d-b9e2-8eeb02ae3995" providerId="ADAL" clId="{8D4521DD-432D-43B6-92EE-FB43A12E1FCF}" dt="2023-06-01T19:58:03.826" v="4869" actId="21"/>
          <ac:picMkLst>
            <pc:docMk/>
            <pc:sldMk cId="1294800476" sldId="264"/>
            <ac:picMk id="9" creationId="{BDF03B74-EE75-36A8-387C-DD2661D289EC}"/>
          </ac:picMkLst>
        </pc:picChg>
        <pc:picChg chg="add del mod ord">
          <ac:chgData name="Thomas Zimmermann" userId="15e990fb-b628-469d-b9e2-8eeb02ae3995" providerId="ADAL" clId="{8D4521DD-432D-43B6-92EE-FB43A12E1FCF}" dt="2023-06-01T19:59:05.331" v="4905" actId="21"/>
          <ac:picMkLst>
            <pc:docMk/>
            <pc:sldMk cId="1294800476" sldId="264"/>
            <ac:picMk id="13" creationId="{B9A2FE0E-36E3-E6B1-0A13-147E7A49C252}"/>
          </ac:picMkLst>
        </pc:picChg>
        <pc:picChg chg="add mod ord">
          <ac:chgData name="Thomas Zimmermann" userId="15e990fb-b628-469d-b9e2-8eeb02ae3995" providerId="ADAL" clId="{8D4521DD-432D-43B6-92EE-FB43A12E1FCF}" dt="2023-06-01T19:59:23.595" v="4932" actId="1440"/>
          <ac:picMkLst>
            <pc:docMk/>
            <pc:sldMk cId="1294800476" sldId="264"/>
            <ac:picMk id="14" creationId="{5E49375D-8571-CB8B-BF9B-CCC1C450580E}"/>
          </ac:picMkLst>
        </pc:picChg>
        <pc:picChg chg="add del mod">
          <ac:chgData name="Thomas Zimmermann" userId="15e990fb-b628-469d-b9e2-8eeb02ae3995" providerId="ADAL" clId="{8D4521DD-432D-43B6-92EE-FB43A12E1FCF}" dt="2023-06-01T19:58:03.826" v="4869" actId="21"/>
          <ac:picMkLst>
            <pc:docMk/>
            <pc:sldMk cId="1294800476" sldId="264"/>
            <ac:picMk id="1026" creationId="{45A1ADE0-EB53-19B9-722A-220A585E4ECB}"/>
          </ac:picMkLst>
        </pc:picChg>
      </pc:sldChg>
      <pc:sldChg chg="modSp mod">
        <pc:chgData name="Thomas Zimmermann" userId="15e990fb-b628-469d-b9e2-8eeb02ae3995" providerId="ADAL" clId="{8D4521DD-432D-43B6-92EE-FB43A12E1FCF}" dt="2023-05-25T22:34:59.222" v="3391" actId="20577"/>
        <pc:sldMkLst>
          <pc:docMk/>
          <pc:sldMk cId="1250829662" sldId="265"/>
        </pc:sldMkLst>
        <pc:spChg chg="mod">
          <ac:chgData name="Thomas Zimmermann" userId="15e990fb-b628-469d-b9e2-8eeb02ae3995" providerId="ADAL" clId="{8D4521DD-432D-43B6-92EE-FB43A12E1FCF}" dt="2023-05-25T22:34:59.222" v="3391" actId="20577"/>
          <ac:spMkLst>
            <pc:docMk/>
            <pc:sldMk cId="1250829662" sldId="265"/>
            <ac:spMk id="2" creationId="{09CD3E7D-9970-4321-DE35-1380215D8B87}"/>
          </ac:spMkLst>
        </pc:spChg>
      </pc:sldChg>
      <pc:sldChg chg="addSp delSp modSp del mod">
        <pc:chgData name="Thomas Zimmermann" userId="15e990fb-b628-469d-b9e2-8eeb02ae3995" providerId="ADAL" clId="{8D4521DD-432D-43B6-92EE-FB43A12E1FCF}" dt="2023-04-30T06:28:35.994" v="2299" actId="2696"/>
        <pc:sldMkLst>
          <pc:docMk/>
          <pc:sldMk cId="1580032914" sldId="266"/>
        </pc:sldMkLst>
        <pc:picChg chg="add del mod modCrop">
          <ac:chgData name="Thomas Zimmermann" userId="15e990fb-b628-469d-b9e2-8eeb02ae3995" providerId="ADAL" clId="{8D4521DD-432D-43B6-92EE-FB43A12E1FCF}" dt="2023-04-28T21:47:36.462" v="1563" actId="21"/>
          <ac:picMkLst>
            <pc:docMk/>
            <pc:sldMk cId="1580032914" sldId="266"/>
            <ac:picMk id="3" creationId="{98D04730-F030-593B-C9AA-58F9B541995A}"/>
          </ac:picMkLst>
        </pc:picChg>
        <pc:picChg chg="add mod">
          <ac:chgData name="Thomas Zimmermann" userId="15e990fb-b628-469d-b9e2-8eeb02ae3995" providerId="ADAL" clId="{8D4521DD-432D-43B6-92EE-FB43A12E1FCF}" dt="2023-04-28T21:47:43.680" v="1565" actId="1076"/>
          <ac:picMkLst>
            <pc:docMk/>
            <pc:sldMk cId="1580032914" sldId="266"/>
            <ac:picMk id="4" creationId="{779B4598-1751-5982-E8A4-72A6A4A62954}"/>
          </ac:picMkLst>
        </pc:picChg>
      </pc:sldChg>
      <pc:sldChg chg="delSp modSp add mod">
        <pc:chgData name="Thomas Zimmermann" userId="15e990fb-b628-469d-b9e2-8eeb02ae3995" providerId="ADAL" clId="{8D4521DD-432D-43B6-92EE-FB43A12E1FCF}" dt="2023-05-26T18:11:53.706" v="4287" actId="478"/>
        <pc:sldMkLst>
          <pc:docMk/>
          <pc:sldMk cId="2083368642" sldId="266"/>
        </pc:sldMkLst>
        <pc:spChg chg="mod">
          <ac:chgData name="Thomas Zimmermann" userId="15e990fb-b628-469d-b9e2-8eeb02ae3995" providerId="ADAL" clId="{8D4521DD-432D-43B6-92EE-FB43A12E1FCF}" dt="2023-04-30T06:28:49.219" v="2304" actId="20577"/>
          <ac:spMkLst>
            <pc:docMk/>
            <pc:sldMk cId="2083368642" sldId="266"/>
            <ac:spMk id="2" creationId="{09CD3E7D-9970-4321-DE35-1380215D8B87}"/>
          </ac:spMkLst>
        </pc:spChg>
        <pc:spChg chg="mod">
          <ac:chgData name="Thomas Zimmermann" userId="15e990fb-b628-469d-b9e2-8eeb02ae3995" providerId="ADAL" clId="{8D4521DD-432D-43B6-92EE-FB43A12E1FCF}" dt="2023-05-26T06:35:52.986" v="3451"/>
          <ac:spMkLst>
            <pc:docMk/>
            <pc:sldMk cId="2083368642" sldId="266"/>
            <ac:spMk id="6" creationId="{CF084355-1798-8AE1-15E3-D988AD9980C6}"/>
          </ac:spMkLst>
        </pc:spChg>
        <pc:spChg chg="del">
          <ac:chgData name="Thomas Zimmermann" userId="15e990fb-b628-469d-b9e2-8eeb02ae3995" providerId="ADAL" clId="{8D4521DD-432D-43B6-92EE-FB43A12E1FCF}" dt="2023-05-26T18:11:53.706" v="4287" actId="478"/>
          <ac:spMkLst>
            <pc:docMk/>
            <pc:sldMk cId="2083368642" sldId="266"/>
            <ac:spMk id="7" creationId="{921119E1-994F-DA77-3C8F-28D2069C6504}"/>
          </ac:spMkLst>
        </pc:spChg>
        <pc:picChg chg="del">
          <ac:chgData name="Thomas Zimmermann" userId="15e990fb-b628-469d-b9e2-8eeb02ae3995" providerId="ADAL" clId="{8D4521DD-432D-43B6-92EE-FB43A12E1FCF}" dt="2023-05-26T18:11:49.413" v="4286" actId="478"/>
          <ac:picMkLst>
            <pc:docMk/>
            <pc:sldMk cId="2083368642" sldId="266"/>
            <ac:picMk id="5" creationId="{D95B17C4-8CA4-D64C-BCAE-0DFE9ADCC11A}"/>
          </ac:picMkLst>
        </pc:picChg>
      </pc:sldChg>
      <pc:sldChg chg="delSp modSp mod">
        <pc:chgData name="Thomas Zimmermann" userId="15e990fb-b628-469d-b9e2-8eeb02ae3995" providerId="ADAL" clId="{8D4521DD-432D-43B6-92EE-FB43A12E1FCF}" dt="2023-05-26T06:32:01.277" v="3449" actId="478"/>
        <pc:sldMkLst>
          <pc:docMk/>
          <pc:sldMk cId="2448287073" sldId="267"/>
        </pc:sldMkLst>
        <pc:spChg chg="del">
          <ac:chgData name="Thomas Zimmermann" userId="15e990fb-b628-469d-b9e2-8eeb02ae3995" providerId="ADAL" clId="{8D4521DD-432D-43B6-92EE-FB43A12E1FCF}" dt="2023-05-26T06:32:01.277" v="3449" actId="478"/>
          <ac:spMkLst>
            <pc:docMk/>
            <pc:sldMk cId="2448287073" sldId="267"/>
            <ac:spMk id="6" creationId="{BADC6702-2F1D-9B72-D071-55D6E76886EF}"/>
          </ac:spMkLst>
        </pc:spChg>
        <pc:picChg chg="del">
          <ac:chgData name="Thomas Zimmermann" userId="15e990fb-b628-469d-b9e2-8eeb02ae3995" providerId="ADAL" clId="{8D4521DD-432D-43B6-92EE-FB43A12E1FCF}" dt="2023-05-26T06:32:01.277" v="3449" actId="478"/>
          <ac:picMkLst>
            <pc:docMk/>
            <pc:sldMk cId="2448287073" sldId="267"/>
            <ac:picMk id="5" creationId="{00832270-5C5A-86AF-088E-2715392484B2}"/>
          </ac:picMkLst>
        </pc:picChg>
        <pc:picChg chg="mod">
          <ac:chgData name="Thomas Zimmermann" userId="15e990fb-b628-469d-b9e2-8eeb02ae3995" providerId="ADAL" clId="{8D4521DD-432D-43B6-92EE-FB43A12E1FCF}" dt="2023-04-24T18:28:49.600" v="644" actId="14100"/>
          <ac:picMkLst>
            <pc:docMk/>
            <pc:sldMk cId="2448287073" sldId="267"/>
            <ac:picMk id="15" creationId="{37922D94-9529-756E-9875-C5F036E206CC}"/>
          </ac:picMkLst>
        </pc:picChg>
        <pc:picChg chg="mod">
          <ac:chgData name="Thomas Zimmermann" userId="15e990fb-b628-469d-b9e2-8eeb02ae3995" providerId="ADAL" clId="{8D4521DD-432D-43B6-92EE-FB43A12E1FCF}" dt="2023-04-24T18:28:51.776" v="645" actId="14100"/>
          <ac:picMkLst>
            <pc:docMk/>
            <pc:sldMk cId="2448287073" sldId="267"/>
            <ac:picMk id="16" creationId="{867D8547-91E5-060A-9380-82C61FCED921}"/>
          </ac:picMkLst>
        </pc:picChg>
        <pc:picChg chg="mod">
          <ac:chgData name="Thomas Zimmermann" userId="15e990fb-b628-469d-b9e2-8eeb02ae3995" providerId="ADAL" clId="{8D4521DD-432D-43B6-92EE-FB43A12E1FCF}" dt="2023-04-24T18:28:54.458" v="646" actId="14100"/>
          <ac:picMkLst>
            <pc:docMk/>
            <pc:sldMk cId="2448287073" sldId="267"/>
            <ac:picMk id="17" creationId="{A2EB2B18-A852-18BD-3ABE-B51D6CBD2A9A}"/>
          </ac:picMkLst>
        </pc:picChg>
      </pc:sldChg>
      <pc:sldChg chg="modSp mod">
        <pc:chgData name="Thomas Zimmermann" userId="15e990fb-b628-469d-b9e2-8eeb02ae3995" providerId="ADAL" clId="{8D4521DD-432D-43B6-92EE-FB43A12E1FCF}" dt="2023-04-24T18:29:42.574" v="658" actId="14100"/>
        <pc:sldMkLst>
          <pc:docMk/>
          <pc:sldMk cId="2271134935" sldId="268"/>
        </pc:sldMkLst>
        <pc:picChg chg="mod">
          <ac:chgData name="Thomas Zimmermann" userId="15e990fb-b628-469d-b9e2-8eeb02ae3995" providerId="ADAL" clId="{8D4521DD-432D-43B6-92EE-FB43A12E1FCF}" dt="2023-04-24T18:29:42.574" v="658" actId="14100"/>
          <ac:picMkLst>
            <pc:docMk/>
            <pc:sldMk cId="2271134935" sldId="268"/>
            <ac:picMk id="12" creationId="{16B706A7-DA8B-6A7E-A2CB-845790122C4C}"/>
          </ac:picMkLst>
        </pc:picChg>
      </pc:sldChg>
      <pc:sldChg chg="modSp mod">
        <pc:chgData name="Thomas Zimmermann" userId="15e990fb-b628-469d-b9e2-8eeb02ae3995" providerId="ADAL" clId="{8D4521DD-432D-43B6-92EE-FB43A12E1FCF}" dt="2023-04-24T18:32:29.063" v="684" actId="14100"/>
        <pc:sldMkLst>
          <pc:docMk/>
          <pc:sldMk cId="357409141" sldId="269"/>
        </pc:sldMkLst>
        <pc:picChg chg="mod">
          <ac:chgData name="Thomas Zimmermann" userId="15e990fb-b628-469d-b9e2-8eeb02ae3995" providerId="ADAL" clId="{8D4521DD-432D-43B6-92EE-FB43A12E1FCF}" dt="2023-04-24T18:32:29.063" v="684" actId="14100"/>
          <ac:picMkLst>
            <pc:docMk/>
            <pc:sldMk cId="357409141" sldId="269"/>
            <ac:picMk id="12" creationId="{FCEB8DB3-DECE-DBFF-85C7-43B1E99E7B29}"/>
          </ac:picMkLst>
        </pc:picChg>
      </pc:sldChg>
      <pc:sldChg chg="modSp mod">
        <pc:chgData name="Thomas Zimmermann" userId="15e990fb-b628-469d-b9e2-8eeb02ae3995" providerId="ADAL" clId="{8D4521DD-432D-43B6-92EE-FB43A12E1FCF}" dt="2023-04-24T18:31:37.616" v="669" actId="14100"/>
        <pc:sldMkLst>
          <pc:docMk/>
          <pc:sldMk cId="2405630779" sldId="270"/>
        </pc:sldMkLst>
        <pc:picChg chg="mod">
          <ac:chgData name="Thomas Zimmermann" userId="15e990fb-b628-469d-b9e2-8eeb02ae3995" providerId="ADAL" clId="{8D4521DD-432D-43B6-92EE-FB43A12E1FCF}" dt="2023-04-24T18:31:37.616" v="669" actId="14100"/>
          <ac:picMkLst>
            <pc:docMk/>
            <pc:sldMk cId="2405630779" sldId="270"/>
            <ac:picMk id="14" creationId="{918FBA5A-B1C6-82CA-6B5C-C789B0DAF6BF}"/>
          </ac:picMkLst>
        </pc:picChg>
      </pc:sldChg>
      <pc:sldChg chg="modSp mod">
        <pc:chgData name="Thomas Zimmermann" userId="15e990fb-b628-469d-b9e2-8eeb02ae3995" providerId="ADAL" clId="{8D4521DD-432D-43B6-92EE-FB43A12E1FCF}" dt="2023-04-24T18:32:09.488" v="679" actId="14100"/>
        <pc:sldMkLst>
          <pc:docMk/>
          <pc:sldMk cId="741461619" sldId="271"/>
        </pc:sldMkLst>
        <pc:picChg chg="mod">
          <ac:chgData name="Thomas Zimmermann" userId="15e990fb-b628-469d-b9e2-8eeb02ae3995" providerId="ADAL" clId="{8D4521DD-432D-43B6-92EE-FB43A12E1FCF}" dt="2023-04-24T18:32:09.488" v="679" actId="14100"/>
          <ac:picMkLst>
            <pc:docMk/>
            <pc:sldMk cId="741461619" sldId="271"/>
            <ac:picMk id="12" creationId="{74133927-D8F5-F016-F38D-1DFA1C3A1EDC}"/>
          </ac:picMkLst>
        </pc:picChg>
      </pc:sldChg>
      <pc:sldChg chg="modSp mod ord">
        <pc:chgData name="Thomas Zimmermann" userId="15e990fb-b628-469d-b9e2-8eeb02ae3995" providerId="ADAL" clId="{8D4521DD-432D-43B6-92EE-FB43A12E1FCF}" dt="2023-04-28T20:52:00.627" v="1046" actId="20578"/>
        <pc:sldMkLst>
          <pc:docMk/>
          <pc:sldMk cId="253404448" sldId="272"/>
        </pc:sldMkLst>
        <pc:picChg chg="mod">
          <ac:chgData name="Thomas Zimmermann" userId="15e990fb-b628-469d-b9e2-8eeb02ae3995" providerId="ADAL" clId="{8D4521DD-432D-43B6-92EE-FB43A12E1FCF}" dt="2023-04-24T18:28:58.986" v="647" actId="14100"/>
          <ac:picMkLst>
            <pc:docMk/>
            <pc:sldMk cId="253404448" sldId="272"/>
            <ac:picMk id="34" creationId="{E0688742-5139-0157-0875-B7FE6FC5EB5B}"/>
          </ac:picMkLst>
        </pc:picChg>
      </pc:sldChg>
      <pc:sldChg chg="modSp mod">
        <pc:chgData name="Thomas Zimmermann" userId="15e990fb-b628-469d-b9e2-8eeb02ae3995" providerId="ADAL" clId="{8D4521DD-432D-43B6-92EE-FB43A12E1FCF}" dt="2023-04-24T18:32:44.736" v="688" actId="14100"/>
        <pc:sldMkLst>
          <pc:docMk/>
          <pc:sldMk cId="2815436643" sldId="273"/>
        </pc:sldMkLst>
        <pc:picChg chg="mod">
          <ac:chgData name="Thomas Zimmermann" userId="15e990fb-b628-469d-b9e2-8eeb02ae3995" providerId="ADAL" clId="{8D4521DD-432D-43B6-92EE-FB43A12E1FCF}" dt="2023-04-24T18:32:44.736" v="688" actId="14100"/>
          <ac:picMkLst>
            <pc:docMk/>
            <pc:sldMk cId="2815436643" sldId="273"/>
            <ac:picMk id="23" creationId="{5CAC6066-72FF-D77D-07E0-43DCA8890A2F}"/>
          </ac:picMkLst>
        </pc:picChg>
      </pc:sldChg>
      <pc:sldChg chg="modSp mod modNotesTx">
        <pc:chgData name="Thomas Zimmermann" userId="15e990fb-b628-469d-b9e2-8eeb02ae3995" providerId="ADAL" clId="{8D4521DD-432D-43B6-92EE-FB43A12E1FCF}" dt="2023-05-31T19:11:34.990" v="4760" actId="20577"/>
        <pc:sldMkLst>
          <pc:docMk/>
          <pc:sldMk cId="3882940064" sldId="274"/>
        </pc:sldMkLst>
        <pc:spChg chg="mod">
          <ac:chgData name="Thomas Zimmermann" userId="15e990fb-b628-469d-b9e2-8eeb02ae3995" providerId="ADAL" clId="{8D4521DD-432D-43B6-92EE-FB43A12E1FCF}" dt="2023-05-31T19:11:34.990" v="4760" actId="20577"/>
          <ac:spMkLst>
            <pc:docMk/>
            <pc:sldMk cId="3882940064" sldId="274"/>
            <ac:spMk id="7" creationId="{4F2CAC65-6782-7FE9-685B-378BAD52C0BB}"/>
          </ac:spMkLst>
        </pc:spChg>
        <pc:picChg chg="mod">
          <ac:chgData name="Thomas Zimmermann" userId="15e990fb-b628-469d-b9e2-8eeb02ae3995" providerId="ADAL" clId="{8D4521DD-432D-43B6-92EE-FB43A12E1FCF}" dt="2023-04-24T18:30:57.374" v="668" actId="14100"/>
          <ac:picMkLst>
            <pc:docMk/>
            <pc:sldMk cId="3882940064" sldId="274"/>
            <ac:picMk id="4" creationId="{FB441A4B-0D06-A9A6-0228-A276A3CAF10F}"/>
          </ac:picMkLst>
        </pc:picChg>
        <pc:picChg chg="mod">
          <ac:chgData name="Thomas Zimmermann" userId="15e990fb-b628-469d-b9e2-8eeb02ae3995" providerId="ADAL" clId="{8D4521DD-432D-43B6-92EE-FB43A12E1FCF}" dt="2023-04-24T18:30:55.073" v="667" actId="14100"/>
          <ac:picMkLst>
            <pc:docMk/>
            <pc:sldMk cId="3882940064" sldId="274"/>
            <ac:picMk id="5" creationId="{A9BC63FC-18DA-599C-CBA4-88368A266817}"/>
          </ac:picMkLst>
        </pc:picChg>
      </pc:sldChg>
      <pc:sldChg chg="modSp mod">
        <pc:chgData name="Thomas Zimmermann" userId="15e990fb-b628-469d-b9e2-8eeb02ae3995" providerId="ADAL" clId="{8D4521DD-432D-43B6-92EE-FB43A12E1FCF}" dt="2023-05-26T08:34:20.182" v="3901" actId="20577"/>
        <pc:sldMkLst>
          <pc:docMk/>
          <pc:sldMk cId="3985872284" sldId="275"/>
        </pc:sldMkLst>
        <pc:spChg chg="mod">
          <ac:chgData name="Thomas Zimmermann" userId="15e990fb-b628-469d-b9e2-8eeb02ae3995" providerId="ADAL" clId="{8D4521DD-432D-43B6-92EE-FB43A12E1FCF}" dt="2023-05-26T08:34:20.182" v="3901" actId="20577"/>
          <ac:spMkLst>
            <pc:docMk/>
            <pc:sldMk cId="3985872284" sldId="275"/>
            <ac:spMk id="17" creationId="{FA5B281E-13E7-FF24-B768-6E98C845CBE2}"/>
          </ac:spMkLst>
        </pc:spChg>
        <pc:picChg chg="mod">
          <ac:chgData name="Thomas Zimmermann" userId="15e990fb-b628-469d-b9e2-8eeb02ae3995" providerId="ADAL" clId="{8D4521DD-432D-43B6-92EE-FB43A12E1FCF}" dt="2023-04-24T18:33:14.872" v="695" actId="14100"/>
          <ac:picMkLst>
            <pc:docMk/>
            <pc:sldMk cId="3985872284" sldId="275"/>
            <ac:picMk id="25" creationId="{916E4692-DAD2-5E99-7722-D67839E122DC}"/>
          </ac:picMkLst>
        </pc:picChg>
      </pc:sldChg>
      <pc:sldChg chg="addSp delSp modSp mod">
        <pc:chgData name="Thomas Zimmermann" userId="15e990fb-b628-469d-b9e2-8eeb02ae3995" providerId="ADAL" clId="{8D4521DD-432D-43B6-92EE-FB43A12E1FCF}" dt="2023-04-30T06:32:03.806" v="2379"/>
        <pc:sldMkLst>
          <pc:docMk/>
          <pc:sldMk cId="3147444056" sldId="276"/>
        </pc:sldMkLst>
        <pc:spChg chg="mod">
          <ac:chgData name="Thomas Zimmermann" userId="15e990fb-b628-469d-b9e2-8eeb02ae3995" providerId="ADAL" clId="{8D4521DD-432D-43B6-92EE-FB43A12E1FCF}" dt="2023-04-30T06:30:05.146" v="2359" actId="20577"/>
          <ac:spMkLst>
            <pc:docMk/>
            <pc:sldMk cId="3147444056" sldId="276"/>
            <ac:spMk id="2" creationId="{2D841F6E-296F-00F7-6BBF-B662F2034A7E}"/>
          </ac:spMkLst>
        </pc:spChg>
        <pc:grpChg chg="add del mod">
          <ac:chgData name="Thomas Zimmermann" userId="15e990fb-b628-469d-b9e2-8eeb02ae3995" providerId="ADAL" clId="{8D4521DD-432D-43B6-92EE-FB43A12E1FCF}" dt="2023-04-30T06:31:45.924" v="2376" actId="165"/>
          <ac:grpSpMkLst>
            <pc:docMk/>
            <pc:sldMk cId="3147444056" sldId="276"/>
            <ac:grpSpMk id="4" creationId="{A577C8BC-6A43-FD94-4585-112D1D19F5B6}"/>
          </ac:grpSpMkLst>
        </pc:grpChg>
        <pc:picChg chg="add mod">
          <ac:chgData name="Thomas Zimmermann" userId="15e990fb-b628-469d-b9e2-8eeb02ae3995" providerId="ADAL" clId="{8D4521DD-432D-43B6-92EE-FB43A12E1FCF}" dt="2023-04-28T21:45:30.148" v="1554" actId="1076"/>
          <ac:picMkLst>
            <pc:docMk/>
            <pc:sldMk cId="3147444056" sldId="276"/>
            <ac:picMk id="3" creationId="{8271FFB3-E3E4-3633-9981-2178F80D24EB}"/>
          </ac:picMkLst>
        </pc:picChg>
        <pc:picChg chg="mod">
          <ac:chgData name="Thomas Zimmermann" userId="15e990fb-b628-469d-b9e2-8eeb02ae3995" providerId="ADAL" clId="{8D4521DD-432D-43B6-92EE-FB43A12E1FCF}" dt="2023-04-30T06:32:03.806" v="2379"/>
          <ac:picMkLst>
            <pc:docMk/>
            <pc:sldMk cId="3147444056" sldId="276"/>
            <ac:picMk id="5" creationId="{9FA6CEF4-F8E1-36A4-A2BF-DAF1715A2D2E}"/>
          </ac:picMkLst>
        </pc:picChg>
        <pc:picChg chg="mod ord topLvl">
          <ac:chgData name="Thomas Zimmermann" userId="15e990fb-b628-469d-b9e2-8eeb02ae3995" providerId="ADAL" clId="{8D4521DD-432D-43B6-92EE-FB43A12E1FCF}" dt="2023-04-30T06:31:53.548" v="2378" actId="167"/>
          <ac:picMkLst>
            <pc:docMk/>
            <pc:sldMk cId="3147444056" sldId="276"/>
            <ac:picMk id="6" creationId="{858D4F32-7F41-045B-2641-8A4EE229B97A}"/>
          </ac:picMkLst>
        </pc:picChg>
        <pc:picChg chg="del mod topLvl">
          <ac:chgData name="Thomas Zimmermann" userId="15e990fb-b628-469d-b9e2-8eeb02ae3995" providerId="ADAL" clId="{8D4521DD-432D-43B6-92EE-FB43A12E1FCF}" dt="2023-04-30T06:31:48.222" v="2377" actId="478"/>
          <ac:picMkLst>
            <pc:docMk/>
            <pc:sldMk cId="3147444056" sldId="276"/>
            <ac:picMk id="7" creationId="{2C1D8F60-098C-61C3-0437-97802C5FF9F9}"/>
          </ac:picMkLst>
        </pc:picChg>
      </pc:sldChg>
      <pc:sldChg chg="addSp modSp mod">
        <pc:chgData name="Thomas Zimmermann" userId="15e990fb-b628-469d-b9e2-8eeb02ae3995" providerId="ADAL" clId="{8D4521DD-432D-43B6-92EE-FB43A12E1FCF}" dt="2023-04-30T06:52:33.968" v="3001" actId="113"/>
        <pc:sldMkLst>
          <pc:docMk/>
          <pc:sldMk cId="3783134648" sldId="277"/>
        </pc:sldMkLst>
        <pc:spChg chg="mod">
          <ac:chgData name="Thomas Zimmermann" userId="15e990fb-b628-469d-b9e2-8eeb02ae3995" providerId="ADAL" clId="{8D4521DD-432D-43B6-92EE-FB43A12E1FCF}" dt="2023-04-30T06:52:33.968" v="3001" actId="113"/>
          <ac:spMkLst>
            <pc:docMk/>
            <pc:sldMk cId="3783134648" sldId="277"/>
            <ac:spMk id="3" creationId="{80428B97-CB8D-67BF-DCCB-68978BA9F612}"/>
          </ac:spMkLst>
        </pc:spChg>
        <pc:grpChg chg="add mod">
          <ac:chgData name="Thomas Zimmermann" userId="15e990fb-b628-469d-b9e2-8eeb02ae3995" providerId="ADAL" clId="{8D4521DD-432D-43B6-92EE-FB43A12E1FCF}" dt="2023-04-30T06:31:05.274" v="2370" actId="164"/>
          <ac:grpSpMkLst>
            <pc:docMk/>
            <pc:sldMk cId="3783134648" sldId="277"/>
            <ac:grpSpMk id="6" creationId="{B50AC201-8DCB-9444-D651-1A4AC87B0120}"/>
          </ac:grpSpMkLst>
        </pc:grpChg>
        <pc:picChg chg="add mod">
          <ac:chgData name="Thomas Zimmermann" userId="15e990fb-b628-469d-b9e2-8eeb02ae3995" providerId="ADAL" clId="{8D4521DD-432D-43B6-92EE-FB43A12E1FCF}" dt="2023-04-30T06:31:05.274" v="2370" actId="164"/>
          <ac:picMkLst>
            <pc:docMk/>
            <pc:sldMk cId="3783134648" sldId="277"/>
            <ac:picMk id="4" creationId="{EA4FE442-5C99-69CC-D626-5C5873F39332}"/>
          </ac:picMkLst>
        </pc:picChg>
        <pc:picChg chg="add mod ord">
          <ac:chgData name="Thomas Zimmermann" userId="15e990fb-b628-469d-b9e2-8eeb02ae3995" providerId="ADAL" clId="{8D4521DD-432D-43B6-92EE-FB43A12E1FCF}" dt="2023-04-30T06:31:05.274" v="2370" actId="164"/>
          <ac:picMkLst>
            <pc:docMk/>
            <pc:sldMk cId="3783134648" sldId="277"/>
            <ac:picMk id="5" creationId="{65B64083-072F-FE0D-36F1-6BD2BFCCD3D7}"/>
          </ac:picMkLst>
        </pc:picChg>
      </pc:sldChg>
      <pc:sldChg chg="modSp mod">
        <pc:chgData name="Thomas Zimmermann" userId="15e990fb-b628-469d-b9e2-8eeb02ae3995" providerId="ADAL" clId="{8D4521DD-432D-43B6-92EE-FB43A12E1FCF}" dt="2023-04-30T07:41:10.229" v="3366" actId="1038"/>
        <pc:sldMkLst>
          <pc:docMk/>
          <pc:sldMk cId="3704518529" sldId="278"/>
        </pc:sldMkLst>
        <pc:picChg chg="mod">
          <ac:chgData name="Thomas Zimmermann" userId="15e990fb-b628-469d-b9e2-8eeb02ae3995" providerId="ADAL" clId="{8D4521DD-432D-43B6-92EE-FB43A12E1FCF}" dt="2023-04-30T07:41:10.229" v="3366" actId="1038"/>
          <ac:picMkLst>
            <pc:docMk/>
            <pc:sldMk cId="3704518529" sldId="278"/>
            <ac:picMk id="7" creationId="{15D74080-D0AD-FD48-2711-2758D0F8067E}"/>
          </ac:picMkLst>
        </pc:picChg>
      </pc:sldChg>
      <pc:sldChg chg="addSp delSp modSp mod">
        <pc:chgData name="Thomas Zimmermann" userId="15e990fb-b628-469d-b9e2-8eeb02ae3995" providerId="ADAL" clId="{8D4521DD-432D-43B6-92EE-FB43A12E1FCF}" dt="2023-05-26T08:12:48.900" v="3721" actId="108"/>
        <pc:sldMkLst>
          <pc:docMk/>
          <pc:sldMk cId="2184936616" sldId="286"/>
        </pc:sldMkLst>
        <pc:picChg chg="add mod modCrop">
          <ac:chgData name="Thomas Zimmermann" userId="15e990fb-b628-469d-b9e2-8eeb02ae3995" providerId="ADAL" clId="{8D4521DD-432D-43B6-92EE-FB43A12E1FCF}" dt="2023-05-26T08:07:05.309" v="3644" actId="1076"/>
          <ac:picMkLst>
            <pc:docMk/>
            <pc:sldMk cId="2184936616" sldId="286"/>
            <ac:picMk id="7" creationId="{A38DDD53-BFA5-4BD9-1B6B-F009C0EEF45D}"/>
          </ac:picMkLst>
        </pc:picChg>
        <pc:picChg chg="add del mod modCrop">
          <ac:chgData name="Thomas Zimmermann" userId="15e990fb-b628-469d-b9e2-8eeb02ae3995" providerId="ADAL" clId="{8D4521DD-432D-43B6-92EE-FB43A12E1FCF}" dt="2023-05-26T08:11:32.861" v="3695" actId="21"/>
          <ac:picMkLst>
            <pc:docMk/>
            <pc:sldMk cId="2184936616" sldId="286"/>
            <ac:picMk id="9" creationId="{BC116765-F708-DAC8-8F04-E0930FCD9537}"/>
          </ac:picMkLst>
        </pc:picChg>
        <pc:picChg chg="add del">
          <ac:chgData name="Thomas Zimmermann" userId="15e990fb-b628-469d-b9e2-8eeb02ae3995" providerId="ADAL" clId="{8D4521DD-432D-43B6-92EE-FB43A12E1FCF}" dt="2023-05-26T08:10:25.117" v="3652" actId="478"/>
          <ac:picMkLst>
            <pc:docMk/>
            <pc:sldMk cId="2184936616" sldId="286"/>
            <ac:picMk id="11" creationId="{2BC5FC67-63D1-270F-E389-1618ED7FFE14}"/>
          </ac:picMkLst>
        </pc:picChg>
        <pc:picChg chg="add del mod modCrop">
          <ac:chgData name="Thomas Zimmermann" userId="15e990fb-b628-469d-b9e2-8eeb02ae3995" providerId="ADAL" clId="{8D4521DD-432D-43B6-92EE-FB43A12E1FCF}" dt="2023-05-26T08:11:50.945" v="3699" actId="21"/>
          <ac:picMkLst>
            <pc:docMk/>
            <pc:sldMk cId="2184936616" sldId="286"/>
            <ac:picMk id="13" creationId="{98264FBF-55F3-EF0B-7E84-FDE571847D46}"/>
          </ac:picMkLst>
        </pc:picChg>
        <pc:picChg chg="add mod">
          <ac:chgData name="Thomas Zimmermann" userId="15e990fb-b628-469d-b9e2-8eeb02ae3995" providerId="ADAL" clId="{8D4521DD-432D-43B6-92EE-FB43A12E1FCF}" dt="2023-05-26T08:12:48.900" v="3721" actId="108"/>
          <ac:picMkLst>
            <pc:docMk/>
            <pc:sldMk cId="2184936616" sldId="286"/>
            <ac:picMk id="14" creationId="{303E77EB-78BA-F4E6-6460-39AC4460CFAB}"/>
          </ac:picMkLst>
        </pc:picChg>
        <pc:picChg chg="add mod">
          <ac:chgData name="Thomas Zimmermann" userId="15e990fb-b628-469d-b9e2-8eeb02ae3995" providerId="ADAL" clId="{8D4521DD-432D-43B6-92EE-FB43A12E1FCF}" dt="2023-05-26T08:12:44.134" v="3720" actId="14861"/>
          <ac:picMkLst>
            <pc:docMk/>
            <pc:sldMk cId="2184936616" sldId="286"/>
            <ac:picMk id="15" creationId="{A6171141-125C-FDBF-1BB4-A709074D3B9D}"/>
          </ac:picMkLst>
        </pc:picChg>
        <pc:picChg chg="del mod">
          <ac:chgData name="Thomas Zimmermann" userId="15e990fb-b628-469d-b9e2-8eeb02ae3995" providerId="ADAL" clId="{8D4521DD-432D-43B6-92EE-FB43A12E1FCF}" dt="2023-05-26T08:10:19.922" v="3650" actId="478"/>
          <ac:picMkLst>
            <pc:docMk/>
            <pc:sldMk cId="2184936616" sldId="286"/>
            <ac:picMk id="21" creationId="{37D2EFAA-4806-1439-0FFB-3C29EBD83159}"/>
          </ac:picMkLst>
        </pc:picChg>
      </pc:sldChg>
      <pc:sldChg chg="modSp mod">
        <pc:chgData name="Thomas Zimmermann" userId="15e990fb-b628-469d-b9e2-8eeb02ae3995" providerId="ADAL" clId="{8D4521DD-432D-43B6-92EE-FB43A12E1FCF}" dt="2023-05-26T18:08:48.580" v="3943" actId="732"/>
        <pc:sldMkLst>
          <pc:docMk/>
          <pc:sldMk cId="1830216336" sldId="289"/>
        </pc:sldMkLst>
        <pc:picChg chg="mod modCrop">
          <ac:chgData name="Thomas Zimmermann" userId="15e990fb-b628-469d-b9e2-8eeb02ae3995" providerId="ADAL" clId="{8D4521DD-432D-43B6-92EE-FB43A12E1FCF}" dt="2023-05-26T18:08:48.580" v="3943" actId="732"/>
          <ac:picMkLst>
            <pc:docMk/>
            <pc:sldMk cId="1830216336" sldId="289"/>
            <ac:picMk id="5" creationId="{ABF4A344-C0AB-8FEE-86E2-C6DEAD13B26D}"/>
          </ac:picMkLst>
        </pc:picChg>
      </pc:sldChg>
      <pc:sldChg chg="modSp mod">
        <pc:chgData name="Thomas Zimmermann" userId="15e990fb-b628-469d-b9e2-8eeb02ae3995" providerId="ADAL" clId="{8D4521DD-432D-43B6-92EE-FB43A12E1FCF}" dt="2023-04-24T18:29:34.936" v="657" actId="14100"/>
        <pc:sldMkLst>
          <pc:docMk/>
          <pc:sldMk cId="225897714" sldId="291"/>
        </pc:sldMkLst>
        <pc:spChg chg="mod">
          <ac:chgData name="Thomas Zimmermann" userId="15e990fb-b628-469d-b9e2-8eeb02ae3995" providerId="ADAL" clId="{8D4521DD-432D-43B6-92EE-FB43A12E1FCF}" dt="2023-04-22T08:30:52.922" v="40" actId="20577"/>
          <ac:spMkLst>
            <pc:docMk/>
            <pc:sldMk cId="225897714" sldId="291"/>
            <ac:spMk id="6" creationId="{76673932-1687-F029-0582-2B0A4C074B97}"/>
          </ac:spMkLst>
        </pc:spChg>
        <pc:picChg chg="mod">
          <ac:chgData name="Thomas Zimmermann" userId="15e990fb-b628-469d-b9e2-8eeb02ae3995" providerId="ADAL" clId="{8D4521DD-432D-43B6-92EE-FB43A12E1FCF}" dt="2023-04-24T18:29:34.936" v="657" actId="14100"/>
          <ac:picMkLst>
            <pc:docMk/>
            <pc:sldMk cId="225897714" sldId="291"/>
            <ac:picMk id="13" creationId="{366E5B88-7EAF-67E5-7883-083E66DB0772}"/>
          </ac:picMkLst>
        </pc:picChg>
      </pc:sldChg>
      <pc:sldChg chg="modSp mod">
        <pc:chgData name="Thomas Zimmermann" userId="15e990fb-b628-469d-b9e2-8eeb02ae3995" providerId="ADAL" clId="{8D4521DD-432D-43B6-92EE-FB43A12E1FCF}" dt="2023-04-28T21:01:32.134" v="1189" actId="20577"/>
        <pc:sldMkLst>
          <pc:docMk/>
          <pc:sldMk cId="3718723329" sldId="292"/>
        </pc:sldMkLst>
        <pc:spChg chg="mod">
          <ac:chgData name="Thomas Zimmermann" userId="15e990fb-b628-469d-b9e2-8eeb02ae3995" providerId="ADAL" clId="{8D4521DD-432D-43B6-92EE-FB43A12E1FCF}" dt="2023-04-28T21:01:32.134" v="1189" actId="20577"/>
          <ac:spMkLst>
            <pc:docMk/>
            <pc:sldMk cId="3718723329" sldId="292"/>
            <ac:spMk id="5" creationId="{0E0871F7-CEE6-808C-CBD8-3217AD1E8595}"/>
          </ac:spMkLst>
        </pc:spChg>
        <pc:picChg chg="mod">
          <ac:chgData name="Thomas Zimmermann" userId="15e990fb-b628-469d-b9e2-8eeb02ae3995" providerId="ADAL" clId="{8D4521DD-432D-43B6-92EE-FB43A12E1FCF}" dt="2023-04-24T18:29:23.695" v="653" actId="14100"/>
          <ac:picMkLst>
            <pc:docMk/>
            <pc:sldMk cId="3718723329" sldId="292"/>
            <ac:picMk id="16" creationId="{5B745796-DB23-7EAF-62B2-3C7A8C7983CE}"/>
          </ac:picMkLst>
        </pc:picChg>
      </pc:sldChg>
      <pc:sldChg chg="modSp mod">
        <pc:chgData name="Thomas Zimmermann" userId="15e990fb-b628-469d-b9e2-8eeb02ae3995" providerId="ADAL" clId="{8D4521DD-432D-43B6-92EE-FB43A12E1FCF}" dt="2023-04-24T18:29:45.499" v="659" actId="14100"/>
        <pc:sldMkLst>
          <pc:docMk/>
          <pc:sldMk cId="2997512727" sldId="293"/>
        </pc:sldMkLst>
        <pc:picChg chg="mod">
          <ac:chgData name="Thomas Zimmermann" userId="15e990fb-b628-469d-b9e2-8eeb02ae3995" providerId="ADAL" clId="{8D4521DD-432D-43B6-92EE-FB43A12E1FCF}" dt="2023-04-24T18:29:45.499" v="659" actId="14100"/>
          <ac:picMkLst>
            <pc:docMk/>
            <pc:sldMk cId="2997512727" sldId="293"/>
            <ac:picMk id="14" creationId="{B42768F7-4285-B3C6-FC95-4C7D4519811B}"/>
          </ac:picMkLst>
        </pc:picChg>
      </pc:sldChg>
      <pc:sldChg chg="modSp mod">
        <pc:chgData name="Thomas Zimmermann" userId="15e990fb-b628-469d-b9e2-8eeb02ae3995" providerId="ADAL" clId="{8D4521DD-432D-43B6-92EE-FB43A12E1FCF}" dt="2023-04-28T21:05:48.811" v="1269" actId="20577"/>
        <pc:sldMkLst>
          <pc:docMk/>
          <pc:sldMk cId="1979674903" sldId="294"/>
        </pc:sldMkLst>
        <pc:spChg chg="mod">
          <ac:chgData name="Thomas Zimmermann" userId="15e990fb-b628-469d-b9e2-8eeb02ae3995" providerId="ADAL" clId="{8D4521DD-432D-43B6-92EE-FB43A12E1FCF}" dt="2023-04-28T21:05:48.811" v="1269" actId="20577"/>
          <ac:spMkLst>
            <pc:docMk/>
            <pc:sldMk cId="1979674903" sldId="294"/>
            <ac:spMk id="6" creationId="{9EE8356D-68B3-0AEE-6BB8-6BF4F4A11D47}"/>
          </ac:spMkLst>
        </pc:spChg>
        <pc:picChg chg="mod">
          <ac:chgData name="Thomas Zimmermann" userId="15e990fb-b628-469d-b9e2-8eeb02ae3995" providerId="ADAL" clId="{8D4521DD-432D-43B6-92EE-FB43A12E1FCF}" dt="2023-04-24T18:29:48.729" v="660" actId="14100"/>
          <ac:picMkLst>
            <pc:docMk/>
            <pc:sldMk cId="1979674903" sldId="294"/>
            <ac:picMk id="7" creationId="{DBF072CD-3856-9631-277F-D26D91AB9F63}"/>
          </ac:picMkLst>
        </pc:picChg>
      </pc:sldChg>
      <pc:sldChg chg="modSp mod">
        <pc:chgData name="Thomas Zimmermann" userId="15e990fb-b628-469d-b9e2-8eeb02ae3995" providerId="ADAL" clId="{8D4521DD-432D-43B6-92EE-FB43A12E1FCF}" dt="2023-04-24T18:29:52.233" v="661" actId="14100"/>
        <pc:sldMkLst>
          <pc:docMk/>
          <pc:sldMk cId="1842755785" sldId="295"/>
        </pc:sldMkLst>
        <pc:picChg chg="mod">
          <ac:chgData name="Thomas Zimmermann" userId="15e990fb-b628-469d-b9e2-8eeb02ae3995" providerId="ADAL" clId="{8D4521DD-432D-43B6-92EE-FB43A12E1FCF}" dt="2023-04-24T18:29:52.233" v="661" actId="14100"/>
          <ac:picMkLst>
            <pc:docMk/>
            <pc:sldMk cId="1842755785" sldId="295"/>
            <ac:picMk id="7" creationId="{B77768F6-31CA-B052-C7E6-73C62DF5F889}"/>
          </ac:picMkLst>
        </pc:picChg>
      </pc:sldChg>
      <pc:sldChg chg="modSp mod">
        <pc:chgData name="Thomas Zimmermann" userId="15e990fb-b628-469d-b9e2-8eeb02ae3995" providerId="ADAL" clId="{8D4521DD-432D-43B6-92EE-FB43A12E1FCF}" dt="2023-04-24T18:29:55.120" v="662" actId="14100"/>
        <pc:sldMkLst>
          <pc:docMk/>
          <pc:sldMk cId="2552256892" sldId="296"/>
        </pc:sldMkLst>
        <pc:picChg chg="mod">
          <ac:chgData name="Thomas Zimmermann" userId="15e990fb-b628-469d-b9e2-8eeb02ae3995" providerId="ADAL" clId="{8D4521DD-432D-43B6-92EE-FB43A12E1FCF}" dt="2023-04-24T18:29:55.120" v="662" actId="14100"/>
          <ac:picMkLst>
            <pc:docMk/>
            <pc:sldMk cId="2552256892" sldId="296"/>
            <ac:picMk id="7" creationId="{B4268D6F-7251-0E02-6258-177DB540B894}"/>
          </ac:picMkLst>
        </pc:picChg>
      </pc:sldChg>
      <pc:sldChg chg="modSp mod">
        <pc:chgData name="Thomas Zimmermann" userId="15e990fb-b628-469d-b9e2-8eeb02ae3995" providerId="ADAL" clId="{8D4521DD-432D-43B6-92EE-FB43A12E1FCF}" dt="2023-04-24T18:30:38.110" v="664" actId="14100"/>
        <pc:sldMkLst>
          <pc:docMk/>
          <pc:sldMk cId="3572446308" sldId="297"/>
        </pc:sldMkLst>
        <pc:picChg chg="mod">
          <ac:chgData name="Thomas Zimmermann" userId="15e990fb-b628-469d-b9e2-8eeb02ae3995" providerId="ADAL" clId="{8D4521DD-432D-43B6-92EE-FB43A12E1FCF}" dt="2023-04-24T18:30:38.110" v="664" actId="14100"/>
          <ac:picMkLst>
            <pc:docMk/>
            <pc:sldMk cId="3572446308" sldId="297"/>
            <ac:picMk id="9" creationId="{42BF1DF1-069D-6474-0B36-795FDB4E3886}"/>
          </ac:picMkLst>
        </pc:picChg>
      </pc:sldChg>
      <pc:sldChg chg="modSp mod">
        <pc:chgData name="Thomas Zimmermann" userId="15e990fb-b628-469d-b9e2-8eeb02ae3995" providerId="ADAL" clId="{8D4521DD-432D-43B6-92EE-FB43A12E1FCF}" dt="2023-04-24T18:30:46.072" v="666" actId="14100"/>
        <pc:sldMkLst>
          <pc:docMk/>
          <pc:sldMk cId="1757253936" sldId="298"/>
        </pc:sldMkLst>
        <pc:picChg chg="mod">
          <ac:chgData name="Thomas Zimmermann" userId="15e990fb-b628-469d-b9e2-8eeb02ae3995" providerId="ADAL" clId="{8D4521DD-432D-43B6-92EE-FB43A12E1FCF}" dt="2023-04-24T18:30:46.072" v="666" actId="14100"/>
          <ac:picMkLst>
            <pc:docMk/>
            <pc:sldMk cId="1757253936" sldId="298"/>
            <ac:picMk id="7" creationId="{CF4F42DA-AB1C-18CF-159F-784216DCA5F3}"/>
          </ac:picMkLst>
        </pc:picChg>
      </pc:sldChg>
      <pc:sldChg chg="addSp delSp modSp mod">
        <pc:chgData name="Thomas Zimmermann" userId="15e990fb-b628-469d-b9e2-8eeb02ae3995" providerId="ADAL" clId="{8D4521DD-432D-43B6-92EE-FB43A12E1FCF}" dt="2023-04-30T07:24:27.424" v="3288" actId="20577"/>
        <pc:sldMkLst>
          <pc:docMk/>
          <pc:sldMk cId="4032318994" sldId="299"/>
        </pc:sldMkLst>
        <pc:spChg chg="mod">
          <ac:chgData name="Thomas Zimmermann" userId="15e990fb-b628-469d-b9e2-8eeb02ae3995" providerId="ADAL" clId="{8D4521DD-432D-43B6-92EE-FB43A12E1FCF}" dt="2023-04-30T07:24:27.424" v="3288" actId="20577"/>
          <ac:spMkLst>
            <pc:docMk/>
            <pc:sldMk cId="4032318994" sldId="299"/>
            <ac:spMk id="3" creationId="{C972F3EE-EC80-C6C9-BA22-F1BA65A049DD}"/>
          </ac:spMkLst>
        </pc:spChg>
        <pc:spChg chg="add mod">
          <ac:chgData name="Thomas Zimmermann" userId="15e990fb-b628-469d-b9e2-8eeb02ae3995" providerId="ADAL" clId="{8D4521DD-432D-43B6-92EE-FB43A12E1FCF}" dt="2023-04-28T21:04:01.503" v="1253" actId="20577"/>
          <ac:spMkLst>
            <pc:docMk/>
            <pc:sldMk cId="4032318994" sldId="299"/>
            <ac:spMk id="5" creationId="{4D271EA0-85AE-B496-0B2F-9FE87562F1F8}"/>
          </ac:spMkLst>
        </pc:spChg>
        <pc:spChg chg="add del mod">
          <ac:chgData name="Thomas Zimmermann" userId="15e990fb-b628-469d-b9e2-8eeb02ae3995" providerId="ADAL" clId="{8D4521DD-432D-43B6-92EE-FB43A12E1FCF}" dt="2023-04-30T07:24:09.440" v="3262" actId="478"/>
          <ac:spMkLst>
            <pc:docMk/>
            <pc:sldMk cId="4032318994" sldId="299"/>
            <ac:spMk id="14" creationId="{8E98ED5F-B647-82F7-16EA-57EB7B866716}"/>
          </ac:spMkLst>
        </pc:spChg>
        <pc:spChg chg="add del mod">
          <ac:chgData name="Thomas Zimmermann" userId="15e990fb-b628-469d-b9e2-8eeb02ae3995" providerId="ADAL" clId="{8D4521DD-432D-43B6-92EE-FB43A12E1FCF}" dt="2023-04-30T07:24:09.440" v="3262" actId="478"/>
          <ac:spMkLst>
            <pc:docMk/>
            <pc:sldMk cId="4032318994" sldId="299"/>
            <ac:spMk id="15" creationId="{E0E9E4C7-94BF-EAAA-7DA7-8BA91EAD44AE}"/>
          </ac:spMkLst>
        </pc:spChg>
        <pc:picChg chg="add mod">
          <ac:chgData name="Thomas Zimmermann" userId="15e990fb-b628-469d-b9e2-8eeb02ae3995" providerId="ADAL" clId="{8D4521DD-432D-43B6-92EE-FB43A12E1FCF}" dt="2023-04-28T21:03:35.305" v="1207"/>
          <ac:picMkLst>
            <pc:docMk/>
            <pc:sldMk cId="4032318994" sldId="299"/>
            <ac:picMk id="4" creationId="{068033A0-EC46-2674-132E-2B0BA12BA34E}"/>
          </ac:picMkLst>
        </pc:picChg>
        <pc:picChg chg="add del mod modCrop">
          <ac:chgData name="Thomas Zimmermann" userId="15e990fb-b628-469d-b9e2-8eeb02ae3995" providerId="ADAL" clId="{8D4521DD-432D-43B6-92EE-FB43A12E1FCF}" dt="2023-04-30T07:07:49.489" v="3055" actId="21"/>
          <ac:picMkLst>
            <pc:docMk/>
            <pc:sldMk cId="4032318994" sldId="299"/>
            <ac:picMk id="7" creationId="{600BF119-8BA6-9844-4230-6928DB31BF1C}"/>
          </ac:picMkLst>
        </pc:picChg>
        <pc:picChg chg="add del mod">
          <ac:chgData name="Thomas Zimmermann" userId="15e990fb-b628-469d-b9e2-8eeb02ae3995" providerId="ADAL" clId="{8D4521DD-432D-43B6-92EE-FB43A12E1FCF}" dt="2023-04-30T07:07:02.566" v="3045" actId="478"/>
          <ac:picMkLst>
            <pc:docMk/>
            <pc:sldMk cId="4032318994" sldId="299"/>
            <ac:picMk id="9" creationId="{95F806AE-4864-E74C-C131-A2F2C56C6266}"/>
          </ac:picMkLst>
        </pc:picChg>
        <pc:picChg chg="del mod">
          <ac:chgData name="Thomas Zimmermann" userId="15e990fb-b628-469d-b9e2-8eeb02ae3995" providerId="ADAL" clId="{8D4521DD-432D-43B6-92EE-FB43A12E1FCF}" dt="2023-04-30T07:12:07.939" v="3132" actId="478"/>
          <ac:picMkLst>
            <pc:docMk/>
            <pc:sldMk cId="4032318994" sldId="299"/>
            <ac:picMk id="10" creationId="{1F969553-0410-8525-9A98-9F7F9092C2A2}"/>
          </ac:picMkLst>
        </pc:picChg>
        <pc:picChg chg="add del mod modCrop">
          <ac:chgData name="Thomas Zimmermann" userId="15e990fb-b628-469d-b9e2-8eeb02ae3995" providerId="ADAL" clId="{8D4521DD-432D-43B6-92EE-FB43A12E1FCF}" dt="2023-04-30T07:07:54.976" v="3057" actId="21"/>
          <ac:picMkLst>
            <pc:docMk/>
            <pc:sldMk cId="4032318994" sldId="299"/>
            <ac:picMk id="11" creationId="{74343EFA-C2B9-8BA1-797C-AC4E10CEDE60}"/>
          </ac:picMkLst>
        </pc:picChg>
        <pc:picChg chg="add del mod ord">
          <ac:chgData name="Thomas Zimmermann" userId="15e990fb-b628-469d-b9e2-8eeb02ae3995" providerId="ADAL" clId="{8D4521DD-432D-43B6-92EE-FB43A12E1FCF}" dt="2023-04-30T07:24:03.594" v="3261" actId="478"/>
          <ac:picMkLst>
            <pc:docMk/>
            <pc:sldMk cId="4032318994" sldId="299"/>
            <ac:picMk id="12" creationId="{511AD21C-61DC-025E-DEF6-8642B834130A}"/>
          </ac:picMkLst>
        </pc:picChg>
        <pc:picChg chg="add del mod ord">
          <ac:chgData name="Thomas Zimmermann" userId="15e990fb-b628-469d-b9e2-8eeb02ae3995" providerId="ADAL" clId="{8D4521DD-432D-43B6-92EE-FB43A12E1FCF}" dt="2023-04-30T07:24:02.194" v="3260" actId="478"/>
          <ac:picMkLst>
            <pc:docMk/>
            <pc:sldMk cId="4032318994" sldId="299"/>
            <ac:picMk id="13" creationId="{AF9DD5DB-697B-8368-7128-F74868BC0DC5}"/>
          </ac:picMkLst>
        </pc:picChg>
        <pc:picChg chg="add del mod modCrop">
          <ac:chgData name="Thomas Zimmermann" userId="15e990fb-b628-469d-b9e2-8eeb02ae3995" providerId="ADAL" clId="{8D4521DD-432D-43B6-92EE-FB43A12E1FCF}" dt="2023-04-30T07:12:32.166" v="3136" actId="21"/>
          <ac:picMkLst>
            <pc:docMk/>
            <pc:sldMk cId="4032318994" sldId="299"/>
            <ac:picMk id="17" creationId="{DF5547FA-470A-A874-ADAA-77C8DFC69AAA}"/>
          </ac:picMkLst>
        </pc:picChg>
        <pc:picChg chg="add del mod">
          <ac:chgData name="Thomas Zimmermann" userId="15e990fb-b628-469d-b9e2-8eeb02ae3995" providerId="ADAL" clId="{8D4521DD-432D-43B6-92EE-FB43A12E1FCF}" dt="2023-04-30T07:12:40.114" v="3140" actId="21"/>
          <ac:picMkLst>
            <pc:docMk/>
            <pc:sldMk cId="4032318994" sldId="299"/>
            <ac:picMk id="18" creationId="{ED0110C1-8E6D-A89F-A4B0-6CE1CA933208}"/>
          </ac:picMkLst>
        </pc:picChg>
        <pc:picChg chg="add mod">
          <ac:chgData name="Thomas Zimmermann" userId="15e990fb-b628-469d-b9e2-8eeb02ae3995" providerId="ADAL" clId="{8D4521DD-432D-43B6-92EE-FB43A12E1FCF}" dt="2023-04-30T07:14:58.728" v="3151"/>
          <ac:picMkLst>
            <pc:docMk/>
            <pc:sldMk cId="4032318994" sldId="299"/>
            <ac:picMk id="19" creationId="{E68D30C3-0980-6479-BFC0-EA4E39FBEDA6}"/>
          </ac:picMkLst>
        </pc:picChg>
      </pc:sldChg>
      <pc:sldChg chg="modSp mod">
        <pc:chgData name="Thomas Zimmermann" userId="15e990fb-b628-469d-b9e2-8eeb02ae3995" providerId="ADAL" clId="{8D4521DD-432D-43B6-92EE-FB43A12E1FCF}" dt="2023-04-24T18:32:15.440" v="680" actId="14100"/>
        <pc:sldMkLst>
          <pc:docMk/>
          <pc:sldMk cId="1472217519" sldId="300"/>
        </pc:sldMkLst>
        <pc:picChg chg="mod">
          <ac:chgData name="Thomas Zimmermann" userId="15e990fb-b628-469d-b9e2-8eeb02ae3995" providerId="ADAL" clId="{8D4521DD-432D-43B6-92EE-FB43A12E1FCF}" dt="2023-04-24T18:32:15.440" v="680" actId="14100"/>
          <ac:picMkLst>
            <pc:docMk/>
            <pc:sldMk cId="1472217519" sldId="300"/>
            <ac:picMk id="11" creationId="{0D8176A9-9D86-CB37-786F-DA0DD2701652}"/>
          </ac:picMkLst>
        </pc:picChg>
      </pc:sldChg>
      <pc:sldChg chg="modSp mod">
        <pc:chgData name="Thomas Zimmermann" userId="15e990fb-b628-469d-b9e2-8eeb02ae3995" providerId="ADAL" clId="{8D4521DD-432D-43B6-92EE-FB43A12E1FCF}" dt="2023-04-24T18:32:19.126" v="681" actId="14100"/>
        <pc:sldMkLst>
          <pc:docMk/>
          <pc:sldMk cId="3567797397" sldId="301"/>
        </pc:sldMkLst>
        <pc:picChg chg="mod">
          <ac:chgData name="Thomas Zimmermann" userId="15e990fb-b628-469d-b9e2-8eeb02ae3995" providerId="ADAL" clId="{8D4521DD-432D-43B6-92EE-FB43A12E1FCF}" dt="2023-04-24T18:32:19.126" v="681" actId="14100"/>
          <ac:picMkLst>
            <pc:docMk/>
            <pc:sldMk cId="3567797397" sldId="301"/>
            <ac:picMk id="14" creationId="{C07F860A-E2C6-8A65-959E-8E017B0C5A86}"/>
          </ac:picMkLst>
        </pc:picChg>
      </pc:sldChg>
      <pc:sldChg chg="modSp mod">
        <pc:chgData name="Thomas Zimmermann" userId="15e990fb-b628-469d-b9e2-8eeb02ae3995" providerId="ADAL" clId="{8D4521DD-432D-43B6-92EE-FB43A12E1FCF}" dt="2023-04-24T18:32:23.463" v="682" actId="14100"/>
        <pc:sldMkLst>
          <pc:docMk/>
          <pc:sldMk cId="1858636640" sldId="302"/>
        </pc:sldMkLst>
        <pc:picChg chg="mod">
          <ac:chgData name="Thomas Zimmermann" userId="15e990fb-b628-469d-b9e2-8eeb02ae3995" providerId="ADAL" clId="{8D4521DD-432D-43B6-92EE-FB43A12E1FCF}" dt="2023-04-24T18:32:23.463" v="682" actId="14100"/>
          <ac:picMkLst>
            <pc:docMk/>
            <pc:sldMk cId="1858636640" sldId="302"/>
            <ac:picMk id="11" creationId="{FF0B6346-38A1-2932-C81A-F6E7E8506B29}"/>
          </ac:picMkLst>
        </pc:picChg>
      </pc:sldChg>
      <pc:sldChg chg="modSp mod">
        <pc:chgData name="Thomas Zimmermann" userId="15e990fb-b628-469d-b9e2-8eeb02ae3995" providerId="ADAL" clId="{8D4521DD-432D-43B6-92EE-FB43A12E1FCF}" dt="2023-04-24T18:32:32.441" v="685" actId="14100"/>
        <pc:sldMkLst>
          <pc:docMk/>
          <pc:sldMk cId="2711950348" sldId="303"/>
        </pc:sldMkLst>
        <pc:picChg chg="mod">
          <ac:chgData name="Thomas Zimmermann" userId="15e990fb-b628-469d-b9e2-8eeb02ae3995" providerId="ADAL" clId="{8D4521DD-432D-43B6-92EE-FB43A12E1FCF}" dt="2023-04-24T18:32:32.441" v="685" actId="14100"/>
          <ac:picMkLst>
            <pc:docMk/>
            <pc:sldMk cId="2711950348" sldId="303"/>
            <ac:picMk id="12" creationId="{907BA7F7-F7BC-6E56-4D1F-B1B267F62890}"/>
          </ac:picMkLst>
        </pc:picChg>
      </pc:sldChg>
      <pc:sldChg chg="modSp mod">
        <pc:chgData name="Thomas Zimmermann" userId="15e990fb-b628-469d-b9e2-8eeb02ae3995" providerId="ADAL" clId="{8D4521DD-432D-43B6-92EE-FB43A12E1FCF}" dt="2023-04-24T18:32:36.600" v="686" actId="14100"/>
        <pc:sldMkLst>
          <pc:docMk/>
          <pc:sldMk cId="464985224" sldId="304"/>
        </pc:sldMkLst>
        <pc:picChg chg="mod">
          <ac:chgData name="Thomas Zimmermann" userId="15e990fb-b628-469d-b9e2-8eeb02ae3995" providerId="ADAL" clId="{8D4521DD-432D-43B6-92EE-FB43A12E1FCF}" dt="2023-04-24T18:32:36.600" v="686" actId="14100"/>
          <ac:picMkLst>
            <pc:docMk/>
            <pc:sldMk cId="464985224" sldId="304"/>
            <ac:picMk id="8" creationId="{63B7EB65-9CD1-4D4E-9584-59FB85CAA1E6}"/>
          </ac:picMkLst>
        </pc:picChg>
      </pc:sldChg>
      <pc:sldChg chg="addSp delSp modSp mod">
        <pc:chgData name="Thomas Zimmermann" userId="15e990fb-b628-469d-b9e2-8eeb02ae3995" providerId="ADAL" clId="{8D4521DD-432D-43B6-92EE-FB43A12E1FCF}" dt="2023-04-29T07:58:55.821" v="1801" actId="1076"/>
        <pc:sldMkLst>
          <pc:docMk/>
          <pc:sldMk cId="4019432339" sldId="305"/>
        </pc:sldMkLst>
        <pc:grpChg chg="add del mod">
          <ac:chgData name="Thomas Zimmermann" userId="15e990fb-b628-469d-b9e2-8eeb02ae3995" providerId="ADAL" clId="{8D4521DD-432D-43B6-92EE-FB43A12E1FCF}" dt="2023-04-29T07:58:41.138" v="1795" actId="21"/>
          <ac:grpSpMkLst>
            <pc:docMk/>
            <pc:sldMk cId="4019432339" sldId="305"/>
            <ac:grpSpMk id="8" creationId="{EFE3E18C-A026-A86E-FD64-E9F39E4528C7}"/>
          </ac:grpSpMkLst>
        </pc:grpChg>
        <pc:picChg chg="mod">
          <ac:chgData name="Thomas Zimmermann" userId="15e990fb-b628-469d-b9e2-8eeb02ae3995" providerId="ADAL" clId="{8D4521DD-432D-43B6-92EE-FB43A12E1FCF}" dt="2023-04-24T18:32:40.156" v="687" actId="14100"/>
          <ac:picMkLst>
            <pc:docMk/>
            <pc:sldMk cId="4019432339" sldId="305"/>
            <ac:picMk id="7" creationId="{179BB5A4-169C-6034-69C3-4DBBF18C787A}"/>
          </ac:picMkLst>
        </pc:picChg>
        <pc:picChg chg="mod">
          <ac:chgData name="Thomas Zimmermann" userId="15e990fb-b628-469d-b9e2-8eeb02ae3995" providerId="ADAL" clId="{8D4521DD-432D-43B6-92EE-FB43A12E1FCF}" dt="2023-04-29T07:58:33.095" v="1793"/>
          <ac:picMkLst>
            <pc:docMk/>
            <pc:sldMk cId="4019432339" sldId="305"/>
            <ac:picMk id="9" creationId="{72C74213-9FD2-6B43-8A61-D983BD721619}"/>
          </ac:picMkLst>
        </pc:picChg>
        <pc:picChg chg="mod">
          <ac:chgData name="Thomas Zimmermann" userId="15e990fb-b628-469d-b9e2-8eeb02ae3995" providerId="ADAL" clId="{8D4521DD-432D-43B6-92EE-FB43A12E1FCF}" dt="2023-04-29T07:58:33.095" v="1793"/>
          <ac:picMkLst>
            <pc:docMk/>
            <pc:sldMk cId="4019432339" sldId="305"/>
            <ac:picMk id="10" creationId="{710FDDB7-EA23-DDC8-9341-80253ABA1D66}"/>
          </ac:picMkLst>
        </pc:picChg>
        <pc:picChg chg="mod">
          <ac:chgData name="Thomas Zimmermann" userId="15e990fb-b628-469d-b9e2-8eeb02ae3995" providerId="ADAL" clId="{8D4521DD-432D-43B6-92EE-FB43A12E1FCF}" dt="2023-04-29T07:58:33.095" v="1793"/>
          <ac:picMkLst>
            <pc:docMk/>
            <pc:sldMk cId="4019432339" sldId="305"/>
            <ac:picMk id="11" creationId="{B7024438-CFB0-2B23-3005-B8A4BBB72F18}"/>
          </ac:picMkLst>
        </pc:picChg>
        <pc:picChg chg="mod">
          <ac:chgData name="Thomas Zimmermann" userId="15e990fb-b628-469d-b9e2-8eeb02ae3995" providerId="ADAL" clId="{8D4521DD-432D-43B6-92EE-FB43A12E1FCF}" dt="2023-04-29T07:58:33.095" v="1793"/>
          <ac:picMkLst>
            <pc:docMk/>
            <pc:sldMk cId="4019432339" sldId="305"/>
            <ac:picMk id="12" creationId="{80B4E591-4F97-9267-9082-E084910A5FD1}"/>
          </ac:picMkLst>
        </pc:picChg>
        <pc:picChg chg="mod">
          <ac:chgData name="Thomas Zimmermann" userId="15e990fb-b628-469d-b9e2-8eeb02ae3995" providerId="ADAL" clId="{8D4521DD-432D-43B6-92EE-FB43A12E1FCF}" dt="2023-04-29T07:58:33.095" v="1793"/>
          <ac:picMkLst>
            <pc:docMk/>
            <pc:sldMk cId="4019432339" sldId="305"/>
            <ac:picMk id="13" creationId="{6E070A5C-1DA9-DA10-8E00-3E82078DBA5F}"/>
          </ac:picMkLst>
        </pc:picChg>
        <pc:picChg chg="mod">
          <ac:chgData name="Thomas Zimmermann" userId="15e990fb-b628-469d-b9e2-8eeb02ae3995" providerId="ADAL" clId="{8D4521DD-432D-43B6-92EE-FB43A12E1FCF}" dt="2023-04-29T07:58:33.095" v="1793"/>
          <ac:picMkLst>
            <pc:docMk/>
            <pc:sldMk cId="4019432339" sldId="305"/>
            <ac:picMk id="14" creationId="{795F8419-E90F-8C92-8052-AC4352F0DA61}"/>
          </ac:picMkLst>
        </pc:picChg>
        <pc:picChg chg="mod">
          <ac:chgData name="Thomas Zimmermann" userId="15e990fb-b628-469d-b9e2-8eeb02ae3995" providerId="ADAL" clId="{8D4521DD-432D-43B6-92EE-FB43A12E1FCF}" dt="2023-04-29T07:58:33.095" v="1793"/>
          <ac:picMkLst>
            <pc:docMk/>
            <pc:sldMk cId="4019432339" sldId="305"/>
            <ac:picMk id="15" creationId="{D1595C74-820C-26E1-8EFB-2EBEFC8FFDD0}"/>
          </ac:picMkLst>
        </pc:picChg>
        <pc:picChg chg="mod">
          <ac:chgData name="Thomas Zimmermann" userId="15e990fb-b628-469d-b9e2-8eeb02ae3995" providerId="ADAL" clId="{8D4521DD-432D-43B6-92EE-FB43A12E1FCF}" dt="2023-04-29T07:58:33.095" v="1793"/>
          <ac:picMkLst>
            <pc:docMk/>
            <pc:sldMk cId="4019432339" sldId="305"/>
            <ac:picMk id="16" creationId="{A0480362-A85C-1C8F-78B6-E76C0C6C0342}"/>
          </ac:picMkLst>
        </pc:picChg>
        <pc:picChg chg="mod">
          <ac:chgData name="Thomas Zimmermann" userId="15e990fb-b628-469d-b9e2-8eeb02ae3995" providerId="ADAL" clId="{8D4521DD-432D-43B6-92EE-FB43A12E1FCF}" dt="2023-04-29T07:58:33.095" v="1793"/>
          <ac:picMkLst>
            <pc:docMk/>
            <pc:sldMk cId="4019432339" sldId="305"/>
            <ac:picMk id="17" creationId="{82423EA6-BC45-8999-DD4A-34DD8235497A}"/>
          </ac:picMkLst>
        </pc:picChg>
        <pc:picChg chg="mod">
          <ac:chgData name="Thomas Zimmermann" userId="15e990fb-b628-469d-b9e2-8eeb02ae3995" providerId="ADAL" clId="{8D4521DD-432D-43B6-92EE-FB43A12E1FCF}" dt="2023-04-29T07:58:33.095" v="1793"/>
          <ac:picMkLst>
            <pc:docMk/>
            <pc:sldMk cId="4019432339" sldId="305"/>
            <ac:picMk id="18" creationId="{CBFF627E-9E9E-F601-5E9D-DA3AF63B556F}"/>
          </ac:picMkLst>
        </pc:picChg>
        <pc:picChg chg="mod">
          <ac:chgData name="Thomas Zimmermann" userId="15e990fb-b628-469d-b9e2-8eeb02ae3995" providerId="ADAL" clId="{8D4521DD-432D-43B6-92EE-FB43A12E1FCF}" dt="2023-04-29T07:58:33.095" v="1793"/>
          <ac:picMkLst>
            <pc:docMk/>
            <pc:sldMk cId="4019432339" sldId="305"/>
            <ac:picMk id="19" creationId="{4DB50887-6E96-E8CB-2428-7BE9D28434C2}"/>
          </ac:picMkLst>
        </pc:picChg>
        <pc:picChg chg="mod">
          <ac:chgData name="Thomas Zimmermann" userId="15e990fb-b628-469d-b9e2-8eeb02ae3995" providerId="ADAL" clId="{8D4521DD-432D-43B6-92EE-FB43A12E1FCF}" dt="2023-04-29T07:58:33.095" v="1793"/>
          <ac:picMkLst>
            <pc:docMk/>
            <pc:sldMk cId="4019432339" sldId="305"/>
            <ac:picMk id="20" creationId="{4E6FA977-9AA5-3460-956A-8E5D41109252}"/>
          </ac:picMkLst>
        </pc:picChg>
        <pc:picChg chg="add mod">
          <ac:chgData name="Thomas Zimmermann" userId="15e990fb-b628-469d-b9e2-8eeb02ae3995" providerId="ADAL" clId="{8D4521DD-432D-43B6-92EE-FB43A12E1FCF}" dt="2023-04-29T07:58:55.821" v="1801" actId="1076"/>
          <ac:picMkLst>
            <pc:docMk/>
            <pc:sldMk cId="4019432339" sldId="305"/>
            <ac:picMk id="21" creationId="{F8013F80-FB88-DA7D-F7A4-1BE2F0B6CA4F}"/>
          </ac:picMkLst>
        </pc:picChg>
      </pc:sldChg>
      <pc:sldChg chg="modSp mod">
        <pc:chgData name="Thomas Zimmermann" userId="15e990fb-b628-469d-b9e2-8eeb02ae3995" providerId="ADAL" clId="{8D4521DD-432D-43B6-92EE-FB43A12E1FCF}" dt="2023-04-24T18:32:48.848" v="689" actId="14100"/>
        <pc:sldMkLst>
          <pc:docMk/>
          <pc:sldMk cId="3065300351" sldId="306"/>
        </pc:sldMkLst>
        <pc:picChg chg="mod">
          <ac:chgData name="Thomas Zimmermann" userId="15e990fb-b628-469d-b9e2-8eeb02ae3995" providerId="ADAL" clId="{8D4521DD-432D-43B6-92EE-FB43A12E1FCF}" dt="2023-04-24T18:32:48.848" v="689" actId="14100"/>
          <ac:picMkLst>
            <pc:docMk/>
            <pc:sldMk cId="3065300351" sldId="306"/>
            <ac:picMk id="7" creationId="{18CFB63D-9A84-D261-009E-8EA5B068D0BE}"/>
          </ac:picMkLst>
        </pc:picChg>
      </pc:sldChg>
      <pc:sldChg chg="addSp delSp modSp mod">
        <pc:chgData name="Thomas Zimmermann" userId="15e990fb-b628-469d-b9e2-8eeb02ae3995" providerId="ADAL" clId="{8D4521DD-432D-43B6-92EE-FB43A12E1FCF}" dt="2023-05-26T08:25:22.982" v="3813" actId="1076"/>
        <pc:sldMkLst>
          <pc:docMk/>
          <pc:sldMk cId="276150509" sldId="307"/>
        </pc:sldMkLst>
        <pc:spChg chg="add del mod">
          <ac:chgData name="Thomas Zimmermann" userId="15e990fb-b628-469d-b9e2-8eeb02ae3995" providerId="ADAL" clId="{8D4521DD-432D-43B6-92EE-FB43A12E1FCF}" dt="2023-05-26T08:25:03.563" v="3806" actId="478"/>
          <ac:spMkLst>
            <pc:docMk/>
            <pc:sldMk cId="276150509" sldId="307"/>
            <ac:spMk id="3" creationId="{2CE99F00-D12F-138A-C344-C82C10B4FD4E}"/>
          </ac:spMkLst>
        </pc:spChg>
        <pc:spChg chg="mod">
          <ac:chgData name="Thomas Zimmermann" userId="15e990fb-b628-469d-b9e2-8eeb02ae3995" providerId="ADAL" clId="{8D4521DD-432D-43B6-92EE-FB43A12E1FCF}" dt="2023-05-26T08:25:12.169" v="3810" actId="20577"/>
          <ac:spMkLst>
            <pc:docMk/>
            <pc:sldMk cId="276150509" sldId="307"/>
            <ac:spMk id="5" creationId="{EB92D77C-F0E7-4399-6F70-A7902EAEE507}"/>
          </ac:spMkLst>
        </pc:spChg>
        <pc:picChg chg="add del mod">
          <ac:chgData name="Thomas Zimmermann" userId="15e990fb-b628-469d-b9e2-8eeb02ae3995" providerId="ADAL" clId="{8D4521DD-432D-43B6-92EE-FB43A12E1FCF}" dt="2023-05-26T08:25:01.172" v="3805" actId="478"/>
          <ac:picMkLst>
            <pc:docMk/>
            <pc:sldMk cId="276150509" sldId="307"/>
            <ac:picMk id="4" creationId="{8C3A04C9-8DF6-7188-94D2-C616EDEF06FF}"/>
          </ac:picMkLst>
        </pc:picChg>
        <pc:picChg chg="mod">
          <ac:chgData name="Thomas Zimmermann" userId="15e990fb-b628-469d-b9e2-8eeb02ae3995" providerId="ADAL" clId="{8D4521DD-432D-43B6-92EE-FB43A12E1FCF}" dt="2023-04-24T18:33:03.559" v="692" actId="14100"/>
          <ac:picMkLst>
            <pc:docMk/>
            <pc:sldMk cId="276150509" sldId="307"/>
            <ac:picMk id="6" creationId="{196696F7-E534-812E-DD7E-C65BC143FEA3}"/>
          </ac:picMkLst>
        </pc:picChg>
        <pc:picChg chg="add del mod modCrop">
          <ac:chgData name="Thomas Zimmermann" userId="15e990fb-b628-469d-b9e2-8eeb02ae3995" providerId="ADAL" clId="{8D4521DD-432D-43B6-92EE-FB43A12E1FCF}" dt="2023-05-26T08:24:24.466" v="3768" actId="21"/>
          <ac:picMkLst>
            <pc:docMk/>
            <pc:sldMk cId="276150509" sldId="307"/>
            <ac:picMk id="8" creationId="{9C8DFDAA-E680-2584-FF10-C7E541CDB532}"/>
          </ac:picMkLst>
        </pc:picChg>
        <pc:picChg chg="add del mod">
          <ac:chgData name="Thomas Zimmermann" userId="15e990fb-b628-469d-b9e2-8eeb02ae3995" providerId="ADAL" clId="{8D4521DD-432D-43B6-92EE-FB43A12E1FCF}" dt="2023-05-26T08:25:17.500" v="3811" actId="21"/>
          <ac:picMkLst>
            <pc:docMk/>
            <pc:sldMk cId="276150509" sldId="307"/>
            <ac:picMk id="9" creationId="{C64B5E76-FD84-5434-DD8C-47AFB4EDC090}"/>
          </ac:picMkLst>
        </pc:picChg>
        <pc:picChg chg="add mod">
          <ac:chgData name="Thomas Zimmermann" userId="15e990fb-b628-469d-b9e2-8eeb02ae3995" providerId="ADAL" clId="{8D4521DD-432D-43B6-92EE-FB43A12E1FCF}" dt="2023-05-26T08:25:22.982" v="3813" actId="1076"/>
          <ac:picMkLst>
            <pc:docMk/>
            <pc:sldMk cId="276150509" sldId="307"/>
            <ac:picMk id="10" creationId="{E1988DF6-BC66-BC8D-9C6B-B89EB7B7B503}"/>
          </ac:picMkLst>
        </pc:picChg>
      </pc:sldChg>
      <pc:sldChg chg="modSp mod">
        <pc:chgData name="Thomas Zimmermann" userId="15e990fb-b628-469d-b9e2-8eeb02ae3995" providerId="ADAL" clId="{8D4521DD-432D-43B6-92EE-FB43A12E1FCF}" dt="2023-04-24T18:33:07.360" v="693" actId="14100"/>
        <pc:sldMkLst>
          <pc:docMk/>
          <pc:sldMk cId="291652371" sldId="308"/>
        </pc:sldMkLst>
        <pc:picChg chg="mod">
          <ac:chgData name="Thomas Zimmermann" userId="15e990fb-b628-469d-b9e2-8eeb02ae3995" providerId="ADAL" clId="{8D4521DD-432D-43B6-92EE-FB43A12E1FCF}" dt="2023-04-24T18:33:07.360" v="693" actId="14100"/>
          <ac:picMkLst>
            <pc:docMk/>
            <pc:sldMk cId="291652371" sldId="308"/>
            <ac:picMk id="7" creationId="{1F6FF75E-4BB9-2390-CE96-C350A18599D9}"/>
          </ac:picMkLst>
        </pc:picChg>
      </pc:sldChg>
      <pc:sldChg chg="modSp mod">
        <pc:chgData name="Thomas Zimmermann" userId="15e990fb-b628-469d-b9e2-8eeb02ae3995" providerId="ADAL" clId="{8D4521DD-432D-43B6-92EE-FB43A12E1FCF}" dt="2023-04-24T18:32:53.416" v="690" actId="14100"/>
        <pc:sldMkLst>
          <pc:docMk/>
          <pc:sldMk cId="867028729" sldId="309"/>
        </pc:sldMkLst>
        <pc:picChg chg="mod">
          <ac:chgData name="Thomas Zimmermann" userId="15e990fb-b628-469d-b9e2-8eeb02ae3995" providerId="ADAL" clId="{8D4521DD-432D-43B6-92EE-FB43A12E1FCF}" dt="2023-04-24T18:32:53.416" v="690" actId="14100"/>
          <ac:picMkLst>
            <pc:docMk/>
            <pc:sldMk cId="867028729" sldId="309"/>
            <ac:picMk id="6" creationId="{DA4F19EF-00E3-9AB8-2EFA-C1EF0CA817FB}"/>
          </ac:picMkLst>
        </pc:picChg>
      </pc:sldChg>
      <pc:sldChg chg="modSp mod">
        <pc:chgData name="Thomas Zimmermann" userId="15e990fb-b628-469d-b9e2-8eeb02ae3995" providerId="ADAL" clId="{8D4521DD-432D-43B6-92EE-FB43A12E1FCF}" dt="2023-04-25T19:10:08.701" v="821" actId="14100"/>
        <pc:sldMkLst>
          <pc:docMk/>
          <pc:sldMk cId="3969478720" sldId="310"/>
        </pc:sldMkLst>
        <pc:picChg chg="mod">
          <ac:chgData name="Thomas Zimmermann" userId="15e990fb-b628-469d-b9e2-8eeb02ae3995" providerId="ADAL" clId="{8D4521DD-432D-43B6-92EE-FB43A12E1FCF}" dt="2023-04-25T19:10:08.701" v="821" actId="14100"/>
          <ac:picMkLst>
            <pc:docMk/>
            <pc:sldMk cId="3969478720" sldId="310"/>
            <ac:picMk id="4" creationId="{C055A987-5C53-17CA-7A62-B9D85DAB3B8C}"/>
          </ac:picMkLst>
        </pc:picChg>
      </pc:sldChg>
      <pc:sldChg chg="addSp delSp modSp mod">
        <pc:chgData name="Thomas Zimmermann" userId="15e990fb-b628-469d-b9e2-8eeb02ae3995" providerId="ADAL" clId="{8D4521DD-432D-43B6-92EE-FB43A12E1FCF}" dt="2023-04-28T20:59:05.487" v="1169" actId="1038"/>
        <pc:sldMkLst>
          <pc:docMk/>
          <pc:sldMk cId="3473230765" sldId="311"/>
        </pc:sldMkLst>
        <pc:picChg chg="add del mod modCrop">
          <ac:chgData name="Thomas Zimmermann" userId="15e990fb-b628-469d-b9e2-8eeb02ae3995" providerId="ADAL" clId="{8D4521DD-432D-43B6-92EE-FB43A12E1FCF}" dt="2023-04-28T20:58:52.068" v="1147" actId="21"/>
          <ac:picMkLst>
            <pc:docMk/>
            <pc:sldMk cId="3473230765" sldId="311"/>
            <ac:picMk id="3" creationId="{EF3E8264-7C38-52D4-4EFD-7ED30B3FE051}"/>
          </ac:picMkLst>
        </pc:picChg>
        <pc:picChg chg="add mod">
          <ac:chgData name="Thomas Zimmermann" userId="15e990fb-b628-469d-b9e2-8eeb02ae3995" providerId="ADAL" clId="{8D4521DD-432D-43B6-92EE-FB43A12E1FCF}" dt="2023-04-28T20:59:05.487" v="1169" actId="1038"/>
          <ac:picMkLst>
            <pc:docMk/>
            <pc:sldMk cId="3473230765" sldId="311"/>
            <ac:picMk id="4" creationId="{A66C29C9-3728-87C5-4FE8-A74FC6DE302A}"/>
          </ac:picMkLst>
        </pc:picChg>
        <pc:picChg chg="mod">
          <ac:chgData name="Thomas Zimmermann" userId="15e990fb-b628-469d-b9e2-8eeb02ae3995" providerId="ADAL" clId="{8D4521DD-432D-43B6-92EE-FB43A12E1FCF}" dt="2023-04-25T19:10:04.003" v="820" actId="14100"/>
          <ac:picMkLst>
            <pc:docMk/>
            <pc:sldMk cId="3473230765" sldId="311"/>
            <ac:picMk id="8" creationId="{227EA3ED-77F3-92D2-6191-F7B2D696C5C3}"/>
          </ac:picMkLst>
        </pc:picChg>
      </pc:sldChg>
      <pc:sldChg chg="modSp mod">
        <pc:chgData name="Thomas Zimmermann" userId="15e990fb-b628-469d-b9e2-8eeb02ae3995" providerId="ADAL" clId="{8D4521DD-432D-43B6-92EE-FB43A12E1FCF}" dt="2023-04-24T18:33:18.688" v="696" actId="14100"/>
        <pc:sldMkLst>
          <pc:docMk/>
          <pc:sldMk cId="3664626270" sldId="313"/>
        </pc:sldMkLst>
        <pc:picChg chg="mod">
          <ac:chgData name="Thomas Zimmermann" userId="15e990fb-b628-469d-b9e2-8eeb02ae3995" providerId="ADAL" clId="{8D4521DD-432D-43B6-92EE-FB43A12E1FCF}" dt="2023-04-24T18:33:18.688" v="696" actId="14100"/>
          <ac:picMkLst>
            <pc:docMk/>
            <pc:sldMk cId="3664626270" sldId="313"/>
            <ac:picMk id="8" creationId="{9BDDA1D1-1332-0BF0-54FE-7C9376BD0CAC}"/>
          </ac:picMkLst>
        </pc:picChg>
      </pc:sldChg>
      <pc:sldChg chg="modSp mod">
        <pc:chgData name="Thomas Zimmermann" userId="15e990fb-b628-469d-b9e2-8eeb02ae3995" providerId="ADAL" clId="{8D4521DD-432D-43B6-92EE-FB43A12E1FCF}" dt="2023-04-24T18:33:22.675" v="697" actId="14100"/>
        <pc:sldMkLst>
          <pc:docMk/>
          <pc:sldMk cId="116631520" sldId="314"/>
        </pc:sldMkLst>
        <pc:picChg chg="mod">
          <ac:chgData name="Thomas Zimmermann" userId="15e990fb-b628-469d-b9e2-8eeb02ae3995" providerId="ADAL" clId="{8D4521DD-432D-43B6-92EE-FB43A12E1FCF}" dt="2023-04-24T18:33:22.675" v="697" actId="14100"/>
          <ac:picMkLst>
            <pc:docMk/>
            <pc:sldMk cId="116631520" sldId="314"/>
            <ac:picMk id="8" creationId="{B55F93C6-C7F5-D09D-2EF8-6C35865A4B27}"/>
          </ac:picMkLst>
        </pc:picChg>
      </pc:sldChg>
      <pc:sldChg chg="modSp mod">
        <pc:chgData name="Thomas Zimmermann" userId="15e990fb-b628-469d-b9e2-8eeb02ae3995" providerId="ADAL" clId="{8D4521DD-432D-43B6-92EE-FB43A12E1FCF}" dt="2023-04-24T18:33:26.064" v="698" actId="14100"/>
        <pc:sldMkLst>
          <pc:docMk/>
          <pc:sldMk cId="1660004606" sldId="315"/>
        </pc:sldMkLst>
        <pc:picChg chg="mod">
          <ac:chgData name="Thomas Zimmermann" userId="15e990fb-b628-469d-b9e2-8eeb02ae3995" providerId="ADAL" clId="{8D4521DD-432D-43B6-92EE-FB43A12E1FCF}" dt="2023-04-24T18:33:26.064" v="698" actId="14100"/>
          <ac:picMkLst>
            <pc:docMk/>
            <pc:sldMk cId="1660004606" sldId="315"/>
            <ac:picMk id="6" creationId="{57C4FAAD-4486-64A7-25D9-EACEB1DD157C}"/>
          </ac:picMkLst>
        </pc:picChg>
      </pc:sldChg>
      <pc:sldChg chg="modSp mod">
        <pc:chgData name="Thomas Zimmermann" userId="15e990fb-b628-469d-b9e2-8eeb02ae3995" providerId="ADAL" clId="{8D4521DD-432D-43B6-92EE-FB43A12E1FCF}" dt="2023-04-24T18:33:37.742" v="702" actId="14100"/>
        <pc:sldMkLst>
          <pc:docMk/>
          <pc:sldMk cId="1826013318" sldId="316"/>
        </pc:sldMkLst>
        <pc:picChg chg="mod">
          <ac:chgData name="Thomas Zimmermann" userId="15e990fb-b628-469d-b9e2-8eeb02ae3995" providerId="ADAL" clId="{8D4521DD-432D-43B6-92EE-FB43A12E1FCF}" dt="2023-04-24T18:33:35.584" v="701" actId="14100"/>
          <ac:picMkLst>
            <pc:docMk/>
            <pc:sldMk cId="1826013318" sldId="316"/>
            <ac:picMk id="8" creationId="{5A57902F-AB76-042D-C043-32B19E99F76D}"/>
          </ac:picMkLst>
        </pc:picChg>
        <pc:picChg chg="mod">
          <ac:chgData name="Thomas Zimmermann" userId="15e990fb-b628-469d-b9e2-8eeb02ae3995" providerId="ADAL" clId="{8D4521DD-432D-43B6-92EE-FB43A12E1FCF}" dt="2023-04-24T18:33:37.742" v="702" actId="14100"/>
          <ac:picMkLst>
            <pc:docMk/>
            <pc:sldMk cId="1826013318" sldId="316"/>
            <ac:picMk id="9" creationId="{842204D1-C45C-E282-E6EB-7E4BE72301F5}"/>
          </ac:picMkLst>
        </pc:picChg>
      </pc:sldChg>
      <pc:sldChg chg="modSp mod">
        <pc:chgData name="Thomas Zimmermann" userId="15e990fb-b628-469d-b9e2-8eeb02ae3995" providerId="ADAL" clId="{8D4521DD-432D-43B6-92EE-FB43A12E1FCF}" dt="2023-04-24T18:33:41.232" v="703" actId="14100"/>
        <pc:sldMkLst>
          <pc:docMk/>
          <pc:sldMk cId="3251541021" sldId="317"/>
        </pc:sldMkLst>
        <pc:picChg chg="mod">
          <ac:chgData name="Thomas Zimmermann" userId="15e990fb-b628-469d-b9e2-8eeb02ae3995" providerId="ADAL" clId="{8D4521DD-432D-43B6-92EE-FB43A12E1FCF}" dt="2023-04-24T18:33:41.232" v="703" actId="14100"/>
          <ac:picMkLst>
            <pc:docMk/>
            <pc:sldMk cId="3251541021" sldId="317"/>
            <ac:picMk id="6" creationId="{3DA83A96-8BFC-E945-55BB-92D744B61891}"/>
          </ac:picMkLst>
        </pc:picChg>
      </pc:sldChg>
      <pc:sldChg chg="modSp mod">
        <pc:chgData name="Thomas Zimmermann" userId="15e990fb-b628-469d-b9e2-8eeb02ae3995" providerId="ADAL" clId="{8D4521DD-432D-43B6-92EE-FB43A12E1FCF}" dt="2023-04-24T18:33:47.976" v="705" actId="14100"/>
        <pc:sldMkLst>
          <pc:docMk/>
          <pc:sldMk cId="4216116909" sldId="318"/>
        </pc:sldMkLst>
        <pc:picChg chg="mod">
          <ac:chgData name="Thomas Zimmermann" userId="15e990fb-b628-469d-b9e2-8eeb02ae3995" providerId="ADAL" clId="{8D4521DD-432D-43B6-92EE-FB43A12E1FCF}" dt="2023-04-24T18:33:47.976" v="705" actId="14100"/>
          <ac:picMkLst>
            <pc:docMk/>
            <pc:sldMk cId="4216116909" sldId="318"/>
            <ac:picMk id="6" creationId="{11728CA2-0B71-E3C2-9E8B-8018D7E46CD2}"/>
          </ac:picMkLst>
        </pc:picChg>
      </pc:sldChg>
      <pc:sldChg chg="modSp mod">
        <pc:chgData name="Thomas Zimmermann" userId="15e990fb-b628-469d-b9e2-8eeb02ae3995" providerId="ADAL" clId="{8D4521DD-432D-43B6-92EE-FB43A12E1FCF}" dt="2023-05-26T08:32:01.047" v="3899" actId="14100"/>
        <pc:sldMkLst>
          <pc:docMk/>
          <pc:sldMk cId="1012910469" sldId="321"/>
        </pc:sldMkLst>
        <pc:spChg chg="mod">
          <ac:chgData name="Thomas Zimmermann" userId="15e990fb-b628-469d-b9e2-8eeb02ae3995" providerId="ADAL" clId="{8D4521DD-432D-43B6-92EE-FB43A12E1FCF}" dt="2023-05-26T08:29:57.266" v="3898" actId="6549"/>
          <ac:spMkLst>
            <pc:docMk/>
            <pc:sldMk cId="1012910469" sldId="321"/>
            <ac:spMk id="7" creationId="{508F0555-0FEE-CD45-8528-4E8F3E2D12EF}"/>
          </ac:spMkLst>
        </pc:spChg>
        <pc:spChg chg="mod">
          <ac:chgData name="Thomas Zimmermann" userId="15e990fb-b628-469d-b9e2-8eeb02ae3995" providerId="ADAL" clId="{8D4521DD-432D-43B6-92EE-FB43A12E1FCF}" dt="2023-05-26T08:32:01.047" v="3899" actId="14100"/>
          <ac:spMkLst>
            <pc:docMk/>
            <pc:sldMk cId="1012910469" sldId="321"/>
            <ac:spMk id="17" creationId="{FA5B281E-13E7-FF24-B768-6E98C845CBE2}"/>
          </ac:spMkLst>
        </pc:spChg>
        <pc:picChg chg="mod">
          <ac:chgData name="Thomas Zimmermann" userId="15e990fb-b628-469d-b9e2-8eeb02ae3995" providerId="ADAL" clId="{8D4521DD-432D-43B6-92EE-FB43A12E1FCF}" dt="2023-04-24T18:33:29.073" v="699" actId="14100"/>
          <ac:picMkLst>
            <pc:docMk/>
            <pc:sldMk cId="1012910469" sldId="321"/>
            <ac:picMk id="8" creationId="{21B7CA97-C25C-FDAA-93E3-730A75548FFD}"/>
          </ac:picMkLst>
        </pc:picChg>
        <pc:picChg chg="mod">
          <ac:chgData name="Thomas Zimmermann" userId="15e990fb-b628-469d-b9e2-8eeb02ae3995" providerId="ADAL" clId="{8D4521DD-432D-43B6-92EE-FB43A12E1FCF}" dt="2023-04-24T18:33:31.576" v="700" actId="14100"/>
          <ac:picMkLst>
            <pc:docMk/>
            <pc:sldMk cId="1012910469" sldId="321"/>
            <ac:picMk id="9" creationId="{52F13A90-69A9-46CF-C52C-30232C8D0C4F}"/>
          </ac:picMkLst>
        </pc:picChg>
      </pc:sldChg>
      <pc:sldChg chg="modSp mod">
        <pc:chgData name="Thomas Zimmermann" userId="15e990fb-b628-469d-b9e2-8eeb02ae3995" providerId="ADAL" clId="{8D4521DD-432D-43B6-92EE-FB43A12E1FCF}" dt="2023-04-24T18:33:44.511" v="704" actId="14100"/>
        <pc:sldMkLst>
          <pc:docMk/>
          <pc:sldMk cId="2013027745" sldId="322"/>
        </pc:sldMkLst>
        <pc:picChg chg="mod">
          <ac:chgData name="Thomas Zimmermann" userId="15e990fb-b628-469d-b9e2-8eeb02ae3995" providerId="ADAL" clId="{8D4521DD-432D-43B6-92EE-FB43A12E1FCF}" dt="2023-04-24T18:33:44.511" v="704" actId="14100"/>
          <ac:picMkLst>
            <pc:docMk/>
            <pc:sldMk cId="2013027745" sldId="322"/>
            <ac:picMk id="4" creationId="{5A282302-0566-CD33-6CDC-ACE303647BDE}"/>
          </ac:picMkLst>
        </pc:picChg>
      </pc:sldChg>
      <pc:sldChg chg="addSp delSp modSp mod">
        <pc:chgData name="Thomas Zimmermann" userId="15e990fb-b628-469d-b9e2-8eeb02ae3995" providerId="ADAL" clId="{8D4521DD-432D-43B6-92EE-FB43A12E1FCF}" dt="2023-04-28T21:03:07.232" v="1206" actId="1076"/>
        <pc:sldMkLst>
          <pc:docMk/>
          <pc:sldMk cId="894174301" sldId="323"/>
        </pc:sldMkLst>
        <pc:picChg chg="add del mod modCrop">
          <ac:chgData name="Thomas Zimmermann" userId="15e990fb-b628-469d-b9e2-8eeb02ae3995" providerId="ADAL" clId="{8D4521DD-432D-43B6-92EE-FB43A12E1FCF}" dt="2023-04-28T21:02:34.489" v="1198" actId="21"/>
          <ac:picMkLst>
            <pc:docMk/>
            <pc:sldMk cId="894174301" sldId="323"/>
            <ac:picMk id="4" creationId="{F8E334BA-EDF2-FAD3-6181-9AB2C0976971}"/>
          </ac:picMkLst>
        </pc:picChg>
        <pc:picChg chg="add del mod modCrop">
          <ac:chgData name="Thomas Zimmermann" userId="15e990fb-b628-469d-b9e2-8eeb02ae3995" providerId="ADAL" clId="{8D4521DD-432D-43B6-92EE-FB43A12E1FCF}" dt="2023-04-28T21:02:54.033" v="1202" actId="21"/>
          <ac:picMkLst>
            <pc:docMk/>
            <pc:sldMk cId="894174301" sldId="323"/>
            <ac:picMk id="5" creationId="{C1F87DD9-E49F-AC6D-52DA-41F7BBD6EE11}"/>
          </ac:picMkLst>
        </pc:picChg>
        <pc:picChg chg="add mod">
          <ac:chgData name="Thomas Zimmermann" userId="15e990fb-b628-469d-b9e2-8eeb02ae3995" providerId="ADAL" clId="{8D4521DD-432D-43B6-92EE-FB43A12E1FCF}" dt="2023-04-28T21:03:07.232" v="1206" actId="1076"/>
          <ac:picMkLst>
            <pc:docMk/>
            <pc:sldMk cId="894174301" sldId="323"/>
            <ac:picMk id="6" creationId="{37DB3BDF-2566-FCCB-6237-DD448D062C2B}"/>
          </ac:picMkLst>
        </pc:picChg>
        <pc:picChg chg="mod">
          <ac:chgData name="Thomas Zimmermann" userId="15e990fb-b628-469d-b9e2-8eeb02ae3995" providerId="ADAL" clId="{8D4521DD-432D-43B6-92EE-FB43A12E1FCF}" dt="2023-04-24T18:29:28.935" v="655" actId="14100"/>
          <ac:picMkLst>
            <pc:docMk/>
            <pc:sldMk cId="894174301" sldId="323"/>
            <ac:picMk id="10" creationId="{7CB08A2D-FAD8-54E9-1EB4-0890B3421ECA}"/>
          </ac:picMkLst>
        </pc:picChg>
        <pc:picChg chg="mod">
          <ac:chgData name="Thomas Zimmermann" userId="15e990fb-b628-469d-b9e2-8eeb02ae3995" providerId="ADAL" clId="{8D4521DD-432D-43B6-92EE-FB43A12E1FCF}" dt="2023-04-24T18:29:26.912" v="654" actId="14100"/>
          <ac:picMkLst>
            <pc:docMk/>
            <pc:sldMk cId="894174301" sldId="323"/>
            <ac:picMk id="11" creationId="{68D4BFFC-7C63-28F3-62C0-F45BA7B642E0}"/>
          </ac:picMkLst>
        </pc:picChg>
      </pc:sldChg>
      <pc:sldChg chg="addSp modSp mod">
        <pc:chgData name="Thomas Zimmermann" userId="15e990fb-b628-469d-b9e2-8eeb02ae3995" providerId="ADAL" clId="{8D4521DD-432D-43B6-92EE-FB43A12E1FCF}" dt="2023-04-22T11:38:04.117" v="78"/>
        <pc:sldMkLst>
          <pc:docMk/>
          <pc:sldMk cId="2216450043" sldId="324"/>
        </pc:sldMkLst>
        <pc:spChg chg="add mod">
          <ac:chgData name="Thomas Zimmermann" userId="15e990fb-b628-469d-b9e2-8eeb02ae3995" providerId="ADAL" clId="{8D4521DD-432D-43B6-92EE-FB43A12E1FCF}" dt="2023-04-22T11:38:04.117" v="78"/>
          <ac:spMkLst>
            <pc:docMk/>
            <pc:sldMk cId="2216450043" sldId="324"/>
            <ac:spMk id="4" creationId="{C990A879-7657-5B23-9E3F-6F21ED7410AC}"/>
          </ac:spMkLst>
        </pc:spChg>
      </pc:sldChg>
      <pc:sldChg chg="modSp mod">
        <pc:chgData name="Thomas Zimmermann" userId="15e990fb-b628-469d-b9e2-8eeb02ae3995" providerId="ADAL" clId="{8D4521DD-432D-43B6-92EE-FB43A12E1FCF}" dt="2023-04-28T20:52:50.126" v="1095" actId="20577"/>
        <pc:sldMkLst>
          <pc:docMk/>
          <pc:sldMk cId="1271005620" sldId="326"/>
        </pc:sldMkLst>
        <pc:spChg chg="mod">
          <ac:chgData name="Thomas Zimmermann" userId="15e990fb-b628-469d-b9e2-8eeb02ae3995" providerId="ADAL" clId="{8D4521DD-432D-43B6-92EE-FB43A12E1FCF}" dt="2023-04-28T20:52:50.126" v="1095" actId="20577"/>
          <ac:spMkLst>
            <pc:docMk/>
            <pc:sldMk cId="1271005620" sldId="326"/>
            <ac:spMk id="7" creationId="{918D8D6D-EC45-FCE5-2922-B160C751EC24}"/>
          </ac:spMkLst>
        </pc:spChg>
        <pc:picChg chg="mod">
          <ac:chgData name="Thomas Zimmermann" userId="15e990fb-b628-469d-b9e2-8eeb02ae3995" providerId="ADAL" clId="{8D4521DD-432D-43B6-92EE-FB43A12E1FCF}" dt="2023-04-24T18:29:05.599" v="648" actId="14100"/>
          <ac:picMkLst>
            <pc:docMk/>
            <pc:sldMk cId="1271005620" sldId="326"/>
            <ac:picMk id="3" creationId="{F645466E-A627-0886-A10B-BAB7D18A590D}"/>
          </ac:picMkLst>
        </pc:picChg>
      </pc:sldChg>
      <pc:sldChg chg="modSp mod">
        <pc:chgData name="Thomas Zimmermann" userId="15e990fb-b628-469d-b9e2-8eeb02ae3995" providerId="ADAL" clId="{8D4521DD-432D-43B6-92EE-FB43A12E1FCF}" dt="2023-04-24T18:31:40.744" v="670" actId="14100"/>
        <pc:sldMkLst>
          <pc:docMk/>
          <pc:sldMk cId="382135616" sldId="327"/>
        </pc:sldMkLst>
        <pc:picChg chg="mod">
          <ac:chgData name="Thomas Zimmermann" userId="15e990fb-b628-469d-b9e2-8eeb02ae3995" providerId="ADAL" clId="{8D4521DD-432D-43B6-92EE-FB43A12E1FCF}" dt="2023-04-24T18:31:40.744" v="670" actId="14100"/>
          <ac:picMkLst>
            <pc:docMk/>
            <pc:sldMk cId="382135616" sldId="327"/>
            <ac:picMk id="15" creationId="{B665BE66-A03E-4062-3C76-8F70CA6AFF04}"/>
          </ac:picMkLst>
        </pc:picChg>
      </pc:sldChg>
      <pc:sldChg chg="modSp mod">
        <pc:chgData name="Thomas Zimmermann" userId="15e990fb-b628-469d-b9e2-8eeb02ae3995" providerId="ADAL" clId="{8D4521DD-432D-43B6-92EE-FB43A12E1FCF}" dt="2023-05-26T18:05:03.416" v="3939" actId="20577"/>
        <pc:sldMkLst>
          <pc:docMk/>
          <pc:sldMk cId="4191415867" sldId="329"/>
        </pc:sldMkLst>
        <pc:spChg chg="mod">
          <ac:chgData name="Thomas Zimmermann" userId="15e990fb-b628-469d-b9e2-8eeb02ae3995" providerId="ADAL" clId="{8D4521DD-432D-43B6-92EE-FB43A12E1FCF}" dt="2023-05-26T18:05:03.416" v="3939" actId="20577"/>
          <ac:spMkLst>
            <pc:docMk/>
            <pc:sldMk cId="4191415867" sldId="329"/>
            <ac:spMk id="3" creationId="{2B87BE39-ECE5-92D0-E7ED-E35A66634721}"/>
          </ac:spMkLst>
        </pc:spChg>
        <pc:picChg chg="mod">
          <ac:chgData name="Thomas Zimmermann" userId="15e990fb-b628-469d-b9e2-8eeb02ae3995" providerId="ADAL" clId="{8D4521DD-432D-43B6-92EE-FB43A12E1FCF}" dt="2023-04-24T18:31:45.198" v="671" actId="14100"/>
          <ac:picMkLst>
            <pc:docMk/>
            <pc:sldMk cId="4191415867" sldId="329"/>
            <ac:picMk id="7" creationId="{B17171EC-97F5-1381-BF1B-4C898107860C}"/>
          </ac:picMkLst>
        </pc:picChg>
      </pc:sldChg>
      <pc:sldChg chg="modSp mod">
        <pc:chgData name="Thomas Zimmermann" userId="15e990fb-b628-469d-b9e2-8eeb02ae3995" providerId="ADAL" clId="{8D4521DD-432D-43B6-92EE-FB43A12E1FCF}" dt="2023-05-26T08:27:05.245" v="3815" actId="6549"/>
        <pc:sldMkLst>
          <pc:docMk/>
          <pc:sldMk cId="3895778817" sldId="330"/>
        </pc:sldMkLst>
        <pc:spChg chg="mod">
          <ac:chgData name="Thomas Zimmermann" userId="15e990fb-b628-469d-b9e2-8eeb02ae3995" providerId="ADAL" clId="{8D4521DD-432D-43B6-92EE-FB43A12E1FCF}" dt="2023-05-26T08:27:05.245" v="3815" actId="6549"/>
          <ac:spMkLst>
            <pc:docMk/>
            <pc:sldMk cId="3895778817" sldId="330"/>
            <ac:spMk id="6" creationId="{6ED6D83D-F109-E796-0823-1D715C07B7B1}"/>
          </ac:spMkLst>
        </pc:spChg>
        <pc:picChg chg="mod">
          <ac:chgData name="Thomas Zimmermann" userId="15e990fb-b628-469d-b9e2-8eeb02ae3995" providerId="ADAL" clId="{8D4521DD-432D-43B6-92EE-FB43A12E1FCF}" dt="2023-04-24T18:31:49.031" v="672" actId="14100"/>
          <ac:picMkLst>
            <pc:docMk/>
            <pc:sldMk cId="3895778817" sldId="330"/>
            <ac:picMk id="7" creationId="{907692CF-8CDF-73D7-9E48-312BBF16E7A0}"/>
          </ac:picMkLst>
        </pc:picChg>
      </pc:sldChg>
      <pc:sldChg chg="modSp mod">
        <pc:chgData name="Thomas Zimmermann" userId="15e990fb-b628-469d-b9e2-8eeb02ae3995" providerId="ADAL" clId="{8D4521DD-432D-43B6-92EE-FB43A12E1FCF}" dt="2023-04-24T18:31:55.047" v="674" actId="14100"/>
        <pc:sldMkLst>
          <pc:docMk/>
          <pc:sldMk cId="3938979036" sldId="331"/>
        </pc:sldMkLst>
        <pc:picChg chg="mod">
          <ac:chgData name="Thomas Zimmermann" userId="15e990fb-b628-469d-b9e2-8eeb02ae3995" providerId="ADAL" clId="{8D4521DD-432D-43B6-92EE-FB43A12E1FCF}" dt="2023-04-24T18:31:55.047" v="674" actId="14100"/>
          <ac:picMkLst>
            <pc:docMk/>
            <pc:sldMk cId="3938979036" sldId="331"/>
            <ac:picMk id="8" creationId="{555F0538-95FF-B91E-FC3D-E54A78515B07}"/>
          </ac:picMkLst>
        </pc:picChg>
        <pc:picChg chg="mod">
          <ac:chgData name="Thomas Zimmermann" userId="15e990fb-b628-469d-b9e2-8eeb02ae3995" providerId="ADAL" clId="{8D4521DD-432D-43B6-92EE-FB43A12E1FCF}" dt="2023-04-24T18:31:53.166" v="673" actId="14100"/>
          <ac:picMkLst>
            <pc:docMk/>
            <pc:sldMk cId="3938979036" sldId="331"/>
            <ac:picMk id="10" creationId="{B9450D1E-9E68-E269-C2C2-9EBB8F3DA0FF}"/>
          </ac:picMkLst>
        </pc:picChg>
      </pc:sldChg>
      <pc:sldChg chg="modSp mod">
        <pc:chgData name="Thomas Zimmermann" userId="15e990fb-b628-469d-b9e2-8eeb02ae3995" providerId="ADAL" clId="{8D4521DD-432D-43B6-92EE-FB43A12E1FCF}" dt="2023-04-24T18:32:01.654" v="677" actId="14100"/>
        <pc:sldMkLst>
          <pc:docMk/>
          <pc:sldMk cId="1523301793" sldId="332"/>
        </pc:sldMkLst>
        <pc:picChg chg="mod">
          <ac:chgData name="Thomas Zimmermann" userId="15e990fb-b628-469d-b9e2-8eeb02ae3995" providerId="ADAL" clId="{8D4521DD-432D-43B6-92EE-FB43A12E1FCF}" dt="2023-04-24T18:32:01.654" v="677" actId="14100"/>
          <ac:picMkLst>
            <pc:docMk/>
            <pc:sldMk cId="1523301793" sldId="332"/>
            <ac:picMk id="7" creationId="{ABBFB1BD-6621-852F-7F7F-33E2F820CFA7}"/>
          </ac:picMkLst>
        </pc:picChg>
      </pc:sldChg>
      <pc:sldChg chg="modSp mod">
        <pc:chgData name="Thomas Zimmermann" userId="15e990fb-b628-469d-b9e2-8eeb02ae3995" providerId="ADAL" clId="{8D4521DD-432D-43B6-92EE-FB43A12E1FCF}" dt="2023-04-24T18:32:05.207" v="678" actId="14100"/>
        <pc:sldMkLst>
          <pc:docMk/>
          <pc:sldMk cId="4213335066" sldId="333"/>
        </pc:sldMkLst>
        <pc:picChg chg="mod">
          <ac:chgData name="Thomas Zimmermann" userId="15e990fb-b628-469d-b9e2-8eeb02ae3995" providerId="ADAL" clId="{8D4521DD-432D-43B6-92EE-FB43A12E1FCF}" dt="2023-04-24T18:32:05.207" v="678" actId="14100"/>
          <ac:picMkLst>
            <pc:docMk/>
            <pc:sldMk cId="4213335066" sldId="333"/>
            <ac:picMk id="7" creationId="{C082A7CB-4D3E-0C0F-E51F-CAD3CB434E0B}"/>
          </ac:picMkLst>
        </pc:picChg>
      </pc:sldChg>
      <pc:sldChg chg="addSp delSp modSp mod">
        <pc:chgData name="Thomas Zimmermann" userId="15e990fb-b628-469d-b9e2-8eeb02ae3995" providerId="ADAL" clId="{8D4521DD-432D-43B6-92EE-FB43A12E1FCF}" dt="2023-04-28T20:54:44.293" v="1137" actId="20577"/>
        <pc:sldMkLst>
          <pc:docMk/>
          <pc:sldMk cId="1758682758" sldId="334"/>
        </pc:sldMkLst>
        <pc:spChg chg="add mod">
          <ac:chgData name="Thomas Zimmermann" userId="15e990fb-b628-469d-b9e2-8eeb02ae3995" providerId="ADAL" clId="{8D4521DD-432D-43B6-92EE-FB43A12E1FCF}" dt="2023-04-28T20:54:44.293" v="1137" actId="20577"/>
          <ac:spMkLst>
            <pc:docMk/>
            <pc:sldMk cId="1758682758" sldId="334"/>
            <ac:spMk id="7" creationId="{3EF8A138-5458-CDAF-620F-E1F11ED246FF}"/>
          </ac:spMkLst>
        </pc:spChg>
        <pc:picChg chg="del mod modCrop">
          <ac:chgData name="Thomas Zimmermann" userId="15e990fb-b628-469d-b9e2-8eeb02ae3995" providerId="ADAL" clId="{8D4521DD-432D-43B6-92EE-FB43A12E1FCF}" dt="2023-04-22T08:30:22.556" v="37" actId="21"/>
          <ac:picMkLst>
            <pc:docMk/>
            <pc:sldMk cId="1758682758" sldId="334"/>
            <ac:picMk id="3" creationId="{18E124A3-A148-739C-03EB-8CCCCA368930}"/>
          </ac:picMkLst>
        </pc:picChg>
        <pc:picChg chg="add mod">
          <ac:chgData name="Thomas Zimmermann" userId="15e990fb-b628-469d-b9e2-8eeb02ae3995" providerId="ADAL" clId="{8D4521DD-432D-43B6-92EE-FB43A12E1FCF}" dt="2023-04-28T20:54:07.053" v="1096"/>
          <ac:picMkLst>
            <pc:docMk/>
            <pc:sldMk cId="1758682758" sldId="334"/>
            <ac:picMk id="3" creationId="{1CE0DC33-5E56-2841-BE9B-2BB3D256DEED}"/>
          </ac:picMkLst>
        </pc:picChg>
        <pc:picChg chg="mod">
          <ac:chgData name="Thomas Zimmermann" userId="15e990fb-b628-469d-b9e2-8eeb02ae3995" providerId="ADAL" clId="{8D4521DD-432D-43B6-92EE-FB43A12E1FCF}" dt="2023-04-24T18:29:14.671" v="651" actId="14100"/>
          <ac:picMkLst>
            <pc:docMk/>
            <pc:sldMk cId="1758682758" sldId="334"/>
            <ac:picMk id="4" creationId="{14D32FD5-C746-D2BB-A298-334B3B152CF7}"/>
          </ac:picMkLst>
        </pc:picChg>
        <pc:picChg chg="add mod">
          <ac:chgData name="Thomas Zimmermann" userId="15e990fb-b628-469d-b9e2-8eeb02ae3995" providerId="ADAL" clId="{8D4521DD-432D-43B6-92EE-FB43A12E1FCF}" dt="2023-04-22T08:30:27.537" v="39" actId="1076"/>
          <ac:picMkLst>
            <pc:docMk/>
            <pc:sldMk cId="1758682758" sldId="334"/>
            <ac:picMk id="6" creationId="{2F9FDFD5-86C2-3B18-02BC-4A4492276C79}"/>
          </ac:picMkLst>
        </pc:picChg>
      </pc:sldChg>
      <pc:sldChg chg="addSp delSp modSp mod">
        <pc:chgData name="Thomas Zimmermann" userId="15e990fb-b628-469d-b9e2-8eeb02ae3995" providerId="ADAL" clId="{8D4521DD-432D-43B6-92EE-FB43A12E1FCF}" dt="2023-05-26T08:00:28.065" v="3629" actId="1076"/>
        <pc:sldMkLst>
          <pc:docMk/>
          <pc:sldMk cId="3661164235" sldId="335"/>
        </pc:sldMkLst>
        <pc:picChg chg="add del mod modCrop">
          <ac:chgData name="Thomas Zimmermann" userId="15e990fb-b628-469d-b9e2-8eeb02ae3995" providerId="ADAL" clId="{8D4521DD-432D-43B6-92EE-FB43A12E1FCF}" dt="2023-05-26T08:00:23.472" v="3627" actId="21"/>
          <ac:picMkLst>
            <pc:docMk/>
            <pc:sldMk cId="3661164235" sldId="335"/>
            <ac:picMk id="6" creationId="{A88CB314-0F04-8C20-D0FE-BE823C4272C2}"/>
          </ac:picMkLst>
        </pc:picChg>
        <pc:picChg chg="mod">
          <ac:chgData name="Thomas Zimmermann" userId="15e990fb-b628-469d-b9e2-8eeb02ae3995" providerId="ADAL" clId="{8D4521DD-432D-43B6-92EE-FB43A12E1FCF}" dt="2023-04-24T18:29:18.984" v="652" actId="14100"/>
          <ac:picMkLst>
            <pc:docMk/>
            <pc:sldMk cId="3661164235" sldId="335"/>
            <ac:picMk id="7" creationId="{388D718C-EB20-D1B8-CAB0-3C5DCBDDF655}"/>
          </ac:picMkLst>
        </pc:picChg>
        <pc:picChg chg="add mod">
          <ac:chgData name="Thomas Zimmermann" userId="15e990fb-b628-469d-b9e2-8eeb02ae3995" providerId="ADAL" clId="{8D4521DD-432D-43B6-92EE-FB43A12E1FCF}" dt="2023-05-26T08:00:28.065" v="3629" actId="1076"/>
          <ac:picMkLst>
            <pc:docMk/>
            <pc:sldMk cId="3661164235" sldId="335"/>
            <ac:picMk id="8" creationId="{0A933CC1-DD1C-D9F0-E076-A69534857123}"/>
          </ac:picMkLst>
        </pc:picChg>
      </pc:sldChg>
      <pc:sldChg chg="modSp mod">
        <pc:chgData name="Thomas Zimmermann" userId="15e990fb-b628-469d-b9e2-8eeb02ae3995" providerId="ADAL" clId="{8D4521DD-432D-43B6-92EE-FB43A12E1FCF}" dt="2023-04-30T06:56:47.391" v="3026" actId="108"/>
        <pc:sldMkLst>
          <pc:docMk/>
          <pc:sldMk cId="1143533845" sldId="336"/>
        </pc:sldMkLst>
        <pc:spChg chg="mod">
          <ac:chgData name="Thomas Zimmermann" userId="15e990fb-b628-469d-b9e2-8eeb02ae3995" providerId="ADAL" clId="{8D4521DD-432D-43B6-92EE-FB43A12E1FCF}" dt="2023-04-30T06:56:47.391" v="3026" actId="108"/>
          <ac:spMkLst>
            <pc:docMk/>
            <pc:sldMk cId="1143533845" sldId="336"/>
            <ac:spMk id="8" creationId="{EE07DAAC-EE00-21E3-54F2-3F1C144D6DD1}"/>
          </ac:spMkLst>
        </pc:spChg>
        <pc:picChg chg="mod">
          <ac:chgData name="Thomas Zimmermann" userId="15e990fb-b628-469d-b9e2-8eeb02ae3995" providerId="ADAL" clId="{8D4521DD-432D-43B6-92EE-FB43A12E1FCF}" dt="2023-04-25T19:08:44.575" v="818" actId="1038"/>
          <ac:picMkLst>
            <pc:docMk/>
            <pc:sldMk cId="1143533845" sldId="336"/>
            <ac:picMk id="10" creationId="{9692E248-D77D-71DE-63B0-AD4639AFD310}"/>
          </ac:picMkLst>
        </pc:picChg>
        <pc:picChg chg="mod">
          <ac:chgData name="Thomas Zimmermann" userId="15e990fb-b628-469d-b9e2-8eeb02ae3995" providerId="ADAL" clId="{8D4521DD-432D-43B6-92EE-FB43A12E1FCF}" dt="2023-04-25T19:08:44.575" v="818" actId="1038"/>
          <ac:picMkLst>
            <pc:docMk/>
            <pc:sldMk cId="1143533845" sldId="336"/>
            <ac:picMk id="11" creationId="{969FDE8E-CC0D-664D-5814-7E38DDBB491F}"/>
          </ac:picMkLst>
        </pc:picChg>
      </pc:sldChg>
      <pc:sldChg chg="addSp modSp mod">
        <pc:chgData name="Thomas Zimmermann" userId="15e990fb-b628-469d-b9e2-8eeb02ae3995" providerId="ADAL" clId="{8D4521DD-432D-43B6-92EE-FB43A12E1FCF}" dt="2023-04-22T11:37:35.967" v="76"/>
        <pc:sldMkLst>
          <pc:docMk/>
          <pc:sldMk cId="4170887398" sldId="337"/>
        </pc:sldMkLst>
        <pc:spChg chg="add mod">
          <ac:chgData name="Thomas Zimmermann" userId="15e990fb-b628-469d-b9e2-8eeb02ae3995" providerId="ADAL" clId="{8D4521DD-432D-43B6-92EE-FB43A12E1FCF}" dt="2023-04-22T11:37:35.967" v="76"/>
          <ac:spMkLst>
            <pc:docMk/>
            <pc:sldMk cId="4170887398" sldId="337"/>
            <ac:spMk id="6" creationId="{53917990-27A6-6E26-934B-FE37F2C7B45E}"/>
          </ac:spMkLst>
        </pc:spChg>
      </pc:sldChg>
      <pc:sldChg chg="delSp modSp mod modNotesTx">
        <pc:chgData name="Thomas Zimmermann" userId="15e990fb-b628-469d-b9e2-8eeb02ae3995" providerId="ADAL" clId="{8D4521DD-432D-43B6-92EE-FB43A12E1FCF}" dt="2023-04-22T11:35:20.461" v="74"/>
        <pc:sldMkLst>
          <pc:docMk/>
          <pc:sldMk cId="2738921286" sldId="339"/>
        </pc:sldMkLst>
        <pc:spChg chg="del mod">
          <ac:chgData name="Thomas Zimmermann" userId="15e990fb-b628-469d-b9e2-8eeb02ae3995" providerId="ADAL" clId="{8D4521DD-432D-43B6-92EE-FB43A12E1FCF}" dt="2023-04-22T11:35:20.461" v="74"/>
          <ac:spMkLst>
            <pc:docMk/>
            <pc:sldMk cId="2738921286" sldId="339"/>
            <ac:spMk id="5" creationId="{534091AB-A2D5-104D-0200-A0FCCF45993B}"/>
          </ac:spMkLst>
        </pc:spChg>
      </pc:sldChg>
      <pc:sldChg chg="modSp mod">
        <pc:chgData name="Thomas Zimmermann" userId="15e990fb-b628-469d-b9e2-8eeb02ae3995" providerId="ADAL" clId="{8D4521DD-432D-43B6-92EE-FB43A12E1FCF}" dt="2023-04-24T18:30:41.974" v="665" actId="14100"/>
        <pc:sldMkLst>
          <pc:docMk/>
          <pc:sldMk cId="437414856" sldId="341"/>
        </pc:sldMkLst>
        <pc:picChg chg="mod">
          <ac:chgData name="Thomas Zimmermann" userId="15e990fb-b628-469d-b9e2-8eeb02ae3995" providerId="ADAL" clId="{8D4521DD-432D-43B6-92EE-FB43A12E1FCF}" dt="2023-04-24T18:30:41.974" v="665" actId="14100"/>
          <ac:picMkLst>
            <pc:docMk/>
            <pc:sldMk cId="437414856" sldId="341"/>
            <ac:picMk id="6" creationId="{3B9DA2AB-A34D-D842-D320-BDEF9FFAA675}"/>
          </ac:picMkLst>
        </pc:picChg>
      </pc:sldChg>
      <pc:sldChg chg="modSp mod">
        <pc:chgData name="Thomas Zimmermann" userId="15e990fb-b628-469d-b9e2-8eeb02ae3995" providerId="ADAL" clId="{8D4521DD-432D-43B6-92EE-FB43A12E1FCF}" dt="2023-04-24T18:32:57.143" v="691" actId="14100"/>
        <pc:sldMkLst>
          <pc:docMk/>
          <pc:sldMk cId="3689984031" sldId="342"/>
        </pc:sldMkLst>
        <pc:picChg chg="mod">
          <ac:chgData name="Thomas Zimmermann" userId="15e990fb-b628-469d-b9e2-8eeb02ae3995" providerId="ADAL" clId="{8D4521DD-432D-43B6-92EE-FB43A12E1FCF}" dt="2023-04-24T18:32:57.143" v="691" actId="14100"/>
          <ac:picMkLst>
            <pc:docMk/>
            <pc:sldMk cId="3689984031" sldId="342"/>
            <ac:picMk id="4" creationId="{3985FC51-5665-BC15-0258-3037AF1249C0}"/>
          </ac:picMkLst>
        </pc:picChg>
      </pc:sldChg>
      <pc:sldChg chg="modSp mod">
        <pc:chgData name="Thomas Zimmermann" userId="15e990fb-b628-469d-b9e2-8eeb02ae3995" providerId="ADAL" clId="{8D4521DD-432D-43B6-92EE-FB43A12E1FCF}" dt="2023-04-24T18:29:58.095" v="663" actId="14100"/>
        <pc:sldMkLst>
          <pc:docMk/>
          <pc:sldMk cId="3448137259" sldId="352"/>
        </pc:sldMkLst>
        <pc:picChg chg="mod">
          <ac:chgData name="Thomas Zimmermann" userId="15e990fb-b628-469d-b9e2-8eeb02ae3995" providerId="ADAL" clId="{8D4521DD-432D-43B6-92EE-FB43A12E1FCF}" dt="2023-04-24T18:29:58.095" v="663" actId="14100"/>
          <ac:picMkLst>
            <pc:docMk/>
            <pc:sldMk cId="3448137259" sldId="352"/>
            <ac:picMk id="8" creationId="{A52CA684-0CB7-A85A-0EDD-9446CD3BF4EC}"/>
          </ac:picMkLst>
        </pc:picChg>
      </pc:sldChg>
      <pc:sldChg chg="addSp modSp mod">
        <pc:chgData name="Thomas Zimmermann" userId="15e990fb-b628-469d-b9e2-8eeb02ae3995" providerId="ADAL" clId="{8D4521DD-432D-43B6-92EE-FB43A12E1FCF}" dt="2023-04-22T11:34:53.500" v="70" actId="1036"/>
        <pc:sldMkLst>
          <pc:docMk/>
          <pc:sldMk cId="3777915505" sldId="353"/>
        </pc:sldMkLst>
        <pc:spChg chg="add mod">
          <ac:chgData name="Thomas Zimmermann" userId="15e990fb-b628-469d-b9e2-8eeb02ae3995" providerId="ADAL" clId="{8D4521DD-432D-43B6-92EE-FB43A12E1FCF}" dt="2023-04-22T11:34:53.500" v="70" actId="1036"/>
          <ac:spMkLst>
            <pc:docMk/>
            <pc:sldMk cId="3777915505" sldId="353"/>
            <ac:spMk id="3" creationId="{09D71D76-E1E6-9C56-2872-BC97F50116D8}"/>
          </ac:spMkLst>
        </pc:spChg>
      </pc:sldChg>
      <pc:sldChg chg="modSp mod">
        <pc:chgData name="Thomas Zimmermann" userId="15e990fb-b628-469d-b9e2-8eeb02ae3995" providerId="ADAL" clId="{8D4521DD-432D-43B6-92EE-FB43A12E1FCF}" dt="2023-04-24T18:33:11.511" v="694" actId="14100"/>
        <pc:sldMkLst>
          <pc:docMk/>
          <pc:sldMk cId="4273842348" sldId="354"/>
        </pc:sldMkLst>
        <pc:picChg chg="mod">
          <ac:chgData name="Thomas Zimmermann" userId="15e990fb-b628-469d-b9e2-8eeb02ae3995" providerId="ADAL" clId="{8D4521DD-432D-43B6-92EE-FB43A12E1FCF}" dt="2023-04-24T18:33:11.511" v="694" actId="14100"/>
          <ac:picMkLst>
            <pc:docMk/>
            <pc:sldMk cId="4273842348" sldId="354"/>
            <ac:picMk id="4" creationId="{DA1918CF-CACC-8917-1167-5F2FB10D2EF1}"/>
          </ac:picMkLst>
        </pc:picChg>
      </pc:sldChg>
      <pc:sldChg chg="addSp delSp modSp mod modNotesTx">
        <pc:chgData name="Thomas Zimmermann" userId="15e990fb-b628-469d-b9e2-8eeb02ae3995" providerId="ADAL" clId="{8D4521DD-432D-43B6-92EE-FB43A12E1FCF}" dt="2023-04-22T11:34:16.207" v="51" actId="6549"/>
        <pc:sldMkLst>
          <pc:docMk/>
          <pc:sldMk cId="3606221040" sldId="357"/>
        </pc:sldMkLst>
        <pc:spChg chg="add mod">
          <ac:chgData name="Thomas Zimmermann" userId="15e990fb-b628-469d-b9e2-8eeb02ae3995" providerId="ADAL" clId="{8D4521DD-432D-43B6-92EE-FB43A12E1FCF}" dt="2023-04-22T11:34:16.207" v="51" actId="6549"/>
          <ac:spMkLst>
            <pc:docMk/>
            <pc:sldMk cId="3606221040" sldId="357"/>
            <ac:spMk id="4" creationId="{E570F363-3FBF-6108-556B-B27EF97D4B44}"/>
          </ac:spMkLst>
        </pc:spChg>
        <pc:spChg chg="del mod">
          <ac:chgData name="Thomas Zimmermann" userId="15e990fb-b628-469d-b9e2-8eeb02ae3995" providerId="ADAL" clId="{8D4521DD-432D-43B6-92EE-FB43A12E1FCF}" dt="2023-04-22T08:31:51.340" v="43"/>
          <ac:spMkLst>
            <pc:docMk/>
            <pc:sldMk cId="3606221040" sldId="357"/>
            <ac:spMk id="6" creationId="{D6878458-3DC4-B0E9-66C4-D4ECBE23C26F}"/>
          </ac:spMkLst>
        </pc:spChg>
      </pc:sldChg>
      <pc:sldChg chg="addSp delSp modSp mod">
        <pc:chgData name="Thomas Zimmermann" userId="15e990fb-b628-469d-b9e2-8eeb02ae3995" providerId="ADAL" clId="{8D4521DD-432D-43B6-92EE-FB43A12E1FCF}" dt="2023-05-26T07:59:38.269" v="3623" actId="1038"/>
        <pc:sldMkLst>
          <pc:docMk/>
          <pc:sldMk cId="3457662878" sldId="359"/>
        </pc:sldMkLst>
        <pc:picChg chg="add del mod modCrop">
          <ac:chgData name="Thomas Zimmermann" userId="15e990fb-b628-469d-b9e2-8eeb02ae3995" providerId="ADAL" clId="{8D4521DD-432D-43B6-92EE-FB43A12E1FCF}" dt="2023-05-26T07:59:26.996" v="3613" actId="21"/>
          <ac:picMkLst>
            <pc:docMk/>
            <pc:sldMk cId="3457662878" sldId="359"/>
            <ac:picMk id="6" creationId="{7A432FD7-51BA-A420-E3B6-BFB821895E24}"/>
          </ac:picMkLst>
        </pc:picChg>
        <pc:picChg chg="add mod">
          <ac:chgData name="Thomas Zimmermann" userId="15e990fb-b628-469d-b9e2-8eeb02ae3995" providerId="ADAL" clId="{8D4521DD-432D-43B6-92EE-FB43A12E1FCF}" dt="2023-05-26T07:59:38.269" v="3623" actId="1038"/>
          <ac:picMkLst>
            <pc:docMk/>
            <pc:sldMk cId="3457662878" sldId="359"/>
            <ac:picMk id="7" creationId="{C29FC9AA-64EE-84ED-E89D-90D09F67F8EF}"/>
          </ac:picMkLst>
        </pc:picChg>
        <pc:picChg chg="del">
          <ac:chgData name="Thomas Zimmermann" userId="15e990fb-b628-469d-b9e2-8eeb02ae3995" providerId="ADAL" clId="{8D4521DD-432D-43B6-92EE-FB43A12E1FCF}" dt="2023-05-26T07:59:21.661" v="3611" actId="478"/>
          <ac:picMkLst>
            <pc:docMk/>
            <pc:sldMk cId="3457662878" sldId="359"/>
            <ac:picMk id="12" creationId="{D965DE94-AE5E-AB1C-3E9A-62896806BE55}"/>
          </ac:picMkLst>
        </pc:picChg>
      </pc:sldChg>
      <pc:sldChg chg="addSp delSp modSp mod">
        <pc:chgData name="Thomas Zimmermann" userId="15e990fb-b628-469d-b9e2-8eeb02ae3995" providerId="ADAL" clId="{8D4521DD-432D-43B6-92EE-FB43A12E1FCF}" dt="2023-04-25T19:09:29.747" v="819" actId="2085"/>
        <pc:sldMkLst>
          <pc:docMk/>
          <pc:sldMk cId="4073579539" sldId="361"/>
        </pc:sldMkLst>
        <pc:picChg chg="add del mod modCrop">
          <ac:chgData name="Thomas Zimmermann" userId="15e990fb-b628-469d-b9e2-8eeb02ae3995" providerId="ADAL" clId="{8D4521DD-432D-43B6-92EE-FB43A12E1FCF}" dt="2023-04-22T08:29:11.404" v="14" actId="21"/>
          <ac:picMkLst>
            <pc:docMk/>
            <pc:sldMk cId="4073579539" sldId="361"/>
            <ac:picMk id="3" creationId="{A2CBDB16-4168-B715-5521-440643742CCE}"/>
          </ac:picMkLst>
        </pc:picChg>
        <pc:picChg chg="add mod">
          <ac:chgData name="Thomas Zimmermann" userId="15e990fb-b628-469d-b9e2-8eeb02ae3995" providerId="ADAL" clId="{8D4521DD-432D-43B6-92EE-FB43A12E1FCF}" dt="2023-04-25T19:09:29.747" v="819" actId="2085"/>
          <ac:picMkLst>
            <pc:docMk/>
            <pc:sldMk cId="4073579539" sldId="361"/>
            <ac:picMk id="4" creationId="{70F7BBD7-EA6B-497D-D83D-515ACE5D30B9}"/>
          </ac:picMkLst>
        </pc:picChg>
        <pc:picChg chg="mod">
          <ac:chgData name="Thomas Zimmermann" userId="15e990fb-b628-469d-b9e2-8eeb02ae3995" providerId="ADAL" clId="{8D4521DD-432D-43B6-92EE-FB43A12E1FCF}" dt="2023-04-24T18:29:11.079" v="650" actId="14100"/>
          <ac:picMkLst>
            <pc:docMk/>
            <pc:sldMk cId="4073579539" sldId="361"/>
            <ac:picMk id="6" creationId="{6039ECD0-ECEB-64E5-A82D-827976E62A54}"/>
          </ac:picMkLst>
        </pc:picChg>
        <pc:picChg chg="mod">
          <ac:chgData name="Thomas Zimmermann" userId="15e990fb-b628-469d-b9e2-8eeb02ae3995" providerId="ADAL" clId="{8D4521DD-432D-43B6-92EE-FB43A12E1FCF}" dt="2023-04-24T18:29:08.703" v="649" actId="14100"/>
          <ac:picMkLst>
            <pc:docMk/>
            <pc:sldMk cId="4073579539" sldId="361"/>
            <ac:picMk id="10" creationId="{4A1F8542-70F2-3A80-AE6F-27B3BF83AD2B}"/>
          </ac:picMkLst>
        </pc:picChg>
      </pc:sldChg>
      <pc:sldChg chg="addSp delSp modSp mod modNotesTx">
        <pc:chgData name="Thomas Zimmermann" userId="15e990fb-b628-469d-b9e2-8eeb02ae3995" providerId="ADAL" clId="{8D4521DD-432D-43B6-92EE-FB43A12E1FCF}" dt="2023-04-23T09:33:26.252" v="225" actId="1076"/>
        <pc:sldMkLst>
          <pc:docMk/>
          <pc:sldMk cId="56048289" sldId="366"/>
        </pc:sldMkLst>
        <pc:spChg chg="mod">
          <ac:chgData name="Thomas Zimmermann" userId="15e990fb-b628-469d-b9e2-8eeb02ae3995" providerId="ADAL" clId="{8D4521DD-432D-43B6-92EE-FB43A12E1FCF}" dt="2023-04-23T09:16:22.073" v="89" actId="20577"/>
          <ac:spMkLst>
            <pc:docMk/>
            <pc:sldMk cId="56048289" sldId="366"/>
            <ac:spMk id="3" creationId="{EB70462A-B59E-2BFA-371E-522D3AE3F2A8}"/>
          </ac:spMkLst>
        </pc:spChg>
        <pc:spChg chg="del">
          <ac:chgData name="Thomas Zimmermann" userId="15e990fb-b628-469d-b9e2-8eeb02ae3995" providerId="ADAL" clId="{8D4521DD-432D-43B6-92EE-FB43A12E1FCF}" dt="2023-04-23T09:32:22.343" v="210" actId="478"/>
          <ac:spMkLst>
            <pc:docMk/>
            <pc:sldMk cId="56048289" sldId="366"/>
            <ac:spMk id="4" creationId="{E499D67A-D9EF-5CD5-04D2-8A0EBAEEDD4A}"/>
          </ac:spMkLst>
        </pc:spChg>
        <pc:picChg chg="add del mod ord modCrop">
          <ac:chgData name="Thomas Zimmermann" userId="15e990fb-b628-469d-b9e2-8eeb02ae3995" providerId="ADAL" clId="{8D4521DD-432D-43B6-92EE-FB43A12E1FCF}" dt="2023-04-23T09:32:07.159" v="194" actId="21"/>
          <ac:picMkLst>
            <pc:docMk/>
            <pc:sldMk cId="56048289" sldId="366"/>
            <ac:picMk id="6" creationId="{F7A254E2-FC81-74E6-54AE-2D96FCE448F1}"/>
          </ac:picMkLst>
        </pc:picChg>
        <pc:picChg chg="add del mod modCrop">
          <ac:chgData name="Thomas Zimmermann" userId="15e990fb-b628-469d-b9e2-8eeb02ae3995" providerId="ADAL" clId="{8D4521DD-432D-43B6-92EE-FB43A12E1FCF}" dt="2023-04-23T09:32:07.159" v="194" actId="21"/>
          <ac:picMkLst>
            <pc:docMk/>
            <pc:sldMk cId="56048289" sldId="366"/>
            <ac:picMk id="8" creationId="{C0F42253-FCF4-C9E2-34F9-5EC9E0ED2EE4}"/>
          </ac:picMkLst>
        </pc:picChg>
        <pc:picChg chg="add mod ord">
          <ac:chgData name="Thomas Zimmermann" userId="15e990fb-b628-469d-b9e2-8eeb02ae3995" providerId="ADAL" clId="{8D4521DD-432D-43B6-92EE-FB43A12E1FCF}" dt="2023-04-23T09:32:18.934" v="209" actId="1037"/>
          <ac:picMkLst>
            <pc:docMk/>
            <pc:sldMk cId="56048289" sldId="366"/>
            <ac:picMk id="9" creationId="{A62873B6-C9F7-1B3A-E293-4F3259394F7C}"/>
          </ac:picMkLst>
        </pc:picChg>
        <pc:picChg chg="add del mod modCrop">
          <ac:chgData name="Thomas Zimmermann" userId="15e990fb-b628-469d-b9e2-8eeb02ae3995" providerId="ADAL" clId="{8D4521DD-432D-43B6-92EE-FB43A12E1FCF}" dt="2023-04-23T09:33:15.433" v="218" actId="21"/>
          <ac:picMkLst>
            <pc:docMk/>
            <pc:sldMk cId="56048289" sldId="366"/>
            <ac:picMk id="11" creationId="{B86E7975-E688-EC3A-D183-6A93A89DED93}"/>
          </ac:picMkLst>
        </pc:picChg>
        <pc:picChg chg="add del mod">
          <ac:chgData name="Thomas Zimmermann" userId="15e990fb-b628-469d-b9e2-8eeb02ae3995" providerId="ADAL" clId="{8D4521DD-432D-43B6-92EE-FB43A12E1FCF}" dt="2023-04-23T09:33:21.521" v="223" actId="478"/>
          <ac:picMkLst>
            <pc:docMk/>
            <pc:sldMk cId="56048289" sldId="366"/>
            <ac:picMk id="12" creationId="{FFCF4B3D-3670-5A7C-4E67-825970164657}"/>
          </ac:picMkLst>
        </pc:picChg>
        <pc:picChg chg="add mod">
          <ac:chgData name="Thomas Zimmermann" userId="15e990fb-b628-469d-b9e2-8eeb02ae3995" providerId="ADAL" clId="{8D4521DD-432D-43B6-92EE-FB43A12E1FCF}" dt="2023-04-23T09:33:26.252" v="225" actId="1076"/>
          <ac:picMkLst>
            <pc:docMk/>
            <pc:sldMk cId="56048289" sldId="366"/>
            <ac:picMk id="13" creationId="{45C4BBC9-632C-31FB-C2B9-7F9F739A96C2}"/>
          </ac:picMkLst>
        </pc:picChg>
      </pc:sldChg>
      <pc:sldChg chg="addSp delSp modSp add mod">
        <pc:chgData name="Thomas Zimmermann" userId="15e990fb-b628-469d-b9e2-8eeb02ae3995" providerId="ADAL" clId="{8D4521DD-432D-43B6-92EE-FB43A12E1FCF}" dt="2023-04-23T12:38:41.307" v="363" actId="1076"/>
        <pc:sldMkLst>
          <pc:docMk/>
          <pc:sldMk cId="4250591609" sldId="368"/>
        </pc:sldMkLst>
        <pc:spChg chg="mod">
          <ac:chgData name="Thomas Zimmermann" userId="15e990fb-b628-469d-b9e2-8eeb02ae3995" providerId="ADAL" clId="{8D4521DD-432D-43B6-92EE-FB43A12E1FCF}" dt="2023-04-23T12:25:34.776" v="287" actId="20577"/>
          <ac:spMkLst>
            <pc:docMk/>
            <pc:sldMk cId="4250591609" sldId="368"/>
            <ac:spMk id="3" creationId="{EB70462A-B59E-2BFA-371E-522D3AE3F2A8}"/>
          </ac:spMkLst>
        </pc:spChg>
        <pc:spChg chg="del">
          <ac:chgData name="Thomas Zimmermann" userId="15e990fb-b628-469d-b9e2-8eeb02ae3995" providerId="ADAL" clId="{8D4521DD-432D-43B6-92EE-FB43A12E1FCF}" dt="2023-04-23T12:26:26.481" v="304" actId="478"/>
          <ac:spMkLst>
            <pc:docMk/>
            <pc:sldMk cId="4250591609" sldId="368"/>
            <ac:spMk id="4" creationId="{E499D67A-D9EF-5CD5-04D2-8A0EBAEEDD4A}"/>
          </ac:spMkLst>
        </pc:spChg>
        <pc:picChg chg="add del mod ord modCrop">
          <ac:chgData name="Thomas Zimmermann" userId="15e990fb-b628-469d-b9e2-8eeb02ae3995" providerId="ADAL" clId="{8D4521DD-432D-43B6-92EE-FB43A12E1FCF}" dt="2023-04-23T12:26:10.018" v="291" actId="21"/>
          <ac:picMkLst>
            <pc:docMk/>
            <pc:sldMk cId="4250591609" sldId="368"/>
            <ac:picMk id="6" creationId="{F18EF7A3-6E5B-1231-2295-3D62D2BA1515}"/>
          </ac:picMkLst>
        </pc:picChg>
        <pc:picChg chg="add del mod modCrop">
          <ac:chgData name="Thomas Zimmermann" userId="15e990fb-b628-469d-b9e2-8eeb02ae3995" providerId="ADAL" clId="{8D4521DD-432D-43B6-92EE-FB43A12E1FCF}" dt="2023-04-23T12:26:10.018" v="291" actId="21"/>
          <ac:picMkLst>
            <pc:docMk/>
            <pc:sldMk cId="4250591609" sldId="368"/>
            <ac:picMk id="8" creationId="{6A4F57A4-67B8-41D1-6D6E-03C91CA205ED}"/>
          </ac:picMkLst>
        </pc:picChg>
        <pc:picChg chg="add mod ord">
          <ac:chgData name="Thomas Zimmermann" userId="15e990fb-b628-469d-b9e2-8eeb02ae3995" providerId="ADAL" clId="{8D4521DD-432D-43B6-92EE-FB43A12E1FCF}" dt="2023-04-23T12:26:22.352" v="303" actId="1036"/>
          <ac:picMkLst>
            <pc:docMk/>
            <pc:sldMk cId="4250591609" sldId="368"/>
            <ac:picMk id="9" creationId="{936455E8-B204-D2FA-BB59-24716D2A1FB6}"/>
          </ac:picMkLst>
        </pc:picChg>
        <pc:picChg chg="add del mod modCrop">
          <ac:chgData name="Thomas Zimmermann" userId="15e990fb-b628-469d-b9e2-8eeb02ae3995" providerId="ADAL" clId="{8D4521DD-432D-43B6-92EE-FB43A12E1FCF}" dt="2023-04-23T12:29:17.088" v="315" actId="21"/>
          <ac:picMkLst>
            <pc:docMk/>
            <pc:sldMk cId="4250591609" sldId="368"/>
            <ac:picMk id="11" creationId="{BE7B20E9-3B71-8F21-8A5A-6331B0B9579B}"/>
          </ac:picMkLst>
        </pc:picChg>
        <pc:picChg chg="add del mod">
          <ac:chgData name="Thomas Zimmermann" userId="15e990fb-b628-469d-b9e2-8eeb02ae3995" providerId="ADAL" clId="{8D4521DD-432D-43B6-92EE-FB43A12E1FCF}" dt="2023-04-23T12:34:45.480" v="318" actId="478"/>
          <ac:picMkLst>
            <pc:docMk/>
            <pc:sldMk cId="4250591609" sldId="368"/>
            <ac:picMk id="12" creationId="{556CC2EF-67EF-61AA-BAC8-0ADBD0596DF4}"/>
          </ac:picMkLst>
        </pc:picChg>
        <pc:picChg chg="add del mod modCrop">
          <ac:chgData name="Thomas Zimmermann" userId="15e990fb-b628-469d-b9e2-8eeb02ae3995" providerId="ADAL" clId="{8D4521DD-432D-43B6-92EE-FB43A12E1FCF}" dt="2023-04-23T12:35:21.016" v="332" actId="21"/>
          <ac:picMkLst>
            <pc:docMk/>
            <pc:sldMk cId="4250591609" sldId="368"/>
            <ac:picMk id="14" creationId="{F99B33AD-8D70-9F14-751E-38ACF3C299DB}"/>
          </ac:picMkLst>
        </pc:picChg>
        <pc:picChg chg="add mod">
          <ac:chgData name="Thomas Zimmermann" userId="15e990fb-b628-469d-b9e2-8eeb02ae3995" providerId="ADAL" clId="{8D4521DD-432D-43B6-92EE-FB43A12E1FCF}" dt="2023-04-23T12:35:25.254" v="334" actId="1076"/>
          <ac:picMkLst>
            <pc:docMk/>
            <pc:sldMk cId="4250591609" sldId="368"/>
            <ac:picMk id="15" creationId="{AE49E317-4061-E8A5-DD5A-0AFD7027F6DD}"/>
          </ac:picMkLst>
        </pc:picChg>
        <pc:picChg chg="add del mod modCrop">
          <ac:chgData name="Thomas Zimmermann" userId="15e990fb-b628-469d-b9e2-8eeb02ae3995" providerId="ADAL" clId="{8D4521DD-432D-43B6-92EE-FB43A12E1FCF}" dt="2023-04-23T12:37:02.108" v="337" actId="478"/>
          <ac:picMkLst>
            <pc:docMk/>
            <pc:sldMk cId="4250591609" sldId="368"/>
            <ac:picMk id="17" creationId="{6CD21610-66DA-F544-6BFA-9541A1685A26}"/>
          </ac:picMkLst>
        </pc:picChg>
        <pc:picChg chg="add del mod modCrop">
          <ac:chgData name="Thomas Zimmermann" userId="15e990fb-b628-469d-b9e2-8eeb02ae3995" providerId="ADAL" clId="{8D4521DD-432D-43B6-92EE-FB43A12E1FCF}" dt="2023-04-23T12:38:20.255" v="357" actId="21"/>
          <ac:picMkLst>
            <pc:docMk/>
            <pc:sldMk cId="4250591609" sldId="368"/>
            <ac:picMk id="19" creationId="{2CDA5672-E6CF-FC03-70C9-12C11D285FB6}"/>
          </ac:picMkLst>
        </pc:picChg>
        <pc:picChg chg="add del mod modCrop">
          <ac:chgData name="Thomas Zimmermann" userId="15e990fb-b628-469d-b9e2-8eeb02ae3995" providerId="ADAL" clId="{8D4521DD-432D-43B6-92EE-FB43A12E1FCF}" dt="2023-04-23T12:38:20.255" v="357" actId="21"/>
          <ac:picMkLst>
            <pc:docMk/>
            <pc:sldMk cId="4250591609" sldId="368"/>
            <ac:picMk id="21" creationId="{2A55C10F-0034-CBA7-D399-7A5CEA3DEF95}"/>
          </ac:picMkLst>
        </pc:picChg>
        <pc:picChg chg="add mod">
          <ac:chgData name="Thomas Zimmermann" userId="15e990fb-b628-469d-b9e2-8eeb02ae3995" providerId="ADAL" clId="{8D4521DD-432D-43B6-92EE-FB43A12E1FCF}" dt="2023-04-23T12:38:41.307" v="363" actId="1076"/>
          <ac:picMkLst>
            <pc:docMk/>
            <pc:sldMk cId="4250591609" sldId="368"/>
            <ac:picMk id="22" creationId="{9A906FF5-E803-2658-0BCB-FCB1B82DE4DC}"/>
          </ac:picMkLst>
        </pc:picChg>
      </pc:sldChg>
      <pc:sldChg chg="addSp delSp modSp add mod modNotesTx">
        <pc:chgData name="Thomas Zimmermann" userId="15e990fb-b628-469d-b9e2-8eeb02ae3995" providerId="ADAL" clId="{8D4521DD-432D-43B6-92EE-FB43A12E1FCF}" dt="2023-04-23T09:47:13.007" v="257" actId="1076"/>
        <pc:sldMkLst>
          <pc:docMk/>
          <pc:sldMk cId="3043916812" sldId="369"/>
        </pc:sldMkLst>
        <pc:spChg chg="mod">
          <ac:chgData name="Thomas Zimmermann" userId="15e990fb-b628-469d-b9e2-8eeb02ae3995" providerId="ADAL" clId="{8D4521DD-432D-43B6-92EE-FB43A12E1FCF}" dt="2023-04-23T09:17:17.846" v="97" actId="20577"/>
          <ac:spMkLst>
            <pc:docMk/>
            <pc:sldMk cId="3043916812" sldId="369"/>
            <ac:spMk id="3" creationId="{EB70462A-B59E-2BFA-371E-522D3AE3F2A8}"/>
          </ac:spMkLst>
        </pc:spChg>
        <pc:spChg chg="del">
          <ac:chgData name="Thomas Zimmermann" userId="15e990fb-b628-469d-b9e2-8eeb02ae3995" providerId="ADAL" clId="{8D4521DD-432D-43B6-92EE-FB43A12E1FCF}" dt="2023-04-23T09:30:22.843" v="164" actId="478"/>
          <ac:spMkLst>
            <pc:docMk/>
            <pc:sldMk cId="3043916812" sldId="369"/>
            <ac:spMk id="4" creationId="{E499D67A-D9EF-5CD5-04D2-8A0EBAEEDD4A}"/>
          </ac:spMkLst>
        </pc:spChg>
        <pc:picChg chg="add del mod ord modCrop">
          <ac:chgData name="Thomas Zimmermann" userId="15e990fb-b628-469d-b9e2-8eeb02ae3995" providerId="ADAL" clId="{8D4521DD-432D-43B6-92EE-FB43A12E1FCF}" dt="2023-04-23T09:30:08.228" v="154" actId="21"/>
          <ac:picMkLst>
            <pc:docMk/>
            <pc:sldMk cId="3043916812" sldId="369"/>
            <ac:picMk id="6" creationId="{10BDCF94-0B6F-94E9-0BB9-0ADAF2ECE2D7}"/>
          </ac:picMkLst>
        </pc:picChg>
        <pc:picChg chg="add mod">
          <ac:chgData name="Thomas Zimmermann" userId="15e990fb-b628-469d-b9e2-8eeb02ae3995" providerId="ADAL" clId="{8D4521DD-432D-43B6-92EE-FB43A12E1FCF}" dt="2023-04-23T09:47:13.007" v="257" actId="1076"/>
          <ac:picMkLst>
            <pc:docMk/>
            <pc:sldMk cId="3043916812" sldId="369"/>
            <ac:picMk id="8" creationId="{C70489A1-689D-3906-5B8D-87A9049951AC}"/>
          </ac:picMkLst>
        </pc:picChg>
        <pc:picChg chg="add mod ord">
          <ac:chgData name="Thomas Zimmermann" userId="15e990fb-b628-469d-b9e2-8eeb02ae3995" providerId="ADAL" clId="{8D4521DD-432D-43B6-92EE-FB43A12E1FCF}" dt="2023-04-23T09:30:18.227" v="163" actId="1035"/>
          <ac:picMkLst>
            <pc:docMk/>
            <pc:sldMk cId="3043916812" sldId="369"/>
            <ac:picMk id="9" creationId="{43BA3E92-C6B8-2DC5-08F6-917052E9598B}"/>
          </ac:picMkLst>
        </pc:picChg>
        <pc:picChg chg="add del mod modCrop">
          <ac:chgData name="Thomas Zimmermann" userId="15e990fb-b628-469d-b9e2-8eeb02ae3995" providerId="ADAL" clId="{8D4521DD-432D-43B6-92EE-FB43A12E1FCF}" dt="2023-04-23T09:46:47.325" v="252" actId="21"/>
          <ac:picMkLst>
            <pc:docMk/>
            <pc:sldMk cId="3043916812" sldId="369"/>
            <ac:picMk id="11" creationId="{B10F785F-5E21-8FDF-ACC9-C5FAE87DC503}"/>
          </ac:picMkLst>
        </pc:picChg>
        <pc:picChg chg="add mod">
          <ac:chgData name="Thomas Zimmermann" userId="15e990fb-b628-469d-b9e2-8eeb02ae3995" providerId="ADAL" clId="{8D4521DD-432D-43B6-92EE-FB43A12E1FCF}" dt="2023-04-23T09:46:52.123" v="254" actId="1076"/>
          <ac:picMkLst>
            <pc:docMk/>
            <pc:sldMk cId="3043916812" sldId="369"/>
            <ac:picMk id="12" creationId="{E2D7BFDA-A7D2-4419-CB6D-7B149A267FEE}"/>
          </ac:picMkLst>
        </pc:picChg>
      </pc:sldChg>
      <pc:sldChg chg="addSp delSp modSp add mod modNotesTx">
        <pc:chgData name="Thomas Zimmermann" userId="15e990fb-b628-469d-b9e2-8eeb02ae3995" providerId="ADAL" clId="{8D4521DD-432D-43B6-92EE-FB43A12E1FCF}" dt="2023-04-23T13:04:12.282" v="443" actId="478"/>
        <pc:sldMkLst>
          <pc:docMk/>
          <pc:sldMk cId="934630348" sldId="370"/>
        </pc:sldMkLst>
        <pc:spChg chg="mod">
          <ac:chgData name="Thomas Zimmermann" userId="15e990fb-b628-469d-b9e2-8eeb02ae3995" providerId="ADAL" clId="{8D4521DD-432D-43B6-92EE-FB43A12E1FCF}" dt="2023-04-23T13:01:47.604" v="385" actId="20577"/>
          <ac:spMkLst>
            <pc:docMk/>
            <pc:sldMk cId="934630348" sldId="370"/>
            <ac:spMk id="3" creationId="{EB70462A-B59E-2BFA-371E-522D3AE3F2A8}"/>
          </ac:spMkLst>
        </pc:spChg>
        <pc:spChg chg="del">
          <ac:chgData name="Thomas Zimmermann" userId="15e990fb-b628-469d-b9e2-8eeb02ae3995" providerId="ADAL" clId="{8D4521DD-432D-43B6-92EE-FB43A12E1FCF}" dt="2023-04-23T13:04:12.282" v="443" actId="478"/>
          <ac:spMkLst>
            <pc:docMk/>
            <pc:sldMk cId="934630348" sldId="370"/>
            <ac:spMk id="4" creationId="{E499D67A-D9EF-5CD5-04D2-8A0EBAEEDD4A}"/>
          </ac:spMkLst>
        </pc:spChg>
        <pc:picChg chg="add del mod modCrop">
          <ac:chgData name="Thomas Zimmermann" userId="15e990fb-b628-469d-b9e2-8eeb02ae3995" providerId="ADAL" clId="{8D4521DD-432D-43B6-92EE-FB43A12E1FCF}" dt="2023-04-23T12:55:56.824" v="373" actId="21"/>
          <ac:picMkLst>
            <pc:docMk/>
            <pc:sldMk cId="934630348" sldId="370"/>
            <ac:picMk id="6" creationId="{693871AF-5F45-2873-79D8-27D22FD15742}"/>
          </ac:picMkLst>
        </pc:picChg>
        <pc:picChg chg="add mod">
          <ac:chgData name="Thomas Zimmermann" userId="15e990fb-b628-469d-b9e2-8eeb02ae3995" providerId="ADAL" clId="{8D4521DD-432D-43B6-92EE-FB43A12E1FCF}" dt="2023-04-23T12:56:04.207" v="376" actId="14100"/>
          <ac:picMkLst>
            <pc:docMk/>
            <pc:sldMk cId="934630348" sldId="370"/>
            <ac:picMk id="7" creationId="{44F7F276-724F-3DFE-BBA0-649746DD66BB}"/>
          </ac:picMkLst>
        </pc:picChg>
        <pc:picChg chg="add del mod ord modCrop">
          <ac:chgData name="Thomas Zimmermann" userId="15e990fb-b628-469d-b9e2-8eeb02ae3995" providerId="ADAL" clId="{8D4521DD-432D-43B6-92EE-FB43A12E1FCF}" dt="2023-04-23T13:03:35.866" v="419" actId="21"/>
          <ac:picMkLst>
            <pc:docMk/>
            <pc:sldMk cId="934630348" sldId="370"/>
            <ac:picMk id="9" creationId="{1A0B4A53-D59E-9354-0314-5170318739E1}"/>
          </ac:picMkLst>
        </pc:picChg>
        <pc:picChg chg="add del mod modCrop">
          <ac:chgData name="Thomas Zimmermann" userId="15e990fb-b628-469d-b9e2-8eeb02ae3995" providerId="ADAL" clId="{8D4521DD-432D-43B6-92EE-FB43A12E1FCF}" dt="2023-04-23T13:03:35.866" v="419" actId="21"/>
          <ac:picMkLst>
            <pc:docMk/>
            <pc:sldMk cId="934630348" sldId="370"/>
            <ac:picMk id="11" creationId="{5B8DE7C8-4C34-DDCB-1802-97C759C3B5BD}"/>
          </ac:picMkLst>
        </pc:picChg>
        <pc:picChg chg="add del mod ord modCrop">
          <ac:chgData name="Thomas Zimmermann" userId="15e990fb-b628-469d-b9e2-8eeb02ae3995" providerId="ADAL" clId="{8D4521DD-432D-43B6-92EE-FB43A12E1FCF}" dt="2023-04-23T13:03:59.436" v="430" actId="21"/>
          <ac:picMkLst>
            <pc:docMk/>
            <pc:sldMk cId="934630348" sldId="370"/>
            <ac:picMk id="12" creationId="{6F850BF4-A55B-31B6-68C6-E2985C29D85C}"/>
          </ac:picMkLst>
        </pc:picChg>
        <pc:picChg chg="add mod ord">
          <ac:chgData name="Thomas Zimmermann" userId="15e990fb-b628-469d-b9e2-8eeb02ae3995" providerId="ADAL" clId="{8D4521DD-432D-43B6-92EE-FB43A12E1FCF}" dt="2023-04-23T13:04:07.679" v="442" actId="1035"/>
          <ac:picMkLst>
            <pc:docMk/>
            <pc:sldMk cId="934630348" sldId="370"/>
            <ac:picMk id="13" creationId="{778D6CC4-8C39-4D34-D071-343859A1AD63}"/>
          </ac:picMkLst>
        </pc:picChg>
      </pc:sldChg>
      <pc:sldChg chg="addSp delSp modSp add mod">
        <pc:chgData name="Thomas Zimmermann" userId="15e990fb-b628-469d-b9e2-8eeb02ae3995" providerId="ADAL" clId="{8D4521DD-432D-43B6-92EE-FB43A12E1FCF}" dt="2023-04-23T13:10:31.230" v="510" actId="478"/>
        <pc:sldMkLst>
          <pc:docMk/>
          <pc:sldMk cId="137440754" sldId="371"/>
        </pc:sldMkLst>
        <pc:spChg chg="mod">
          <ac:chgData name="Thomas Zimmermann" userId="15e990fb-b628-469d-b9e2-8eeb02ae3995" providerId="ADAL" clId="{8D4521DD-432D-43B6-92EE-FB43A12E1FCF}" dt="2023-04-23T13:05:50.641" v="455" actId="20577"/>
          <ac:spMkLst>
            <pc:docMk/>
            <pc:sldMk cId="137440754" sldId="371"/>
            <ac:spMk id="3" creationId="{EB70462A-B59E-2BFA-371E-522D3AE3F2A8}"/>
          </ac:spMkLst>
        </pc:spChg>
        <pc:spChg chg="del">
          <ac:chgData name="Thomas Zimmermann" userId="15e990fb-b628-469d-b9e2-8eeb02ae3995" providerId="ADAL" clId="{8D4521DD-432D-43B6-92EE-FB43A12E1FCF}" dt="2023-04-23T13:10:31.230" v="510" actId="478"/>
          <ac:spMkLst>
            <pc:docMk/>
            <pc:sldMk cId="137440754" sldId="371"/>
            <ac:spMk id="4" creationId="{E499D67A-D9EF-5CD5-04D2-8A0EBAEEDD4A}"/>
          </ac:spMkLst>
        </pc:spChg>
        <pc:picChg chg="add del mod ord modCrop">
          <ac:chgData name="Thomas Zimmermann" userId="15e990fb-b628-469d-b9e2-8eeb02ae3995" providerId="ADAL" clId="{8D4521DD-432D-43B6-92EE-FB43A12E1FCF}" dt="2023-04-23T13:10:17.362" v="499" actId="21"/>
          <ac:picMkLst>
            <pc:docMk/>
            <pc:sldMk cId="137440754" sldId="371"/>
            <ac:picMk id="6" creationId="{D6971564-3251-98CA-8727-F97FE93DF89A}"/>
          </ac:picMkLst>
        </pc:picChg>
        <pc:picChg chg="add mod modCrop">
          <ac:chgData name="Thomas Zimmermann" userId="15e990fb-b628-469d-b9e2-8eeb02ae3995" providerId="ADAL" clId="{8D4521DD-432D-43B6-92EE-FB43A12E1FCF}" dt="2023-04-23T13:08:11.311" v="461" actId="14100"/>
          <ac:picMkLst>
            <pc:docMk/>
            <pc:sldMk cId="137440754" sldId="371"/>
            <ac:picMk id="8" creationId="{4BB7A5DE-8358-6091-E6D8-D646EA8921E3}"/>
          </ac:picMkLst>
        </pc:picChg>
        <pc:picChg chg="add del mod modCrop">
          <ac:chgData name="Thomas Zimmermann" userId="15e990fb-b628-469d-b9e2-8eeb02ae3995" providerId="ADAL" clId="{8D4521DD-432D-43B6-92EE-FB43A12E1FCF}" dt="2023-04-23T13:10:17.362" v="499" actId="21"/>
          <ac:picMkLst>
            <pc:docMk/>
            <pc:sldMk cId="137440754" sldId="371"/>
            <ac:picMk id="10" creationId="{B087ADD0-0DEE-97A0-E86F-04FBFB0B5419}"/>
          </ac:picMkLst>
        </pc:picChg>
        <pc:picChg chg="add mod ord">
          <ac:chgData name="Thomas Zimmermann" userId="15e990fb-b628-469d-b9e2-8eeb02ae3995" providerId="ADAL" clId="{8D4521DD-432D-43B6-92EE-FB43A12E1FCF}" dt="2023-04-23T13:10:26.722" v="509" actId="1036"/>
          <ac:picMkLst>
            <pc:docMk/>
            <pc:sldMk cId="137440754" sldId="371"/>
            <ac:picMk id="11" creationId="{1879B8B1-8918-8BA9-36C3-702698268C5C}"/>
          </ac:picMkLst>
        </pc:picChg>
      </pc:sldChg>
      <pc:sldChg chg="addSp delSp modSp add mod">
        <pc:chgData name="Thomas Zimmermann" userId="15e990fb-b628-469d-b9e2-8eeb02ae3995" providerId="ADAL" clId="{8D4521DD-432D-43B6-92EE-FB43A12E1FCF}" dt="2023-04-25T19:04:03.057" v="756" actId="1076"/>
        <pc:sldMkLst>
          <pc:docMk/>
          <pc:sldMk cId="4232727283" sldId="372"/>
        </pc:sldMkLst>
        <pc:spChg chg="mod">
          <ac:chgData name="Thomas Zimmermann" userId="15e990fb-b628-469d-b9e2-8eeb02ae3995" providerId="ADAL" clId="{8D4521DD-432D-43B6-92EE-FB43A12E1FCF}" dt="2023-04-25T18:41:07.114" v="726" actId="20577"/>
          <ac:spMkLst>
            <pc:docMk/>
            <pc:sldMk cId="4232727283" sldId="372"/>
            <ac:spMk id="3" creationId="{EB70462A-B59E-2BFA-371E-522D3AE3F2A8}"/>
          </ac:spMkLst>
        </pc:spChg>
        <pc:spChg chg="del">
          <ac:chgData name="Thomas Zimmermann" userId="15e990fb-b628-469d-b9e2-8eeb02ae3995" providerId="ADAL" clId="{8D4521DD-432D-43B6-92EE-FB43A12E1FCF}" dt="2023-04-25T18:43:49.521" v="736" actId="478"/>
          <ac:spMkLst>
            <pc:docMk/>
            <pc:sldMk cId="4232727283" sldId="372"/>
            <ac:spMk id="4" creationId="{E499D67A-D9EF-5CD5-04D2-8A0EBAEEDD4A}"/>
          </ac:spMkLst>
        </pc:spChg>
        <pc:picChg chg="add del mod ord modCrop">
          <ac:chgData name="Thomas Zimmermann" userId="15e990fb-b628-469d-b9e2-8eeb02ae3995" providerId="ADAL" clId="{8D4521DD-432D-43B6-92EE-FB43A12E1FCF}" dt="2023-04-25T18:43:36.717" v="728" actId="21"/>
          <ac:picMkLst>
            <pc:docMk/>
            <pc:sldMk cId="4232727283" sldId="372"/>
            <ac:picMk id="6" creationId="{48D391DF-C196-0682-0B1D-B8A135ADB30B}"/>
          </ac:picMkLst>
        </pc:picChg>
        <pc:picChg chg="add mod ord">
          <ac:chgData name="Thomas Zimmermann" userId="15e990fb-b628-469d-b9e2-8eeb02ae3995" providerId="ADAL" clId="{8D4521DD-432D-43B6-92EE-FB43A12E1FCF}" dt="2023-04-25T18:43:45.309" v="735" actId="1036"/>
          <ac:picMkLst>
            <pc:docMk/>
            <pc:sldMk cId="4232727283" sldId="372"/>
            <ac:picMk id="7" creationId="{E9AF8EDA-FF1E-5520-29F7-009B77E88EA2}"/>
          </ac:picMkLst>
        </pc:picChg>
        <pc:picChg chg="add del mod modCrop">
          <ac:chgData name="Thomas Zimmermann" userId="15e990fb-b628-469d-b9e2-8eeb02ae3995" providerId="ADAL" clId="{8D4521DD-432D-43B6-92EE-FB43A12E1FCF}" dt="2023-04-25T19:03:33.080" v="747" actId="21"/>
          <ac:picMkLst>
            <pc:docMk/>
            <pc:sldMk cId="4232727283" sldId="372"/>
            <ac:picMk id="9" creationId="{6455F2D5-6F58-6300-DE60-16D8015A0C9E}"/>
          </ac:picMkLst>
        </pc:picChg>
        <pc:picChg chg="add del mod">
          <ac:chgData name="Thomas Zimmermann" userId="15e990fb-b628-469d-b9e2-8eeb02ae3995" providerId="ADAL" clId="{8D4521DD-432D-43B6-92EE-FB43A12E1FCF}" dt="2023-04-25T19:03:50.123" v="751" actId="21"/>
          <ac:picMkLst>
            <pc:docMk/>
            <pc:sldMk cId="4232727283" sldId="372"/>
            <ac:picMk id="10" creationId="{0E81EE11-AE12-E294-89FC-469A797655B9}"/>
          </ac:picMkLst>
        </pc:picChg>
        <pc:picChg chg="add del mod">
          <ac:chgData name="Thomas Zimmermann" userId="15e990fb-b628-469d-b9e2-8eeb02ae3995" providerId="ADAL" clId="{8D4521DD-432D-43B6-92EE-FB43A12E1FCF}" dt="2023-04-25T19:03:56.183" v="754" actId="478"/>
          <ac:picMkLst>
            <pc:docMk/>
            <pc:sldMk cId="4232727283" sldId="372"/>
            <ac:picMk id="11" creationId="{CA7D4589-B741-C4D0-3B4D-C2B1F17DC99B}"/>
          </ac:picMkLst>
        </pc:picChg>
        <pc:picChg chg="add mod">
          <ac:chgData name="Thomas Zimmermann" userId="15e990fb-b628-469d-b9e2-8eeb02ae3995" providerId="ADAL" clId="{8D4521DD-432D-43B6-92EE-FB43A12E1FCF}" dt="2023-04-25T19:04:03.057" v="756" actId="1076"/>
          <ac:picMkLst>
            <pc:docMk/>
            <pc:sldMk cId="4232727283" sldId="372"/>
            <ac:picMk id="12" creationId="{87DCF5C4-55C0-3829-5C5D-CEF0DC3E9B7C}"/>
          </ac:picMkLst>
        </pc:picChg>
      </pc:sldChg>
      <pc:sldChg chg="addSp delSp modSp add mod ord">
        <pc:chgData name="Thomas Zimmermann" userId="15e990fb-b628-469d-b9e2-8eeb02ae3995" providerId="ADAL" clId="{8D4521DD-432D-43B6-92EE-FB43A12E1FCF}" dt="2023-04-23T13:23:28.196" v="580" actId="1076"/>
        <pc:sldMkLst>
          <pc:docMk/>
          <pc:sldMk cId="386998241" sldId="373"/>
        </pc:sldMkLst>
        <pc:spChg chg="mod">
          <ac:chgData name="Thomas Zimmermann" userId="15e990fb-b628-469d-b9e2-8eeb02ae3995" providerId="ADAL" clId="{8D4521DD-432D-43B6-92EE-FB43A12E1FCF}" dt="2023-04-23T13:20:43.728" v="520" actId="20577"/>
          <ac:spMkLst>
            <pc:docMk/>
            <pc:sldMk cId="386998241" sldId="373"/>
            <ac:spMk id="3" creationId="{EB70462A-B59E-2BFA-371E-522D3AE3F2A8}"/>
          </ac:spMkLst>
        </pc:spChg>
        <pc:spChg chg="del">
          <ac:chgData name="Thomas Zimmermann" userId="15e990fb-b628-469d-b9e2-8eeb02ae3995" providerId="ADAL" clId="{8D4521DD-432D-43B6-92EE-FB43A12E1FCF}" dt="2023-04-23T13:23:03.980" v="572" actId="478"/>
          <ac:spMkLst>
            <pc:docMk/>
            <pc:sldMk cId="386998241" sldId="373"/>
            <ac:spMk id="4" creationId="{E499D67A-D9EF-5CD5-04D2-8A0EBAEEDD4A}"/>
          </ac:spMkLst>
        </pc:spChg>
        <pc:picChg chg="add mod ord modCrop">
          <ac:chgData name="Thomas Zimmermann" userId="15e990fb-b628-469d-b9e2-8eeb02ae3995" providerId="ADAL" clId="{8D4521DD-432D-43B6-92EE-FB43A12E1FCF}" dt="2023-04-23T13:22:57.900" v="571" actId="1037"/>
          <ac:picMkLst>
            <pc:docMk/>
            <pc:sldMk cId="386998241" sldId="373"/>
            <ac:picMk id="6" creationId="{DC231F9F-F1BD-EA0A-2AAD-0BBE46F40ADC}"/>
          </ac:picMkLst>
        </pc:picChg>
        <pc:picChg chg="add del mod modCrop">
          <ac:chgData name="Thomas Zimmermann" userId="15e990fb-b628-469d-b9e2-8eeb02ae3995" providerId="ADAL" clId="{8D4521DD-432D-43B6-92EE-FB43A12E1FCF}" dt="2023-04-23T13:21:49.076" v="548" actId="21"/>
          <ac:picMkLst>
            <pc:docMk/>
            <pc:sldMk cId="386998241" sldId="373"/>
            <ac:picMk id="8" creationId="{4659E0E7-6E70-F276-D13E-E40CEE2092B8}"/>
          </ac:picMkLst>
        </pc:picChg>
        <pc:picChg chg="add mod">
          <ac:chgData name="Thomas Zimmermann" userId="15e990fb-b628-469d-b9e2-8eeb02ae3995" providerId="ADAL" clId="{8D4521DD-432D-43B6-92EE-FB43A12E1FCF}" dt="2023-04-23T13:22:45.867" v="560" actId="14100"/>
          <ac:picMkLst>
            <pc:docMk/>
            <pc:sldMk cId="386998241" sldId="373"/>
            <ac:picMk id="9" creationId="{7EA811F0-4879-53B2-9462-156FC31A0412}"/>
          </ac:picMkLst>
        </pc:picChg>
        <pc:picChg chg="add mod">
          <ac:chgData name="Thomas Zimmermann" userId="15e990fb-b628-469d-b9e2-8eeb02ae3995" providerId="ADAL" clId="{8D4521DD-432D-43B6-92EE-FB43A12E1FCF}" dt="2023-04-23T13:23:28.196" v="580" actId="1076"/>
          <ac:picMkLst>
            <pc:docMk/>
            <pc:sldMk cId="386998241" sldId="373"/>
            <ac:picMk id="11" creationId="{7A01DB86-F062-41D8-D9CD-72FD2476D8CD}"/>
          </ac:picMkLst>
        </pc:picChg>
      </pc:sldChg>
      <pc:sldChg chg="addSp delSp modSp add mod ord">
        <pc:chgData name="Thomas Zimmermann" userId="15e990fb-b628-469d-b9e2-8eeb02ae3995" providerId="ADAL" clId="{8D4521DD-432D-43B6-92EE-FB43A12E1FCF}" dt="2023-05-26T18:11:33.533" v="4285" actId="732"/>
        <pc:sldMkLst>
          <pc:docMk/>
          <pc:sldMk cId="1437509625" sldId="374"/>
        </pc:sldMkLst>
        <pc:spChg chg="mod">
          <ac:chgData name="Thomas Zimmermann" userId="15e990fb-b628-469d-b9e2-8eeb02ae3995" providerId="ADAL" clId="{8D4521DD-432D-43B6-92EE-FB43A12E1FCF}" dt="2023-04-24T18:25:23.965" v="625" actId="20577"/>
          <ac:spMkLst>
            <pc:docMk/>
            <pc:sldMk cId="1437509625" sldId="374"/>
            <ac:spMk id="2" creationId="{2D841F6E-296F-00F7-6BBF-B662F2034A7E}"/>
          </ac:spMkLst>
        </pc:spChg>
        <pc:picChg chg="add del mod modCrop">
          <ac:chgData name="Thomas Zimmermann" userId="15e990fb-b628-469d-b9e2-8eeb02ae3995" providerId="ADAL" clId="{8D4521DD-432D-43B6-92EE-FB43A12E1FCF}" dt="2023-04-24T18:28:00.580" v="635" actId="21"/>
          <ac:picMkLst>
            <pc:docMk/>
            <pc:sldMk cId="1437509625" sldId="374"/>
            <ac:picMk id="4" creationId="{977A280C-BDA4-ECA7-D5D9-2703FBCEDC69}"/>
          </ac:picMkLst>
        </pc:picChg>
        <pc:picChg chg="add mod modCrop">
          <ac:chgData name="Thomas Zimmermann" userId="15e990fb-b628-469d-b9e2-8eeb02ae3995" providerId="ADAL" clId="{8D4521DD-432D-43B6-92EE-FB43A12E1FCF}" dt="2023-05-26T18:11:33.533" v="4285" actId="732"/>
          <ac:picMkLst>
            <pc:docMk/>
            <pc:sldMk cId="1437509625" sldId="374"/>
            <ac:picMk id="5" creationId="{24865D07-D876-9644-4578-D2732E6B3E90}"/>
          </ac:picMkLst>
        </pc:picChg>
        <pc:picChg chg="del">
          <ac:chgData name="Thomas Zimmermann" userId="15e990fb-b628-469d-b9e2-8eeb02ae3995" providerId="ADAL" clId="{8D4521DD-432D-43B6-92EE-FB43A12E1FCF}" dt="2023-04-24T18:25:27.415" v="626" actId="478"/>
          <ac:picMkLst>
            <pc:docMk/>
            <pc:sldMk cId="1437509625" sldId="374"/>
            <ac:picMk id="14" creationId="{A76B756E-2B5A-9E07-A510-6B24178BC010}"/>
          </ac:picMkLst>
        </pc:picChg>
        <pc:picChg chg="del">
          <ac:chgData name="Thomas Zimmermann" userId="15e990fb-b628-469d-b9e2-8eeb02ae3995" providerId="ADAL" clId="{8D4521DD-432D-43B6-92EE-FB43A12E1FCF}" dt="2023-04-24T18:25:27.415" v="626" actId="478"/>
          <ac:picMkLst>
            <pc:docMk/>
            <pc:sldMk cId="1437509625" sldId="374"/>
            <ac:picMk id="15" creationId="{1B237FB9-3774-ACD5-7111-F409B5DBDFCE}"/>
          </ac:picMkLst>
        </pc:picChg>
        <pc:picChg chg="del">
          <ac:chgData name="Thomas Zimmermann" userId="15e990fb-b628-469d-b9e2-8eeb02ae3995" providerId="ADAL" clId="{8D4521DD-432D-43B6-92EE-FB43A12E1FCF}" dt="2023-04-24T18:25:27.415" v="626" actId="478"/>
          <ac:picMkLst>
            <pc:docMk/>
            <pc:sldMk cId="1437509625" sldId="374"/>
            <ac:picMk id="16" creationId="{10774863-0FC9-861B-2BE9-577F6DF8ED99}"/>
          </ac:picMkLst>
        </pc:picChg>
        <pc:picChg chg="del">
          <ac:chgData name="Thomas Zimmermann" userId="15e990fb-b628-469d-b9e2-8eeb02ae3995" providerId="ADAL" clId="{8D4521DD-432D-43B6-92EE-FB43A12E1FCF}" dt="2023-04-24T18:25:27.415" v="626" actId="478"/>
          <ac:picMkLst>
            <pc:docMk/>
            <pc:sldMk cId="1437509625" sldId="374"/>
            <ac:picMk id="17" creationId="{85AABB88-F180-1388-0365-3BA213439C5A}"/>
          </ac:picMkLst>
        </pc:picChg>
      </pc:sldChg>
      <pc:sldChg chg="addSp delSp modSp add mod">
        <pc:chgData name="Thomas Zimmermann" userId="15e990fb-b628-469d-b9e2-8eeb02ae3995" providerId="ADAL" clId="{8D4521DD-432D-43B6-92EE-FB43A12E1FCF}" dt="2023-04-25T19:53:00.416" v="880" actId="478"/>
        <pc:sldMkLst>
          <pc:docMk/>
          <pc:sldMk cId="1658294859" sldId="375"/>
        </pc:sldMkLst>
        <pc:spChg chg="mod">
          <ac:chgData name="Thomas Zimmermann" userId="15e990fb-b628-469d-b9e2-8eeb02ae3995" providerId="ADAL" clId="{8D4521DD-432D-43B6-92EE-FB43A12E1FCF}" dt="2023-04-25T19:49:30.975" v="829" actId="20577"/>
          <ac:spMkLst>
            <pc:docMk/>
            <pc:sldMk cId="1658294859" sldId="375"/>
            <ac:spMk id="3" creationId="{EB70462A-B59E-2BFA-371E-522D3AE3F2A8}"/>
          </ac:spMkLst>
        </pc:spChg>
        <pc:spChg chg="del">
          <ac:chgData name="Thomas Zimmermann" userId="15e990fb-b628-469d-b9e2-8eeb02ae3995" providerId="ADAL" clId="{8D4521DD-432D-43B6-92EE-FB43A12E1FCF}" dt="2023-04-25T19:53:00.416" v="880" actId="478"/>
          <ac:spMkLst>
            <pc:docMk/>
            <pc:sldMk cId="1658294859" sldId="375"/>
            <ac:spMk id="4" creationId="{E499D67A-D9EF-5CD5-04D2-8A0EBAEEDD4A}"/>
          </ac:spMkLst>
        </pc:spChg>
        <pc:picChg chg="add del mod ord modCrop">
          <ac:chgData name="Thomas Zimmermann" userId="15e990fb-b628-469d-b9e2-8eeb02ae3995" providerId="ADAL" clId="{8D4521DD-432D-43B6-92EE-FB43A12E1FCF}" dt="2023-04-25T19:50:22.095" v="844" actId="21"/>
          <ac:picMkLst>
            <pc:docMk/>
            <pc:sldMk cId="1658294859" sldId="375"/>
            <ac:picMk id="6" creationId="{4D2C6975-C332-D5F0-16FD-CCD4B921776F}"/>
          </ac:picMkLst>
        </pc:picChg>
        <pc:picChg chg="add mod ord">
          <ac:chgData name="Thomas Zimmermann" userId="15e990fb-b628-469d-b9e2-8eeb02ae3995" providerId="ADAL" clId="{8D4521DD-432D-43B6-92EE-FB43A12E1FCF}" dt="2023-04-25T19:50:35.733" v="852" actId="1035"/>
          <ac:picMkLst>
            <pc:docMk/>
            <pc:sldMk cId="1658294859" sldId="375"/>
            <ac:picMk id="7" creationId="{279B6981-2746-0E03-0F89-83BADCB050D6}"/>
          </ac:picMkLst>
        </pc:picChg>
        <pc:picChg chg="add del">
          <ac:chgData name="Thomas Zimmermann" userId="15e990fb-b628-469d-b9e2-8eeb02ae3995" providerId="ADAL" clId="{8D4521DD-432D-43B6-92EE-FB43A12E1FCF}" dt="2023-04-25T19:50:51.771" v="854" actId="478"/>
          <ac:picMkLst>
            <pc:docMk/>
            <pc:sldMk cId="1658294859" sldId="375"/>
            <ac:picMk id="9" creationId="{FB0B37EB-61BC-0AA5-693B-FD784E53035A}"/>
          </ac:picMkLst>
        </pc:picChg>
        <pc:picChg chg="add mod modCrop">
          <ac:chgData name="Thomas Zimmermann" userId="15e990fb-b628-469d-b9e2-8eeb02ae3995" providerId="ADAL" clId="{8D4521DD-432D-43B6-92EE-FB43A12E1FCF}" dt="2023-04-25T19:51:23.150" v="860" actId="1076"/>
          <ac:picMkLst>
            <pc:docMk/>
            <pc:sldMk cId="1658294859" sldId="375"/>
            <ac:picMk id="11" creationId="{73ABF029-F761-19C4-A401-5287306711BF}"/>
          </ac:picMkLst>
        </pc:picChg>
        <pc:picChg chg="add del mod modCrop">
          <ac:chgData name="Thomas Zimmermann" userId="15e990fb-b628-469d-b9e2-8eeb02ae3995" providerId="ADAL" clId="{8D4521DD-432D-43B6-92EE-FB43A12E1FCF}" dt="2023-04-25T19:52:32.828" v="873" actId="21"/>
          <ac:picMkLst>
            <pc:docMk/>
            <pc:sldMk cId="1658294859" sldId="375"/>
            <ac:picMk id="13" creationId="{56D5E3C0-4B2A-F5C8-3845-56CFF35BF6D3}"/>
          </ac:picMkLst>
        </pc:picChg>
        <pc:picChg chg="add mod">
          <ac:chgData name="Thomas Zimmermann" userId="15e990fb-b628-469d-b9e2-8eeb02ae3995" providerId="ADAL" clId="{8D4521DD-432D-43B6-92EE-FB43A12E1FCF}" dt="2023-04-25T19:52:40.821" v="876" actId="14100"/>
          <ac:picMkLst>
            <pc:docMk/>
            <pc:sldMk cId="1658294859" sldId="375"/>
            <ac:picMk id="14" creationId="{01D51DE7-BBCF-EBA0-0C75-9376A28C7331}"/>
          </ac:picMkLst>
        </pc:picChg>
      </pc:sldChg>
      <pc:sldChg chg="addSp delSp modSp add mod modNotesTx">
        <pc:chgData name="Thomas Zimmermann" userId="15e990fb-b628-469d-b9e2-8eeb02ae3995" providerId="ADAL" clId="{8D4521DD-432D-43B6-92EE-FB43A12E1FCF}" dt="2023-04-28T18:35:29" v="1002" actId="1076"/>
        <pc:sldMkLst>
          <pc:docMk/>
          <pc:sldMk cId="2025272525" sldId="376"/>
        </pc:sldMkLst>
        <pc:spChg chg="mod">
          <ac:chgData name="Thomas Zimmermann" userId="15e990fb-b628-469d-b9e2-8eeb02ae3995" providerId="ADAL" clId="{8D4521DD-432D-43B6-92EE-FB43A12E1FCF}" dt="2023-04-28T18:28:00.417" v="963" actId="20577"/>
          <ac:spMkLst>
            <pc:docMk/>
            <pc:sldMk cId="2025272525" sldId="376"/>
            <ac:spMk id="3" creationId="{EB70462A-B59E-2BFA-371E-522D3AE3F2A8}"/>
          </ac:spMkLst>
        </pc:spChg>
        <pc:spChg chg="del">
          <ac:chgData name="Thomas Zimmermann" userId="15e990fb-b628-469d-b9e2-8eeb02ae3995" providerId="ADAL" clId="{8D4521DD-432D-43B6-92EE-FB43A12E1FCF}" dt="2023-04-28T18:28:57.949" v="987" actId="478"/>
          <ac:spMkLst>
            <pc:docMk/>
            <pc:sldMk cId="2025272525" sldId="376"/>
            <ac:spMk id="4" creationId="{E499D67A-D9EF-5CD5-04D2-8A0EBAEEDD4A}"/>
          </ac:spMkLst>
        </pc:spChg>
        <pc:picChg chg="add del mod ord modCrop">
          <ac:chgData name="Thomas Zimmermann" userId="15e990fb-b628-469d-b9e2-8eeb02ae3995" providerId="ADAL" clId="{8D4521DD-432D-43B6-92EE-FB43A12E1FCF}" dt="2023-04-28T18:28:46.342" v="981" actId="21"/>
          <ac:picMkLst>
            <pc:docMk/>
            <pc:sldMk cId="2025272525" sldId="376"/>
            <ac:picMk id="6" creationId="{A94F5A43-FA66-3761-82B2-CB0586D8C241}"/>
          </ac:picMkLst>
        </pc:picChg>
        <pc:picChg chg="add mod ord">
          <ac:chgData name="Thomas Zimmermann" userId="15e990fb-b628-469d-b9e2-8eeb02ae3995" providerId="ADAL" clId="{8D4521DD-432D-43B6-92EE-FB43A12E1FCF}" dt="2023-04-28T18:28:55.817" v="986" actId="1037"/>
          <ac:picMkLst>
            <pc:docMk/>
            <pc:sldMk cId="2025272525" sldId="376"/>
            <ac:picMk id="7" creationId="{36E7BA73-3969-126A-0594-844E29466470}"/>
          </ac:picMkLst>
        </pc:picChg>
        <pc:picChg chg="add del mod modCrop">
          <ac:chgData name="Thomas Zimmermann" userId="15e990fb-b628-469d-b9e2-8eeb02ae3995" providerId="ADAL" clId="{8D4521DD-432D-43B6-92EE-FB43A12E1FCF}" dt="2023-04-28T18:35:23.845" v="1000" actId="21"/>
          <ac:picMkLst>
            <pc:docMk/>
            <pc:sldMk cId="2025272525" sldId="376"/>
            <ac:picMk id="9" creationId="{0C815D03-9515-EACD-CE6D-B6BE1DE60DBA}"/>
          </ac:picMkLst>
        </pc:picChg>
        <pc:picChg chg="add mod">
          <ac:chgData name="Thomas Zimmermann" userId="15e990fb-b628-469d-b9e2-8eeb02ae3995" providerId="ADAL" clId="{8D4521DD-432D-43B6-92EE-FB43A12E1FCF}" dt="2023-04-28T18:35:29" v="1002" actId="1076"/>
          <ac:picMkLst>
            <pc:docMk/>
            <pc:sldMk cId="2025272525" sldId="376"/>
            <ac:picMk id="10" creationId="{4AB2B077-7D7F-7225-EF6B-F47D5C9721B9}"/>
          </ac:picMkLst>
        </pc:picChg>
      </pc:sldChg>
      <pc:sldChg chg="addSp delSp modSp add mod">
        <pc:chgData name="Thomas Zimmermann" userId="15e990fb-b628-469d-b9e2-8eeb02ae3995" providerId="ADAL" clId="{8D4521DD-432D-43B6-92EE-FB43A12E1FCF}" dt="2023-04-25T19:56:51.453" v="890" actId="14100"/>
        <pc:sldMkLst>
          <pc:docMk/>
          <pc:sldMk cId="722631776" sldId="377"/>
        </pc:sldMkLst>
        <pc:spChg chg="del">
          <ac:chgData name="Thomas Zimmermann" userId="15e990fb-b628-469d-b9e2-8eeb02ae3995" providerId="ADAL" clId="{8D4521DD-432D-43B6-92EE-FB43A12E1FCF}" dt="2023-04-25T19:52:58.171" v="879" actId="478"/>
          <ac:spMkLst>
            <pc:docMk/>
            <pc:sldMk cId="722631776" sldId="377"/>
            <ac:spMk id="4" creationId="{E499D67A-D9EF-5CD5-04D2-8A0EBAEEDD4A}"/>
          </ac:spMkLst>
        </pc:spChg>
        <pc:picChg chg="add mod modCrop">
          <ac:chgData name="Thomas Zimmermann" userId="15e990fb-b628-469d-b9e2-8eeb02ae3995" providerId="ADAL" clId="{8D4521DD-432D-43B6-92EE-FB43A12E1FCF}" dt="2023-04-25T19:56:51.453" v="890" actId="14100"/>
          <ac:picMkLst>
            <pc:docMk/>
            <pc:sldMk cId="722631776" sldId="377"/>
            <ac:picMk id="6" creationId="{3C572924-3C32-DDA6-0106-DB8E595FB5CA}"/>
          </ac:picMkLst>
        </pc:picChg>
        <pc:picChg chg="del">
          <ac:chgData name="Thomas Zimmermann" userId="15e990fb-b628-469d-b9e2-8eeb02ae3995" providerId="ADAL" clId="{8D4521DD-432D-43B6-92EE-FB43A12E1FCF}" dt="2023-04-25T19:52:56.308" v="878" actId="478"/>
          <ac:picMkLst>
            <pc:docMk/>
            <pc:sldMk cId="722631776" sldId="377"/>
            <ac:picMk id="14" creationId="{01D51DE7-BBCF-EBA0-0C75-9376A28C7331}"/>
          </ac:picMkLst>
        </pc:picChg>
      </pc:sldChg>
      <pc:sldChg chg="addSp delSp modSp add mod ord">
        <pc:chgData name="Thomas Zimmermann" userId="15e990fb-b628-469d-b9e2-8eeb02ae3995" providerId="ADAL" clId="{8D4521DD-432D-43B6-92EE-FB43A12E1FCF}" dt="2023-05-26T18:07:50.726" v="3941" actId="732"/>
        <pc:sldMkLst>
          <pc:docMk/>
          <pc:sldMk cId="4234829595" sldId="378"/>
        </pc:sldMkLst>
        <pc:spChg chg="mod">
          <ac:chgData name="Thomas Zimmermann" userId="15e990fb-b628-469d-b9e2-8eeb02ae3995" providerId="ADAL" clId="{8D4521DD-432D-43B6-92EE-FB43A12E1FCF}" dt="2023-04-26T19:14:24.699" v="900" actId="20577"/>
          <ac:spMkLst>
            <pc:docMk/>
            <pc:sldMk cId="4234829595" sldId="378"/>
            <ac:spMk id="3" creationId="{EB70462A-B59E-2BFA-371E-522D3AE3F2A8}"/>
          </ac:spMkLst>
        </pc:spChg>
        <pc:spChg chg="del">
          <ac:chgData name="Thomas Zimmermann" userId="15e990fb-b628-469d-b9e2-8eeb02ae3995" providerId="ADAL" clId="{8D4521DD-432D-43B6-92EE-FB43A12E1FCF}" dt="2023-04-26T19:16:27.721" v="953" actId="478"/>
          <ac:spMkLst>
            <pc:docMk/>
            <pc:sldMk cId="4234829595" sldId="378"/>
            <ac:spMk id="4" creationId="{E499D67A-D9EF-5CD5-04D2-8A0EBAEEDD4A}"/>
          </ac:spMkLst>
        </pc:spChg>
        <pc:picChg chg="add del mod modCrop">
          <ac:chgData name="Thomas Zimmermann" userId="15e990fb-b628-469d-b9e2-8eeb02ae3995" providerId="ADAL" clId="{8D4521DD-432D-43B6-92EE-FB43A12E1FCF}" dt="2023-04-26T19:14:43.375" v="911" actId="21"/>
          <ac:picMkLst>
            <pc:docMk/>
            <pc:sldMk cId="4234829595" sldId="378"/>
            <ac:picMk id="6" creationId="{5E2DA779-8C66-A770-2713-1D910CC19640}"/>
          </ac:picMkLst>
        </pc:picChg>
        <pc:picChg chg="add mod">
          <ac:chgData name="Thomas Zimmermann" userId="15e990fb-b628-469d-b9e2-8eeb02ae3995" providerId="ADAL" clId="{8D4521DD-432D-43B6-92EE-FB43A12E1FCF}" dt="2023-04-26T19:14:48.425" v="913" actId="1076"/>
          <ac:picMkLst>
            <pc:docMk/>
            <pc:sldMk cId="4234829595" sldId="378"/>
            <ac:picMk id="7" creationId="{AA818222-B05B-7D4F-7C19-5C281A00ED0B}"/>
          </ac:picMkLst>
        </pc:picChg>
        <pc:picChg chg="add del mod ord modCrop">
          <ac:chgData name="Thomas Zimmermann" userId="15e990fb-b628-469d-b9e2-8eeb02ae3995" providerId="ADAL" clId="{8D4521DD-432D-43B6-92EE-FB43A12E1FCF}" dt="2023-04-26T19:15:50.028" v="934" actId="21"/>
          <ac:picMkLst>
            <pc:docMk/>
            <pc:sldMk cId="4234829595" sldId="378"/>
            <ac:picMk id="9" creationId="{E40F80DC-D3A7-C3A2-C91E-B02961D238B5}"/>
          </ac:picMkLst>
        </pc:picChg>
        <pc:picChg chg="add del mod ord modCrop">
          <ac:chgData name="Thomas Zimmermann" userId="15e990fb-b628-469d-b9e2-8eeb02ae3995" providerId="ADAL" clId="{8D4521DD-432D-43B6-92EE-FB43A12E1FCF}" dt="2023-04-26T19:16:15.602" v="944" actId="21"/>
          <ac:picMkLst>
            <pc:docMk/>
            <pc:sldMk cId="4234829595" sldId="378"/>
            <ac:picMk id="10" creationId="{C2F95B6C-B57B-46C9-4E1D-024E8885C219}"/>
          </ac:picMkLst>
        </pc:picChg>
        <pc:picChg chg="add mod ord modCrop">
          <ac:chgData name="Thomas Zimmermann" userId="15e990fb-b628-469d-b9e2-8eeb02ae3995" providerId="ADAL" clId="{8D4521DD-432D-43B6-92EE-FB43A12E1FCF}" dt="2023-05-26T18:07:50.726" v="3941" actId="732"/>
          <ac:picMkLst>
            <pc:docMk/>
            <pc:sldMk cId="4234829595" sldId="378"/>
            <ac:picMk id="11" creationId="{A0199A3E-A6FF-22AB-D321-16C4A4BEBD9B}"/>
          </ac:picMkLst>
        </pc:picChg>
      </pc:sldChg>
      <pc:sldChg chg="addSp delSp modSp add mod">
        <pc:chgData name="Thomas Zimmermann" userId="15e990fb-b628-469d-b9e2-8eeb02ae3995" providerId="ADAL" clId="{8D4521DD-432D-43B6-92EE-FB43A12E1FCF}" dt="2023-04-28T21:38:25.670" v="1543" actId="478"/>
        <pc:sldMkLst>
          <pc:docMk/>
          <pc:sldMk cId="2527788737" sldId="379"/>
        </pc:sldMkLst>
        <pc:spChg chg="mod">
          <ac:chgData name="Thomas Zimmermann" userId="15e990fb-b628-469d-b9e2-8eeb02ae3995" providerId="ADAL" clId="{8D4521DD-432D-43B6-92EE-FB43A12E1FCF}" dt="2023-04-28T21:30:36.007" v="1517" actId="20577"/>
          <ac:spMkLst>
            <pc:docMk/>
            <pc:sldMk cId="2527788737" sldId="379"/>
            <ac:spMk id="3" creationId="{EB70462A-B59E-2BFA-371E-522D3AE3F2A8}"/>
          </ac:spMkLst>
        </pc:spChg>
        <pc:spChg chg="del">
          <ac:chgData name="Thomas Zimmermann" userId="15e990fb-b628-469d-b9e2-8eeb02ae3995" providerId="ADAL" clId="{8D4521DD-432D-43B6-92EE-FB43A12E1FCF}" dt="2023-04-28T21:31:10.446" v="1525" actId="478"/>
          <ac:spMkLst>
            <pc:docMk/>
            <pc:sldMk cId="2527788737" sldId="379"/>
            <ac:spMk id="4" creationId="{E499D67A-D9EF-5CD5-04D2-8A0EBAEEDD4A}"/>
          </ac:spMkLst>
        </pc:spChg>
        <pc:picChg chg="add del mod ord modCrop">
          <ac:chgData name="Thomas Zimmermann" userId="15e990fb-b628-469d-b9e2-8eeb02ae3995" providerId="ADAL" clId="{8D4521DD-432D-43B6-92EE-FB43A12E1FCF}" dt="2023-04-28T21:18:47.625" v="1420" actId="478"/>
          <ac:picMkLst>
            <pc:docMk/>
            <pc:sldMk cId="2527788737" sldId="379"/>
            <ac:picMk id="6" creationId="{0BB60BDF-786D-0434-C0F3-6FB3CCE1E247}"/>
          </ac:picMkLst>
        </pc:picChg>
        <pc:picChg chg="add mod ord modCrop">
          <ac:chgData name="Thomas Zimmermann" userId="15e990fb-b628-469d-b9e2-8eeb02ae3995" providerId="ADAL" clId="{8D4521DD-432D-43B6-92EE-FB43A12E1FCF}" dt="2023-04-28T21:37:50.735" v="1535" actId="732"/>
          <ac:picMkLst>
            <pc:docMk/>
            <pc:sldMk cId="2527788737" sldId="379"/>
            <ac:picMk id="8" creationId="{71E76FA0-485F-45CA-68D7-64D612558192}"/>
          </ac:picMkLst>
        </pc:picChg>
        <pc:picChg chg="add del mod modCrop">
          <ac:chgData name="Thomas Zimmermann" userId="15e990fb-b628-469d-b9e2-8eeb02ae3995" providerId="ADAL" clId="{8D4521DD-432D-43B6-92EE-FB43A12E1FCF}" dt="2023-04-28T21:37:23.157" v="1531" actId="21"/>
          <ac:picMkLst>
            <pc:docMk/>
            <pc:sldMk cId="2527788737" sldId="379"/>
            <ac:picMk id="10" creationId="{9FD3EC41-F6B1-90E9-9855-32FD8FFD8E85}"/>
          </ac:picMkLst>
        </pc:picChg>
        <pc:picChg chg="add mod">
          <ac:chgData name="Thomas Zimmermann" userId="15e990fb-b628-469d-b9e2-8eeb02ae3995" providerId="ADAL" clId="{8D4521DD-432D-43B6-92EE-FB43A12E1FCF}" dt="2023-04-28T21:37:27.441" v="1533" actId="1076"/>
          <ac:picMkLst>
            <pc:docMk/>
            <pc:sldMk cId="2527788737" sldId="379"/>
            <ac:picMk id="11" creationId="{05C70B0D-C3E9-1DED-012F-406E97592D07}"/>
          </ac:picMkLst>
        </pc:picChg>
        <pc:picChg chg="add del mod">
          <ac:chgData name="Thomas Zimmermann" userId="15e990fb-b628-469d-b9e2-8eeb02ae3995" providerId="ADAL" clId="{8D4521DD-432D-43B6-92EE-FB43A12E1FCF}" dt="2023-04-28T21:38:25.670" v="1543" actId="478"/>
          <ac:picMkLst>
            <pc:docMk/>
            <pc:sldMk cId="2527788737" sldId="379"/>
            <ac:picMk id="13" creationId="{F3357991-DDFF-5EF6-F234-6C42CF8AA8AE}"/>
          </ac:picMkLst>
        </pc:picChg>
      </pc:sldChg>
      <pc:sldChg chg="add del">
        <pc:chgData name="Thomas Zimmermann" userId="15e990fb-b628-469d-b9e2-8eeb02ae3995" providerId="ADAL" clId="{8D4521DD-432D-43B6-92EE-FB43A12E1FCF}" dt="2023-04-28T21:46:17.669" v="1555" actId="47"/>
        <pc:sldMkLst>
          <pc:docMk/>
          <pc:sldMk cId="1289157006" sldId="380"/>
        </pc:sldMkLst>
      </pc:sldChg>
      <pc:sldChg chg="addSp delSp modSp add mod">
        <pc:chgData name="Thomas Zimmermann" userId="15e990fb-b628-469d-b9e2-8eeb02ae3995" providerId="ADAL" clId="{8D4521DD-432D-43B6-92EE-FB43A12E1FCF}" dt="2023-04-30T06:39:29.392" v="2592" actId="478"/>
        <pc:sldMkLst>
          <pc:docMk/>
          <pc:sldMk cId="899533850" sldId="381"/>
        </pc:sldMkLst>
        <pc:spChg chg="mod">
          <ac:chgData name="Thomas Zimmermann" userId="15e990fb-b628-469d-b9e2-8eeb02ae3995" providerId="ADAL" clId="{8D4521DD-432D-43B6-92EE-FB43A12E1FCF}" dt="2023-04-30T06:37:41.064" v="2553" actId="20577"/>
          <ac:spMkLst>
            <pc:docMk/>
            <pc:sldMk cId="899533850" sldId="381"/>
            <ac:spMk id="3" creationId="{EB70462A-B59E-2BFA-371E-522D3AE3F2A8}"/>
          </ac:spMkLst>
        </pc:spChg>
        <pc:spChg chg="del">
          <ac:chgData name="Thomas Zimmermann" userId="15e990fb-b628-469d-b9e2-8eeb02ae3995" providerId="ADAL" clId="{8D4521DD-432D-43B6-92EE-FB43A12E1FCF}" dt="2023-04-30T06:39:29.392" v="2592" actId="478"/>
          <ac:spMkLst>
            <pc:docMk/>
            <pc:sldMk cId="899533850" sldId="381"/>
            <ac:spMk id="4" creationId="{E499D67A-D9EF-5CD5-04D2-8A0EBAEEDD4A}"/>
          </ac:spMkLst>
        </pc:spChg>
        <pc:picChg chg="add del mod ord modCrop">
          <ac:chgData name="Thomas Zimmermann" userId="15e990fb-b628-469d-b9e2-8eeb02ae3995" providerId="ADAL" clId="{8D4521DD-432D-43B6-92EE-FB43A12E1FCF}" dt="2023-04-30T06:39:07.942" v="2578" actId="21"/>
          <ac:picMkLst>
            <pc:docMk/>
            <pc:sldMk cId="899533850" sldId="381"/>
            <ac:picMk id="6" creationId="{9AAFC0B3-48FC-F3BF-FCED-5AF882A2F2EC}"/>
          </ac:picMkLst>
        </pc:picChg>
        <pc:picChg chg="add del mod modCrop">
          <ac:chgData name="Thomas Zimmermann" userId="15e990fb-b628-469d-b9e2-8eeb02ae3995" providerId="ADAL" clId="{8D4521DD-432D-43B6-92EE-FB43A12E1FCF}" dt="2023-04-30T06:39:20.380" v="2589" actId="21"/>
          <ac:picMkLst>
            <pc:docMk/>
            <pc:sldMk cId="899533850" sldId="381"/>
            <ac:picMk id="8" creationId="{89B62CC0-1B48-9641-1B0D-D6EE55475CA5}"/>
          </ac:picMkLst>
        </pc:picChg>
        <pc:picChg chg="add mod ord">
          <ac:chgData name="Thomas Zimmermann" userId="15e990fb-b628-469d-b9e2-8eeb02ae3995" providerId="ADAL" clId="{8D4521DD-432D-43B6-92EE-FB43A12E1FCF}" dt="2023-04-30T06:39:16.134" v="2588" actId="1037"/>
          <ac:picMkLst>
            <pc:docMk/>
            <pc:sldMk cId="899533850" sldId="381"/>
            <ac:picMk id="9" creationId="{5386CCBC-5EFC-4C96-47E7-1F995A17A154}"/>
          </ac:picMkLst>
        </pc:picChg>
        <pc:picChg chg="add mod">
          <ac:chgData name="Thomas Zimmermann" userId="15e990fb-b628-469d-b9e2-8eeb02ae3995" providerId="ADAL" clId="{8D4521DD-432D-43B6-92EE-FB43A12E1FCF}" dt="2023-04-30T06:39:25.034" v="2591" actId="1076"/>
          <ac:picMkLst>
            <pc:docMk/>
            <pc:sldMk cId="899533850" sldId="381"/>
            <ac:picMk id="10" creationId="{F8542485-77B9-D3E8-6343-D8F678093B91}"/>
          </ac:picMkLst>
        </pc:picChg>
      </pc:sldChg>
      <pc:sldChg chg="addSp delSp modSp add mod modNotesTx">
        <pc:chgData name="Thomas Zimmermann" userId="15e990fb-b628-469d-b9e2-8eeb02ae3995" providerId="ADAL" clId="{8D4521DD-432D-43B6-92EE-FB43A12E1FCF}" dt="2023-04-28T21:20:23.501" v="1435" actId="6549"/>
        <pc:sldMkLst>
          <pc:docMk/>
          <pc:sldMk cId="684961057" sldId="382"/>
        </pc:sldMkLst>
        <pc:spChg chg="del">
          <ac:chgData name="Thomas Zimmermann" userId="15e990fb-b628-469d-b9e2-8eeb02ae3995" providerId="ADAL" clId="{8D4521DD-432D-43B6-92EE-FB43A12E1FCF}" dt="2023-04-28T21:14:55.468" v="1359" actId="478"/>
          <ac:spMkLst>
            <pc:docMk/>
            <pc:sldMk cId="684961057" sldId="382"/>
            <ac:spMk id="6" creationId="{0F9BC285-962A-002E-1138-BBA8984B3BB7}"/>
          </ac:spMkLst>
        </pc:spChg>
        <pc:spChg chg="del">
          <ac:chgData name="Thomas Zimmermann" userId="15e990fb-b628-469d-b9e2-8eeb02ae3995" providerId="ADAL" clId="{8D4521DD-432D-43B6-92EE-FB43A12E1FCF}" dt="2023-04-28T21:14:57.020" v="1360" actId="478"/>
          <ac:spMkLst>
            <pc:docMk/>
            <pc:sldMk cId="684961057" sldId="382"/>
            <ac:spMk id="7" creationId="{4F2CAC65-6782-7FE9-685B-378BAD52C0BB}"/>
          </ac:spMkLst>
        </pc:spChg>
        <pc:spChg chg="add mod">
          <ac:chgData name="Thomas Zimmermann" userId="15e990fb-b628-469d-b9e2-8eeb02ae3995" providerId="ADAL" clId="{8D4521DD-432D-43B6-92EE-FB43A12E1FCF}" dt="2023-04-28T21:19:34.707" v="1428" actId="5793"/>
          <ac:spMkLst>
            <pc:docMk/>
            <pc:sldMk cId="684961057" sldId="382"/>
            <ac:spMk id="8" creationId="{C851766E-5A7A-0332-926E-4A843097999A}"/>
          </ac:spMkLst>
        </pc:spChg>
        <pc:spChg chg="add mod">
          <ac:chgData name="Thomas Zimmermann" userId="15e990fb-b628-469d-b9e2-8eeb02ae3995" providerId="ADAL" clId="{8D4521DD-432D-43B6-92EE-FB43A12E1FCF}" dt="2023-04-28T21:19:09.363" v="1422"/>
          <ac:spMkLst>
            <pc:docMk/>
            <pc:sldMk cId="684961057" sldId="382"/>
            <ac:spMk id="10" creationId="{6120D845-6CEE-43A9-2238-3FBAA2D729D3}"/>
          </ac:spMkLst>
        </pc:spChg>
        <pc:picChg chg="del">
          <ac:chgData name="Thomas Zimmermann" userId="15e990fb-b628-469d-b9e2-8eeb02ae3995" providerId="ADAL" clId="{8D4521DD-432D-43B6-92EE-FB43A12E1FCF}" dt="2023-04-28T21:14:53.891" v="1358" actId="478"/>
          <ac:picMkLst>
            <pc:docMk/>
            <pc:sldMk cId="684961057" sldId="382"/>
            <ac:picMk id="4" creationId="{FB441A4B-0D06-A9A6-0228-A276A3CAF10F}"/>
          </ac:picMkLst>
        </pc:picChg>
        <pc:picChg chg="del">
          <ac:chgData name="Thomas Zimmermann" userId="15e990fb-b628-469d-b9e2-8eeb02ae3995" providerId="ADAL" clId="{8D4521DD-432D-43B6-92EE-FB43A12E1FCF}" dt="2023-04-28T21:14:53.121" v="1357" actId="478"/>
          <ac:picMkLst>
            <pc:docMk/>
            <pc:sldMk cId="684961057" sldId="382"/>
            <ac:picMk id="5" creationId="{A9BC63FC-18DA-599C-CBA4-88368A266817}"/>
          </ac:picMkLst>
        </pc:picChg>
        <pc:picChg chg="add del mod modCrop">
          <ac:chgData name="Thomas Zimmermann" userId="15e990fb-b628-469d-b9e2-8eeb02ae3995" providerId="ADAL" clId="{8D4521DD-432D-43B6-92EE-FB43A12E1FCF}" dt="2023-04-28T21:19:54.039" v="1430" actId="21"/>
          <ac:picMkLst>
            <pc:docMk/>
            <pc:sldMk cId="684961057" sldId="382"/>
            <ac:picMk id="9" creationId="{D214C93F-A88B-47D3-7408-37F27432DAD6}"/>
          </ac:picMkLst>
        </pc:picChg>
        <pc:picChg chg="add mod ord">
          <ac:chgData name="Thomas Zimmermann" userId="15e990fb-b628-469d-b9e2-8eeb02ae3995" providerId="ADAL" clId="{8D4521DD-432D-43B6-92EE-FB43A12E1FCF}" dt="2023-04-28T21:20:07.572" v="1433" actId="167"/>
          <ac:picMkLst>
            <pc:docMk/>
            <pc:sldMk cId="684961057" sldId="382"/>
            <ac:picMk id="11" creationId="{9310313E-1C76-C668-1BD3-1FFB4AAE8669}"/>
          </ac:picMkLst>
        </pc:picChg>
      </pc:sldChg>
      <pc:sldChg chg="addSp delSp modSp add mod">
        <pc:chgData name="Thomas Zimmermann" userId="15e990fb-b628-469d-b9e2-8eeb02ae3995" providerId="ADAL" clId="{8D4521DD-432D-43B6-92EE-FB43A12E1FCF}" dt="2023-04-28T21:24:39.983" v="1468" actId="1076"/>
        <pc:sldMkLst>
          <pc:docMk/>
          <pc:sldMk cId="2768809028" sldId="383"/>
        </pc:sldMkLst>
        <pc:spChg chg="del mod">
          <ac:chgData name="Thomas Zimmermann" userId="15e990fb-b628-469d-b9e2-8eeb02ae3995" providerId="ADAL" clId="{8D4521DD-432D-43B6-92EE-FB43A12E1FCF}" dt="2023-04-28T21:21:29.142" v="1439" actId="478"/>
          <ac:spMkLst>
            <pc:docMk/>
            <pc:sldMk cId="2768809028" sldId="383"/>
            <ac:spMk id="8" creationId="{C851766E-5A7A-0332-926E-4A843097999A}"/>
          </ac:spMkLst>
        </pc:spChg>
        <pc:spChg chg="del">
          <ac:chgData name="Thomas Zimmermann" userId="15e990fb-b628-469d-b9e2-8eeb02ae3995" providerId="ADAL" clId="{8D4521DD-432D-43B6-92EE-FB43A12E1FCF}" dt="2023-04-28T21:21:26.911" v="1438" actId="478"/>
          <ac:spMkLst>
            <pc:docMk/>
            <pc:sldMk cId="2768809028" sldId="383"/>
            <ac:spMk id="10" creationId="{6120D845-6CEE-43A9-2238-3FBAA2D729D3}"/>
          </ac:spMkLst>
        </pc:spChg>
        <pc:picChg chg="add del mod modCrop">
          <ac:chgData name="Thomas Zimmermann" userId="15e990fb-b628-469d-b9e2-8eeb02ae3995" providerId="ADAL" clId="{8D4521DD-432D-43B6-92EE-FB43A12E1FCF}" dt="2023-04-28T21:22:33.043" v="1448" actId="21"/>
          <ac:picMkLst>
            <pc:docMk/>
            <pc:sldMk cId="2768809028" sldId="383"/>
            <ac:picMk id="4" creationId="{2EDD176E-65D9-D1CF-D2E4-225A6C5C8FDF}"/>
          </ac:picMkLst>
        </pc:picChg>
        <pc:picChg chg="add mod modCrop">
          <ac:chgData name="Thomas Zimmermann" userId="15e990fb-b628-469d-b9e2-8eeb02ae3995" providerId="ADAL" clId="{8D4521DD-432D-43B6-92EE-FB43A12E1FCF}" dt="2023-04-28T21:24:39.983" v="1468" actId="1076"/>
          <ac:picMkLst>
            <pc:docMk/>
            <pc:sldMk cId="2768809028" sldId="383"/>
            <ac:picMk id="6" creationId="{968160B3-A2C4-87AA-CC0F-04530FA5CCFB}"/>
          </ac:picMkLst>
        </pc:picChg>
        <pc:picChg chg="add mod">
          <ac:chgData name="Thomas Zimmermann" userId="15e990fb-b628-469d-b9e2-8eeb02ae3995" providerId="ADAL" clId="{8D4521DD-432D-43B6-92EE-FB43A12E1FCF}" dt="2023-04-28T21:22:38.003" v="1450" actId="1076"/>
          <ac:picMkLst>
            <pc:docMk/>
            <pc:sldMk cId="2768809028" sldId="383"/>
            <ac:picMk id="7" creationId="{C9C6B84E-B29C-FE39-3E62-BC7F490517DB}"/>
          </ac:picMkLst>
        </pc:picChg>
        <pc:picChg chg="del">
          <ac:chgData name="Thomas Zimmermann" userId="15e990fb-b628-469d-b9e2-8eeb02ae3995" providerId="ADAL" clId="{8D4521DD-432D-43B6-92EE-FB43A12E1FCF}" dt="2023-04-28T21:21:23.295" v="1436" actId="478"/>
          <ac:picMkLst>
            <pc:docMk/>
            <pc:sldMk cId="2768809028" sldId="383"/>
            <ac:picMk id="11" creationId="{9310313E-1C76-C668-1BD3-1FFB4AAE8669}"/>
          </ac:picMkLst>
        </pc:picChg>
        <pc:picChg chg="add mod modCrop">
          <ac:chgData name="Thomas Zimmermann" userId="15e990fb-b628-469d-b9e2-8eeb02ae3995" providerId="ADAL" clId="{8D4521DD-432D-43B6-92EE-FB43A12E1FCF}" dt="2023-04-28T21:24:37.488" v="1467" actId="1076"/>
          <ac:picMkLst>
            <pc:docMk/>
            <pc:sldMk cId="2768809028" sldId="383"/>
            <ac:picMk id="12" creationId="{740512B5-0AFC-1B98-C568-5310A4752732}"/>
          </ac:picMkLst>
        </pc:picChg>
      </pc:sldChg>
      <pc:sldChg chg="addSp delSp modSp add mod">
        <pc:chgData name="Thomas Zimmermann" userId="15e990fb-b628-469d-b9e2-8eeb02ae3995" providerId="ADAL" clId="{8D4521DD-432D-43B6-92EE-FB43A12E1FCF}" dt="2023-04-29T08:01:29.578" v="1910" actId="20577"/>
        <pc:sldMkLst>
          <pc:docMk/>
          <pc:sldMk cId="4194134517" sldId="384"/>
        </pc:sldMkLst>
        <pc:spChg chg="del mod">
          <ac:chgData name="Thomas Zimmermann" userId="15e990fb-b628-469d-b9e2-8eeb02ae3995" providerId="ADAL" clId="{8D4521DD-432D-43B6-92EE-FB43A12E1FCF}" dt="2023-04-29T07:42:11.243" v="1571" actId="478"/>
          <ac:spMkLst>
            <pc:docMk/>
            <pc:sldMk cId="4194134517" sldId="384"/>
            <ac:spMk id="3" creationId="{247D9689-81D1-4B4E-ED1F-E2E270363FE0}"/>
          </ac:spMkLst>
        </pc:spChg>
        <pc:spChg chg="del">
          <ac:chgData name="Thomas Zimmermann" userId="15e990fb-b628-469d-b9e2-8eeb02ae3995" providerId="ADAL" clId="{8D4521DD-432D-43B6-92EE-FB43A12E1FCF}" dt="2023-04-29T07:42:05.182" v="1567" actId="478"/>
          <ac:spMkLst>
            <pc:docMk/>
            <pc:sldMk cId="4194134517" sldId="384"/>
            <ac:spMk id="5" creationId="{29CF40DC-9900-DB12-0753-A6DA7FEA35D6}"/>
          </ac:spMkLst>
        </pc:spChg>
        <pc:spChg chg="del">
          <ac:chgData name="Thomas Zimmermann" userId="15e990fb-b628-469d-b9e2-8eeb02ae3995" providerId="ADAL" clId="{8D4521DD-432D-43B6-92EE-FB43A12E1FCF}" dt="2023-04-29T07:42:06.933" v="1568" actId="478"/>
          <ac:spMkLst>
            <pc:docMk/>
            <pc:sldMk cId="4194134517" sldId="384"/>
            <ac:spMk id="6" creationId="{BE325374-A4B0-7A85-A5BF-922F18329C0F}"/>
          </ac:spMkLst>
        </pc:spChg>
        <pc:spChg chg="add mod">
          <ac:chgData name="Thomas Zimmermann" userId="15e990fb-b628-469d-b9e2-8eeb02ae3995" providerId="ADAL" clId="{8D4521DD-432D-43B6-92EE-FB43A12E1FCF}" dt="2023-04-29T08:00:41.954" v="1833" actId="20577"/>
          <ac:spMkLst>
            <pc:docMk/>
            <pc:sldMk cId="4194134517" sldId="384"/>
            <ac:spMk id="39" creationId="{B280066C-1756-D91E-19E0-59DA6C2C383E}"/>
          </ac:spMkLst>
        </pc:spChg>
        <pc:spChg chg="add mod">
          <ac:chgData name="Thomas Zimmermann" userId="15e990fb-b628-469d-b9e2-8eeb02ae3995" providerId="ADAL" clId="{8D4521DD-432D-43B6-92EE-FB43A12E1FCF}" dt="2023-04-29T08:01:29.578" v="1910" actId="20577"/>
          <ac:spMkLst>
            <pc:docMk/>
            <pc:sldMk cId="4194134517" sldId="384"/>
            <ac:spMk id="40" creationId="{4EC22FB7-EE0F-324F-C411-A2A389BBBFB9}"/>
          </ac:spMkLst>
        </pc:spChg>
        <pc:grpChg chg="add del mod">
          <ac:chgData name="Thomas Zimmermann" userId="15e990fb-b628-469d-b9e2-8eeb02ae3995" providerId="ADAL" clId="{8D4521DD-432D-43B6-92EE-FB43A12E1FCF}" dt="2023-04-29T07:58:30.829" v="1792" actId="21"/>
          <ac:grpSpMkLst>
            <pc:docMk/>
            <pc:sldMk cId="4194134517" sldId="384"/>
            <ac:grpSpMk id="34" creationId="{8E6EAF8C-21C9-A3EB-4377-BE2E8BDF030B}"/>
          </ac:grpSpMkLst>
        </pc:grpChg>
        <pc:picChg chg="del">
          <ac:chgData name="Thomas Zimmermann" userId="15e990fb-b628-469d-b9e2-8eeb02ae3995" providerId="ADAL" clId="{8D4521DD-432D-43B6-92EE-FB43A12E1FCF}" dt="2023-04-29T07:42:09.798" v="1570" actId="478"/>
          <ac:picMkLst>
            <pc:docMk/>
            <pc:sldMk cId="4194134517" sldId="384"/>
            <ac:picMk id="4" creationId="{7B090BBF-36A6-9BB2-3A83-686CD2276166}"/>
          </ac:picMkLst>
        </pc:picChg>
        <pc:picChg chg="del">
          <ac:chgData name="Thomas Zimmermann" userId="15e990fb-b628-469d-b9e2-8eeb02ae3995" providerId="ADAL" clId="{8D4521DD-432D-43B6-92EE-FB43A12E1FCF}" dt="2023-04-29T07:42:50.970" v="1572" actId="478"/>
          <ac:picMkLst>
            <pc:docMk/>
            <pc:sldMk cId="4194134517" sldId="384"/>
            <ac:picMk id="7" creationId="{179BB5A4-169C-6034-69C3-4DBBF18C787A}"/>
          </ac:picMkLst>
        </pc:picChg>
        <pc:picChg chg="add del">
          <ac:chgData name="Thomas Zimmermann" userId="15e990fb-b628-469d-b9e2-8eeb02ae3995" providerId="ADAL" clId="{8D4521DD-432D-43B6-92EE-FB43A12E1FCF}" dt="2023-04-29T07:43:47.327" v="1578" actId="478"/>
          <ac:picMkLst>
            <pc:docMk/>
            <pc:sldMk cId="4194134517" sldId="384"/>
            <ac:picMk id="9" creationId="{E8BAFF2F-09C4-5D34-168B-C823A3F357C1}"/>
          </ac:picMkLst>
        </pc:picChg>
        <pc:picChg chg="add del mod">
          <ac:chgData name="Thomas Zimmermann" userId="15e990fb-b628-469d-b9e2-8eeb02ae3995" providerId="ADAL" clId="{8D4521DD-432D-43B6-92EE-FB43A12E1FCF}" dt="2023-04-29T07:43:46.293" v="1577" actId="478"/>
          <ac:picMkLst>
            <pc:docMk/>
            <pc:sldMk cId="4194134517" sldId="384"/>
            <ac:picMk id="11" creationId="{59CC33AA-B28F-28AC-7FC1-A5826F2F01B8}"/>
          </ac:picMkLst>
        </pc:picChg>
        <pc:picChg chg="add mod modCrop">
          <ac:chgData name="Thomas Zimmermann" userId="15e990fb-b628-469d-b9e2-8eeb02ae3995" providerId="ADAL" clId="{8D4521DD-432D-43B6-92EE-FB43A12E1FCF}" dt="2023-04-29T07:58:24.480" v="1790" actId="164"/>
          <ac:picMkLst>
            <pc:docMk/>
            <pc:sldMk cId="4194134517" sldId="384"/>
            <ac:picMk id="13" creationId="{BD7A34A9-7855-6045-1AFF-8B668E99057D}"/>
          </ac:picMkLst>
        </pc:picChg>
        <pc:picChg chg="add mod modCrop">
          <ac:chgData name="Thomas Zimmermann" userId="15e990fb-b628-469d-b9e2-8eeb02ae3995" providerId="ADAL" clId="{8D4521DD-432D-43B6-92EE-FB43A12E1FCF}" dt="2023-04-29T07:58:24.480" v="1790" actId="164"/>
          <ac:picMkLst>
            <pc:docMk/>
            <pc:sldMk cId="4194134517" sldId="384"/>
            <ac:picMk id="15" creationId="{F8A59D66-21FB-D310-A408-009B8BEB0FEF}"/>
          </ac:picMkLst>
        </pc:picChg>
        <pc:picChg chg="add mod modCrop">
          <ac:chgData name="Thomas Zimmermann" userId="15e990fb-b628-469d-b9e2-8eeb02ae3995" providerId="ADAL" clId="{8D4521DD-432D-43B6-92EE-FB43A12E1FCF}" dt="2023-04-29T07:58:24.480" v="1790" actId="164"/>
          <ac:picMkLst>
            <pc:docMk/>
            <pc:sldMk cId="4194134517" sldId="384"/>
            <ac:picMk id="17" creationId="{E2EFE979-743F-635E-7953-D17891BD4761}"/>
          </ac:picMkLst>
        </pc:picChg>
        <pc:picChg chg="add mod modCrop">
          <ac:chgData name="Thomas Zimmermann" userId="15e990fb-b628-469d-b9e2-8eeb02ae3995" providerId="ADAL" clId="{8D4521DD-432D-43B6-92EE-FB43A12E1FCF}" dt="2023-04-29T07:58:24.480" v="1790" actId="164"/>
          <ac:picMkLst>
            <pc:docMk/>
            <pc:sldMk cId="4194134517" sldId="384"/>
            <ac:picMk id="19" creationId="{75F87897-F14C-BDAD-2A64-130C4F15F04B}"/>
          </ac:picMkLst>
        </pc:picChg>
        <pc:picChg chg="add mod modCrop">
          <ac:chgData name="Thomas Zimmermann" userId="15e990fb-b628-469d-b9e2-8eeb02ae3995" providerId="ADAL" clId="{8D4521DD-432D-43B6-92EE-FB43A12E1FCF}" dt="2023-04-29T07:58:24.480" v="1790" actId="164"/>
          <ac:picMkLst>
            <pc:docMk/>
            <pc:sldMk cId="4194134517" sldId="384"/>
            <ac:picMk id="21" creationId="{212DC078-E682-2C94-A57F-C5EC614C50B1}"/>
          </ac:picMkLst>
        </pc:picChg>
        <pc:picChg chg="add mod modCrop">
          <ac:chgData name="Thomas Zimmermann" userId="15e990fb-b628-469d-b9e2-8eeb02ae3995" providerId="ADAL" clId="{8D4521DD-432D-43B6-92EE-FB43A12E1FCF}" dt="2023-04-29T07:58:24.480" v="1790" actId="164"/>
          <ac:picMkLst>
            <pc:docMk/>
            <pc:sldMk cId="4194134517" sldId="384"/>
            <ac:picMk id="23" creationId="{AF1AB8EE-EEE0-18D5-C86D-1153D8F252A0}"/>
          </ac:picMkLst>
        </pc:picChg>
        <pc:picChg chg="add mod modCrop">
          <ac:chgData name="Thomas Zimmermann" userId="15e990fb-b628-469d-b9e2-8eeb02ae3995" providerId="ADAL" clId="{8D4521DD-432D-43B6-92EE-FB43A12E1FCF}" dt="2023-04-29T07:58:24.480" v="1790" actId="164"/>
          <ac:picMkLst>
            <pc:docMk/>
            <pc:sldMk cId="4194134517" sldId="384"/>
            <ac:picMk id="25" creationId="{09E4AC8C-76A6-2433-7C12-168174CFF523}"/>
          </ac:picMkLst>
        </pc:picChg>
        <pc:picChg chg="add mod modCrop">
          <ac:chgData name="Thomas Zimmermann" userId="15e990fb-b628-469d-b9e2-8eeb02ae3995" providerId="ADAL" clId="{8D4521DD-432D-43B6-92EE-FB43A12E1FCF}" dt="2023-04-29T07:58:24.480" v="1790" actId="164"/>
          <ac:picMkLst>
            <pc:docMk/>
            <pc:sldMk cId="4194134517" sldId="384"/>
            <ac:picMk id="27" creationId="{444404AF-A52A-CE03-E825-C24C8CAFCC26}"/>
          </ac:picMkLst>
        </pc:picChg>
        <pc:picChg chg="add mod modCrop">
          <ac:chgData name="Thomas Zimmermann" userId="15e990fb-b628-469d-b9e2-8eeb02ae3995" providerId="ADAL" clId="{8D4521DD-432D-43B6-92EE-FB43A12E1FCF}" dt="2023-04-29T07:58:24.480" v="1790" actId="164"/>
          <ac:picMkLst>
            <pc:docMk/>
            <pc:sldMk cId="4194134517" sldId="384"/>
            <ac:picMk id="29" creationId="{826F2D54-92C2-2221-A810-950EE6E50D38}"/>
          </ac:picMkLst>
        </pc:picChg>
        <pc:picChg chg="add mod modCrop">
          <ac:chgData name="Thomas Zimmermann" userId="15e990fb-b628-469d-b9e2-8eeb02ae3995" providerId="ADAL" clId="{8D4521DD-432D-43B6-92EE-FB43A12E1FCF}" dt="2023-04-29T07:58:24.480" v="1790" actId="164"/>
          <ac:picMkLst>
            <pc:docMk/>
            <pc:sldMk cId="4194134517" sldId="384"/>
            <ac:picMk id="30" creationId="{5FC4CE53-2639-9733-B576-8C24D140BFB0}"/>
          </ac:picMkLst>
        </pc:picChg>
        <pc:picChg chg="add mod modCrop">
          <ac:chgData name="Thomas Zimmermann" userId="15e990fb-b628-469d-b9e2-8eeb02ae3995" providerId="ADAL" clId="{8D4521DD-432D-43B6-92EE-FB43A12E1FCF}" dt="2023-04-29T07:58:24.480" v="1790" actId="164"/>
          <ac:picMkLst>
            <pc:docMk/>
            <pc:sldMk cId="4194134517" sldId="384"/>
            <ac:picMk id="31" creationId="{11A4AABD-6876-4038-BB02-22D8B4FFABCF}"/>
          </ac:picMkLst>
        </pc:picChg>
        <pc:picChg chg="add del mod modCrop">
          <ac:chgData name="Thomas Zimmermann" userId="15e990fb-b628-469d-b9e2-8eeb02ae3995" providerId="ADAL" clId="{8D4521DD-432D-43B6-92EE-FB43A12E1FCF}" dt="2023-04-29T07:58:00.168" v="1784" actId="478"/>
          <ac:picMkLst>
            <pc:docMk/>
            <pc:sldMk cId="4194134517" sldId="384"/>
            <ac:picMk id="32" creationId="{0CB35BB8-D6F8-19F3-2990-765F2261883E}"/>
          </ac:picMkLst>
        </pc:picChg>
        <pc:picChg chg="add mod modCrop">
          <ac:chgData name="Thomas Zimmermann" userId="15e990fb-b628-469d-b9e2-8eeb02ae3995" providerId="ADAL" clId="{8D4521DD-432D-43B6-92EE-FB43A12E1FCF}" dt="2023-04-29T07:58:24.480" v="1790" actId="164"/>
          <ac:picMkLst>
            <pc:docMk/>
            <pc:sldMk cId="4194134517" sldId="384"/>
            <ac:picMk id="33" creationId="{F48C094B-C1E3-1DD4-FE5E-86DE0A4FA20A}"/>
          </ac:picMkLst>
        </pc:picChg>
        <pc:picChg chg="add mod modCrop">
          <ac:chgData name="Thomas Zimmermann" userId="15e990fb-b628-469d-b9e2-8eeb02ae3995" providerId="ADAL" clId="{8D4521DD-432D-43B6-92EE-FB43A12E1FCF}" dt="2023-04-29T08:00:18.182" v="1818" actId="14100"/>
          <ac:picMkLst>
            <pc:docMk/>
            <pc:sldMk cId="4194134517" sldId="384"/>
            <ac:picMk id="36" creationId="{B669595C-43F4-EFF1-1DB1-2BD2BE41D391}"/>
          </ac:picMkLst>
        </pc:picChg>
        <pc:picChg chg="add mod modCrop">
          <ac:chgData name="Thomas Zimmermann" userId="15e990fb-b628-469d-b9e2-8eeb02ae3995" providerId="ADAL" clId="{8D4521DD-432D-43B6-92EE-FB43A12E1FCF}" dt="2023-04-29T08:00:23.316" v="1821" actId="14100"/>
          <ac:picMkLst>
            <pc:docMk/>
            <pc:sldMk cId="4194134517" sldId="384"/>
            <ac:picMk id="38" creationId="{B1800EFF-3D1B-2126-5974-E29D780B5C8E}"/>
          </ac:picMkLst>
        </pc:picChg>
      </pc:sldChg>
      <pc:sldChg chg="new del">
        <pc:chgData name="Thomas Zimmermann" userId="15e990fb-b628-469d-b9e2-8eeb02ae3995" providerId="ADAL" clId="{8D4521DD-432D-43B6-92EE-FB43A12E1FCF}" dt="2023-04-29T08:02:03.924" v="1913" actId="47"/>
        <pc:sldMkLst>
          <pc:docMk/>
          <pc:sldMk cId="356415430" sldId="385"/>
        </pc:sldMkLst>
      </pc:sldChg>
      <pc:sldChg chg="modSp add mod">
        <pc:chgData name="Thomas Zimmermann" userId="15e990fb-b628-469d-b9e2-8eeb02ae3995" providerId="ADAL" clId="{8D4521DD-432D-43B6-92EE-FB43A12E1FCF}" dt="2023-04-29T08:08:36.238" v="2143" actId="20577"/>
        <pc:sldMkLst>
          <pc:docMk/>
          <pc:sldMk cId="3920108618" sldId="386"/>
        </pc:sldMkLst>
        <pc:spChg chg="mod">
          <ac:chgData name="Thomas Zimmermann" userId="15e990fb-b628-469d-b9e2-8eeb02ae3995" providerId="ADAL" clId="{8D4521DD-432D-43B6-92EE-FB43A12E1FCF}" dt="2023-04-29T08:08:36.238" v="2143" actId="20577"/>
          <ac:spMkLst>
            <pc:docMk/>
            <pc:sldMk cId="3920108618" sldId="386"/>
            <ac:spMk id="5" creationId="{F7C4B0A3-78B6-ACA2-5DBB-75FA4A67A558}"/>
          </ac:spMkLst>
        </pc:spChg>
        <pc:spChg chg="mod">
          <ac:chgData name="Thomas Zimmermann" userId="15e990fb-b628-469d-b9e2-8eeb02ae3995" providerId="ADAL" clId="{8D4521DD-432D-43B6-92EE-FB43A12E1FCF}" dt="2023-04-29T08:02:23.263" v="1949" actId="20577"/>
          <ac:spMkLst>
            <pc:docMk/>
            <pc:sldMk cId="3920108618" sldId="386"/>
            <ac:spMk id="17" creationId="{FA5B281E-13E7-FF24-B768-6E98C845CBE2}"/>
          </ac:spMkLst>
        </pc:spChg>
      </pc:sldChg>
      <pc:sldChg chg="modSp add del mod">
        <pc:chgData name="Thomas Zimmermann" userId="15e990fb-b628-469d-b9e2-8eeb02ae3995" providerId="ADAL" clId="{8D4521DD-432D-43B6-92EE-FB43A12E1FCF}" dt="2023-04-29T20:15:25.394" v="2290" actId="47"/>
        <pc:sldMkLst>
          <pc:docMk/>
          <pc:sldMk cId="3710096479" sldId="387"/>
        </pc:sldMkLst>
        <pc:spChg chg="mod">
          <ac:chgData name="Thomas Zimmermann" userId="15e990fb-b628-469d-b9e2-8eeb02ae3995" providerId="ADAL" clId="{8D4521DD-432D-43B6-92EE-FB43A12E1FCF}" dt="2023-04-29T20:14:27.705" v="2274" actId="6549"/>
          <ac:spMkLst>
            <pc:docMk/>
            <pc:sldMk cId="3710096479" sldId="387"/>
            <ac:spMk id="2" creationId="{09CD3E7D-9970-4321-DE35-1380215D8B87}"/>
          </ac:spMkLst>
        </pc:spChg>
      </pc:sldChg>
      <pc:sldChg chg="addSp delSp modSp add mod">
        <pc:chgData name="Thomas Zimmermann" userId="15e990fb-b628-469d-b9e2-8eeb02ae3995" providerId="ADAL" clId="{8D4521DD-432D-43B6-92EE-FB43A12E1FCF}" dt="2023-04-30T06:52:39.507" v="3002" actId="113"/>
        <pc:sldMkLst>
          <pc:docMk/>
          <pc:sldMk cId="2247614967" sldId="388"/>
        </pc:sldMkLst>
        <pc:spChg chg="mod">
          <ac:chgData name="Thomas Zimmermann" userId="15e990fb-b628-469d-b9e2-8eeb02ae3995" providerId="ADAL" clId="{8D4521DD-432D-43B6-92EE-FB43A12E1FCF}" dt="2023-04-30T06:29:30.069" v="2340" actId="20577"/>
          <ac:spMkLst>
            <pc:docMk/>
            <pc:sldMk cId="2247614967" sldId="388"/>
            <ac:spMk id="2" creationId="{09CD3E7D-9970-4321-DE35-1380215D8B87}"/>
          </ac:spMkLst>
        </pc:spChg>
        <pc:spChg chg="mod">
          <ac:chgData name="Thomas Zimmermann" userId="15e990fb-b628-469d-b9e2-8eeb02ae3995" providerId="ADAL" clId="{8D4521DD-432D-43B6-92EE-FB43A12E1FCF}" dt="2023-04-30T06:52:39.507" v="3002" actId="113"/>
          <ac:spMkLst>
            <pc:docMk/>
            <pc:sldMk cId="2247614967" sldId="388"/>
            <ac:spMk id="3" creationId="{80428B97-CB8D-67BF-DCCB-68978BA9F612}"/>
          </ac:spMkLst>
        </pc:spChg>
        <pc:grpChg chg="add mod">
          <ac:chgData name="Thomas Zimmermann" userId="15e990fb-b628-469d-b9e2-8eeb02ae3995" providerId="ADAL" clId="{8D4521DD-432D-43B6-92EE-FB43A12E1FCF}" dt="2023-04-30T06:31:09.942" v="2372"/>
          <ac:grpSpMkLst>
            <pc:docMk/>
            <pc:sldMk cId="2247614967" sldId="388"/>
            <ac:grpSpMk id="5" creationId="{1A0037D5-BF50-9819-03BA-C7FCA924AE2F}"/>
          </ac:grpSpMkLst>
        </pc:grpChg>
        <pc:picChg chg="add del mod">
          <ac:chgData name="Thomas Zimmermann" userId="15e990fb-b628-469d-b9e2-8eeb02ae3995" providerId="ADAL" clId="{8D4521DD-432D-43B6-92EE-FB43A12E1FCF}" dt="2023-04-30T06:31:09.499" v="2371" actId="478"/>
          <ac:picMkLst>
            <pc:docMk/>
            <pc:sldMk cId="2247614967" sldId="388"/>
            <ac:picMk id="4" creationId="{E17E8881-7142-E4D0-C982-571A691A9892}"/>
          </ac:picMkLst>
        </pc:picChg>
        <pc:picChg chg="mod">
          <ac:chgData name="Thomas Zimmermann" userId="15e990fb-b628-469d-b9e2-8eeb02ae3995" providerId="ADAL" clId="{8D4521DD-432D-43B6-92EE-FB43A12E1FCF}" dt="2023-04-30T06:31:09.942" v="2372"/>
          <ac:picMkLst>
            <pc:docMk/>
            <pc:sldMk cId="2247614967" sldId="388"/>
            <ac:picMk id="6" creationId="{121499D9-F375-485C-9BFF-D31E90EFD920}"/>
          </ac:picMkLst>
        </pc:picChg>
        <pc:picChg chg="mod">
          <ac:chgData name="Thomas Zimmermann" userId="15e990fb-b628-469d-b9e2-8eeb02ae3995" providerId="ADAL" clId="{8D4521DD-432D-43B6-92EE-FB43A12E1FCF}" dt="2023-04-30T06:31:09.942" v="2372"/>
          <ac:picMkLst>
            <pc:docMk/>
            <pc:sldMk cId="2247614967" sldId="388"/>
            <ac:picMk id="7" creationId="{0FDCCF8B-9E01-6D57-7691-10D64F2BCB41}"/>
          </ac:picMkLst>
        </pc:picChg>
      </pc:sldChg>
      <pc:sldChg chg="addSp delSp modSp add mod">
        <pc:chgData name="Thomas Zimmermann" userId="15e990fb-b628-469d-b9e2-8eeb02ae3995" providerId="ADAL" clId="{8D4521DD-432D-43B6-92EE-FB43A12E1FCF}" dt="2023-05-26T08:41:36.021" v="3903" actId="5793"/>
        <pc:sldMkLst>
          <pc:docMk/>
          <pc:sldMk cId="987519951" sldId="389"/>
        </pc:sldMkLst>
        <pc:spChg chg="mod">
          <ac:chgData name="Thomas Zimmermann" userId="15e990fb-b628-469d-b9e2-8eeb02ae3995" providerId="ADAL" clId="{8D4521DD-432D-43B6-92EE-FB43A12E1FCF}" dt="2023-05-26T08:41:36.021" v="3903" actId="5793"/>
          <ac:spMkLst>
            <pc:docMk/>
            <pc:sldMk cId="987519951" sldId="389"/>
            <ac:spMk id="7" creationId="{6A96A4BD-2572-2457-4954-67D6E2268B06}"/>
          </ac:spMkLst>
        </pc:spChg>
        <pc:spChg chg="mod">
          <ac:chgData name="Thomas Zimmermann" userId="15e990fb-b628-469d-b9e2-8eeb02ae3995" providerId="ADAL" clId="{8D4521DD-432D-43B6-92EE-FB43A12E1FCF}" dt="2023-04-30T06:40:37.797" v="2624" actId="1076"/>
          <ac:spMkLst>
            <pc:docMk/>
            <pc:sldMk cId="987519951" sldId="389"/>
            <ac:spMk id="17" creationId="{FA5B281E-13E7-FF24-B768-6E98C845CBE2}"/>
          </ac:spMkLst>
        </pc:spChg>
        <pc:picChg chg="add mod modCrop">
          <ac:chgData name="Thomas Zimmermann" userId="15e990fb-b628-469d-b9e2-8eeb02ae3995" providerId="ADAL" clId="{8D4521DD-432D-43B6-92EE-FB43A12E1FCF}" dt="2023-04-30T06:40:56.842" v="2630" actId="14100"/>
          <ac:picMkLst>
            <pc:docMk/>
            <pc:sldMk cId="987519951" sldId="389"/>
            <ac:picMk id="4" creationId="{3C8BDE22-8066-6B85-7AEE-8F069C5970C2}"/>
          </ac:picMkLst>
        </pc:picChg>
        <pc:picChg chg="del">
          <ac:chgData name="Thomas Zimmermann" userId="15e990fb-b628-469d-b9e2-8eeb02ae3995" providerId="ADAL" clId="{8D4521DD-432D-43B6-92EE-FB43A12E1FCF}" dt="2023-04-30T06:40:52.187" v="2628" actId="478"/>
          <ac:picMkLst>
            <pc:docMk/>
            <pc:sldMk cId="987519951" sldId="389"/>
            <ac:picMk id="8" creationId="{B55F93C6-C7F5-D09D-2EF8-6C35865A4B27}"/>
          </ac:picMkLst>
        </pc:picChg>
      </pc:sldChg>
      <pc:sldChg chg="add">
        <pc:chgData name="Thomas Zimmermann" userId="15e990fb-b628-469d-b9e2-8eeb02ae3995" providerId="ADAL" clId="{8D4521DD-432D-43B6-92EE-FB43A12E1FCF}" dt="2023-04-30T06:37:31.757" v="2546" actId="2890"/>
        <pc:sldMkLst>
          <pc:docMk/>
          <pc:sldMk cId="946573079" sldId="390"/>
        </pc:sldMkLst>
      </pc:sldChg>
      <pc:sldChg chg="addSp delSp modSp add mod">
        <pc:chgData name="Thomas Zimmermann" userId="15e990fb-b628-469d-b9e2-8eeb02ae3995" providerId="ADAL" clId="{8D4521DD-432D-43B6-92EE-FB43A12E1FCF}" dt="2023-04-30T06:49:30.944" v="2919" actId="14100"/>
        <pc:sldMkLst>
          <pc:docMk/>
          <pc:sldMk cId="1663092939" sldId="391"/>
        </pc:sldMkLst>
        <pc:spChg chg="mod">
          <ac:chgData name="Thomas Zimmermann" userId="15e990fb-b628-469d-b9e2-8eeb02ae3995" providerId="ADAL" clId="{8D4521DD-432D-43B6-92EE-FB43A12E1FCF}" dt="2023-04-30T06:48:55.541" v="2911" actId="20577"/>
          <ac:spMkLst>
            <pc:docMk/>
            <pc:sldMk cId="1663092939" sldId="391"/>
            <ac:spMk id="7" creationId="{6A96A4BD-2572-2457-4954-67D6E2268B06}"/>
          </ac:spMkLst>
        </pc:spChg>
        <pc:spChg chg="mod">
          <ac:chgData name="Thomas Zimmermann" userId="15e990fb-b628-469d-b9e2-8eeb02ae3995" providerId="ADAL" clId="{8D4521DD-432D-43B6-92EE-FB43A12E1FCF}" dt="2023-04-30T06:45:51.915" v="2712" actId="20577"/>
          <ac:spMkLst>
            <pc:docMk/>
            <pc:sldMk cId="1663092939" sldId="391"/>
            <ac:spMk id="17" creationId="{FA5B281E-13E7-FF24-B768-6E98C845CBE2}"/>
          </ac:spMkLst>
        </pc:spChg>
        <pc:picChg chg="del">
          <ac:chgData name="Thomas Zimmermann" userId="15e990fb-b628-469d-b9e2-8eeb02ae3995" providerId="ADAL" clId="{8D4521DD-432D-43B6-92EE-FB43A12E1FCF}" dt="2023-04-30T06:49:25.914" v="2917" actId="478"/>
          <ac:picMkLst>
            <pc:docMk/>
            <pc:sldMk cId="1663092939" sldId="391"/>
            <ac:picMk id="4" creationId="{3C8BDE22-8066-6B85-7AEE-8F069C5970C2}"/>
          </ac:picMkLst>
        </pc:picChg>
        <pc:picChg chg="add mod modCrop">
          <ac:chgData name="Thomas Zimmermann" userId="15e990fb-b628-469d-b9e2-8eeb02ae3995" providerId="ADAL" clId="{8D4521DD-432D-43B6-92EE-FB43A12E1FCF}" dt="2023-04-30T06:49:30.944" v="2919" actId="14100"/>
          <ac:picMkLst>
            <pc:docMk/>
            <pc:sldMk cId="1663092939" sldId="391"/>
            <ac:picMk id="5" creationId="{8A18246E-C832-4082-0EF3-FCBFE796862E}"/>
          </ac:picMkLst>
        </pc:picChg>
      </pc:sldChg>
      <pc:sldChg chg="addSp delSp modSp add mod ord">
        <pc:chgData name="Thomas Zimmermann" userId="15e990fb-b628-469d-b9e2-8eeb02ae3995" providerId="ADAL" clId="{8D4521DD-432D-43B6-92EE-FB43A12E1FCF}" dt="2023-04-30T07:24:39.352" v="3290"/>
        <pc:sldMkLst>
          <pc:docMk/>
          <pc:sldMk cId="3624280047" sldId="392"/>
        </pc:sldMkLst>
        <pc:spChg chg="del">
          <ac:chgData name="Thomas Zimmermann" userId="15e990fb-b628-469d-b9e2-8eeb02ae3995" providerId="ADAL" clId="{8D4521DD-432D-43B6-92EE-FB43A12E1FCF}" dt="2023-04-30T07:05:10.363" v="3030" actId="478"/>
          <ac:spMkLst>
            <pc:docMk/>
            <pc:sldMk cId="3624280047" sldId="392"/>
            <ac:spMk id="3" creationId="{C972F3EE-EC80-C6C9-BA22-F1BA65A049DD}"/>
          </ac:spMkLst>
        </pc:spChg>
        <pc:spChg chg="del">
          <ac:chgData name="Thomas Zimmermann" userId="15e990fb-b628-469d-b9e2-8eeb02ae3995" providerId="ADAL" clId="{8D4521DD-432D-43B6-92EE-FB43A12E1FCF}" dt="2023-04-30T07:05:21.167" v="3032" actId="478"/>
          <ac:spMkLst>
            <pc:docMk/>
            <pc:sldMk cId="3624280047" sldId="392"/>
            <ac:spMk id="5" creationId="{4D271EA0-85AE-B496-0B2F-9FE87562F1F8}"/>
          </ac:spMkLst>
        </pc:spChg>
        <pc:spChg chg="del">
          <ac:chgData name="Thomas Zimmermann" userId="15e990fb-b628-469d-b9e2-8eeb02ae3995" providerId="ADAL" clId="{8D4521DD-432D-43B6-92EE-FB43A12E1FCF}" dt="2023-04-30T07:05:16.147" v="3031" actId="478"/>
          <ac:spMkLst>
            <pc:docMk/>
            <pc:sldMk cId="3624280047" sldId="392"/>
            <ac:spMk id="8" creationId="{646CC390-4AFC-7A1C-F19F-03BBF161FFB6}"/>
          </ac:spMkLst>
        </pc:spChg>
        <pc:picChg chg="del">
          <ac:chgData name="Thomas Zimmermann" userId="15e990fb-b628-469d-b9e2-8eeb02ae3995" providerId="ADAL" clId="{8D4521DD-432D-43B6-92EE-FB43A12E1FCF}" dt="2023-04-30T07:05:21.167" v="3032" actId="478"/>
          <ac:picMkLst>
            <pc:docMk/>
            <pc:sldMk cId="3624280047" sldId="392"/>
            <ac:picMk id="4" creationId="{068033A0-EC46-2674-132E-2B0BA12BA34E}"/>
          </ac:picMkLst>
        </pc:picChg>
        <pc:picChg chg="add mod modCrop">
          <ac:chgData name="Thomas Zimmermann" userId="15e990fb-b628-469d-b9e2-8eeb02ae3995" providerId="ADAL" clId="{8D4521DD-432D-43B6-92EE-FB43A12E1FCF}" dt="2023-04-30T07:06:01.269" v="3038" actId="1076"/>
          <ac:picMkLst>
            <pc:docMk/>
            <pc:sldMk cId="3624280047" sldId="392"/>
            <ac:picMk id="7" creationId="{A05B6D97-DC85-DCC6-0F81-885A5D878DFC}"/>
          </ac:picMkLst>
        </pc:picChg>
        <pc:picChg chg="del mod modCrop">
          <ac:chgData name="Thomas Zimmermann" userId="15e990fb-b628-469d-b9e2-8eeb02ae3995" providerId="ADAL" clId="{8D4521DD-432D-43B6-92EE-FB43A12E1FCF}" dt="2023-04-30T07:13:16.084" v="3144" actId="21"/>
          <ac:picMkLst>
            <pc:docMk/>
            <pc:sldMk cId="3624280047" sldId="392"/>
            <ac:picMk id="10" creationId="{1F969553-0410-8525-9A98-9F7F9092C2A2}"/>
          </ac:picMkLst>
        </pc:picChg>
        <pc:picChg chg="add del mod modCrop">
          <ac:chgData name="Thomas Zimmermann" userId="15e990fb-b628-469d-b9e2-8eeb02ae3995" providerId="ADAL" clId="{8D4521DD-432D-43B6-92EE-FB43A12E1FCF}" dt="2023-04-30T07:13:33.750" v="3148" actId="21"/>
          <ac:picMkLst>
            <pc:docMk/>
            <pc:sldMk cId="3624280047" sldId="392"/>
            <ac:picMk id="11" creationId="{B7344A77-2ED4-82A4-446B-C84484E715E3}"/>
          </ac:picMkLst>
        </pc:picChg>
        <pc:picChg chg="add mod">
          <ac:chgData name="Thomas Zimmermann" userId="15e990fb-b628-469d-b9e2-8eeb02ae3995" providerId="ADAL" clId="{8D4521DD-432D-43B6-92EE-FB43A12E1FCF}" dt="2023-04-30T07:12:41.765" v="3141"/>
          <ac:picMkLst>
            <pc:docMk/>
            <pc:sldMk cId="3624280047" sldId="392"/>
            <ac:picMk id="12" creationId="{E2A2620D-0293-35DA-75F8-9E58605F1A24}"/>
          </ac:picMkLst>
        </pc:picChg>
        <pc:picChg chg="add del mod">
          <ac:chgData name="Thomas Zimmermann" userId="15e990fb-b628-469d-b9e2-8eeb02ae3995" providerId="ADAL" clId="{8D4521DD-432D-43B6-92EE-FB43A12E1FCF}" dt="2023-04-30T07:13:33.750" v="3148" actId="21"/>
          <ac:picMkLst>
            <pc:docMk/>
            <pc:sldMk cId="3624280047" sldId="392"/>
            <ac:picMk id="13" creationId="{2CF7497C-8514-F350-8AB9-3972245361BC}"/>
          </ac:picMkLst>
        </pc:picChg>
        <pc:picChg chg="add mod">
          <ac:chgData name="Thomas Zimmermann" userId="15e990fb-b628-469d-b9e2-8eeb02ae3995" providerId="ADAL" clId="{8D4521DD-432D-43B6-92EE-FB43A12E1FCF}" dt="2023-04-30T07:13:38.517" v="3150" actId="1076"/>
          <ac:picMkLst>
            <pc:docMk/>
            <pc:sldMk cId="3624280047" sldId="392"/>
            <ac:picMk id="14" creationId="{76215561-D6B9-C9B5-7E4B-A48FE1CDE731}"/>
          </ac:picMkLst>
        </pc:picChg>
        <pc:picChg chg="add del mod">
          <ac:chgData name="Thomas Zimmermann" userId="15e990fb-b628-469d-b9e2-8eeb02ae3995" providerId="ADAL" clId="{8D4521DD-432D-43B6-92EE-FB43A12E1FCF}" dt="2023-04-30T07:19:23.172" v="3244" actId="1076"/>
          <ac:picMkLst>
            <pc:docMk/>
            <pc:sldMk cId="3624280047" sldId="392"/>
            <ac:picMk id="15" creationId="{082CDEE8-0FF6-3EDF-C098-3C514F2186E3}"/>
          </ac:picMkLst>
        </pc:picChg>
        <pc:picChg chg="add del mod">
          <ac:chgData name="Thomas Zimmermann" userId="15e990fb-b628-469d-b9e2-8eeb02ae3995" providerId="ADAL" clId="{8D4521DD-432D-43B6-92EE-FB43A12E1FCF}" dt="2023-04-30T07:17:11.731" v="3193" actId="21"/>
          <ac:picMkLst>
            <pc:docMk/>
            <pc:sldMk cId="3624280047" sldId="392"/>
            <ac:picMk id="16" creationId="{83C26F55-21A9-CF0F-E0FD-24DD0C97C60F}"/>
          </ac:picMkLst>
        </pc:picChg>
      </pc:sldChg>
      <pc:sldChg chg="addSp delSp modSp add mod">
        <pc:chgData name="Thomas Zimmermann" userId="15e990fb-b628-469d-b9e2-8eeb02ae3995" providerId="ADAL" clId="{8D4521DD-432D-43B6-92EE-FB43A12E1FCF}" dt="2023-04-30T07:48:41.874" v="3389"/>
        <pc:sldMkLst>
          <pc:docMk/>
          <pc:sldMk cId="3320390774" sldId="393"/>
        </pc:sldMkLst>
        <pc:spChg chg="del">
          <ac:chgData name="Thomas Zimmermann" userId="15e990fb-b628-469d-b9e2-8eeb02ae3995" providerId="ADAL" clId="{8D4521DD-432D-43B6-92EE-FB43A12E1FCF}" dt="2023-04-30T07:16:46.175" v="3184" actId="478"/>
          <ac:spMkLst>
            <pc:docMk/>
            <pc:sldMk cId="3320390774" sldId="393"/>
            <ac:spMk id="3" creationId="{C972F3EE-EC80-C6C9-BA22-F1BA65A049DD}"/>
          </ac:spMkLst>
        </pc:spChg>
        <pc:spChg chg="del">
          <ac:chgData name="Thomas Zimmermann" userId="15e990fb-b628-469d-b9e2-8eeb02ae3995" providerId="ADAL" clId="{8D4521DD-432D-43B6-92EE-FB43A12E1FCF}" dt="2023-04-30T07:17:33.217" v="3202" actId="478"/>
          <ac:spMkLst>
            <pc:docMk/>
            <pc:sldMk cId="3320390774" sldId="393"/>
            <ac:spMk id="5" creationId="{4D271EA0-85AE-B496-0B2F-9FE87562F1F8}"/>
          </ac:spMkLst>
        </pc:spChg>
        <pc:spChg chg="del">
          <ac:chgData name="Thomas Zimmermann" userId="15e990fb-b628-469d-b9e2-8eeb02ae3995" providerId="ADAL" clId="{8D4521DD-432D-43B6-92EE-FB43A12E1FCF}" dt="2023-04-30T07:16:48.453" v="3185" actId="478"/>
          <ac:spMkLst>
            <pc:docMk/>
            <pc:sldMk cId="3320390774" sldId="393"/>
            <ac:spMk id="8" creationId="{646CC390-4AFC-7A1C-F19F-03BBF161FFB6}"/>
          </ac:spMkLst>
        </pc:spChg>
        <pc:spChg chg="del">
          <ac:chgData name="Thomas Zimmermann" userId="15e990fb-b628-469d-b9e2-8eeb02ae3995" providerId="ADAL" clId="{8D4521DD-432D-43B6-92EE-FB43A12E1FCF}" dt="2023-04-30T07:16:44.542" v="3183" actId="478"/>
          <ac:spMkLst>
            <pc:docMk/>
            <pc:sldMk cId="3320390774" sldId="393"/>
            <ac:spMk id="14" creationId="{8E98ED5F-B647-82F7-16EA-57EB7B866716}"/>
          </ac:spMkLst>
        </pc:spChg>
        <pc:spChg chg="del">
          <ac:chgData name="Thomas Zimmermann" userId="15e990fb-b628-469d-b9e2-8eeb02ae3995" providerId="ADAL" clId="{8D4521DD-432D-43B6-92EE-FB43A12E1FCF}" dt="2023-04-30T07:16:42.561" v="3182" actId="478"/>
          <ac:spMkLst>
            <pc:docMk/>
            <pc:sldMk cId="3320390774" sldId="393"/>
            <ac:spMk id="15" creationId="{E0E9E4C7-94BF-EAAA-7DA7-8BA91EAD44AE}"/>
          </ac:spMkLst>
        </pc:spChg>
        <pc:picChg chg="del">
          <ac:chgData name="Thomas Zimmermann" userId="15e990fb-b628-469d-b9e2-8eeb02ae3995" providerId="ADAL" clId="{8D4521DD-432D-43B6-92EE-FB43A12E1FCF}" dt="2023-04-30T07:17:33.217" v="3202" actId="478"/>
          <ac:picMkLst>
            <pc:docMk/>
            <pc:sldMk cId="3320390774" sldId="393"/>
            <ac:picMk id="4" creationId="{068033A0-EC46-2674-132E-2B0BA12BA34E}"/>
          </ac:picMkLst>
        </pc:picChg>
        <pc:picChg chg="add del mod">
          <ac:chgData name="Thomas Zimmermann" userId="15e990fb-b628-469d-b9e2-8eeb02ae3995" providerId="ADAL" clId="{8D4521DD-432D-43B6-92EE-FB43A12E1FCF}" dt="2023-04-30T07:19:06.165" v="3241" actId="478"/>
          <ac:picMkLst>
            <pc:docMk/>
            <pc:sldMk cId="3320390774" sldId="393"/>
            <ac:picMk id="6" creationId="{59525DA8-15B9-5CDA-BEA4-C277DD72BE9F}"/>
          </ac:picMkLst>
        </pc:picChg>
        <pc:picChg chg="add del">
          <ac:chgData name="Thomas Zimmermann" userId="15e990fb-b628-469d-b9e2-8eeb02ae3995" providerId="ADAL" clId="{8D4521DD-432D-43B6-92EE-FB43A12E1FCF}" dt="2023-04-30T07:19:56.726" v="3246" actId="478"/>
          <ac:picMkLst>
            <pc:docMk/>
            <pc:sldMk cId="3320390774" sldId="393"/>
            <ac:picMk id="7" creationId="{36787572-0506-6731-21A1-AE9BA3528576}"/>
          </ac:picMkLst>
        </pc:picChg>
        <pc:picChg chg="add mod modCrop">
          <ac:chgData name="Thomas Zimmermann" userId="15e990fb-b628-469d-b9e2-8eeb02ae3995" providerId="ADAL" clId="{8D4521DD-432D-43B6-92EE-FB43A12E1FCF}" dt="2023-04-30T07:20:32.171" v="3259" actId="14100"/>
          <ac:picMkLst>
            <pc:docMk/>
            <pc:sldMk cId="3320390774" sldId="393"/>
            <ac:picMk id="10" creationId="{0535F229-0651-9048-98F7-0BE4624B79DF}"/>
          </ac:picMkLst>
        </pc:picChg>
        <pc:picChg chg="del">
          <ac:chgData name="Thomas Zimmermann" userId="15e990fb-b628-469d-b9e2-8eeb02ae3995" providerId="ADAL" clId="{8D4521DD-432D-43B6-92EE-FB43A12E1FCF}" dt="2023-04-30T07:16:40.936" v="3181" actId="478"/>
          <ac:picMkLst>
            <pc:docMk/>
            <pc:sldMk cId="3320390774" sldId="393"/>
            <ac:picMk id="12" creationId="{511AD21C-61DC-025E-DEF6-8642B834130A}"/>
          </ac:picMkLst>
        </pc:picChg>
        <pc:picChg chg="del mod">
          <ac:chgData name="Thomas Zimmermann" userId="15e990fb-b628-469d-b9e2-8eeb02ae3995" providerId="ADAL" clId="{8D4521DD-432D-43B6-92EE-FB43A12E1FCF}" dt="2023-04-30T07:16:39.310" v="3180" actId="21"/>
          <ac:picMkLst>
            <pc:docMk/>
            <pc:sldMk cId="3320390774" sldId="393"/>
            <ac:picMk id="13" creationId="{AF9DD5DB-697B-8368-7128-F74868BC0DC5}"/>
          </ac:picMkLst>
        </pc:picChg>
        <pc:picChg chg="add del mod modCrop">
          <ac:chgData name="Thomas Zimmermann" userId="15e990fb-b628-469d-b9e2-8eeb02ae3995" providerId="ADAL" clId="{8D4521DD-432D-43B6-92EE-FB43A12E1FCF}" dt="2023-04-30T07:46:48.793" v="3380" actId="21"/>
          <ac:picMkLst>
            <pc:docMk/>
            <pc:sldMk cId="3320390774" sldId="393"/>
            <ac:picMk id="16" creationId="{98C17C16-605A-5838-CCD8-FAF55F7B4660}"/>
          </ac:picMkLst>
        </pc:picChg>
        <pc:picChg chg="add mod modCrop">
          <ac:chgData name="Thomas Zimmermann" userId="15e990fb-b628-469d-b9e2-8eeb02ae3995" providerId="ADAL" clId="{8D4521DD-432D-43B6-92EE-FB43A12E1FCF}" dt="2023-04-30T07:47:10.614" v="3388" actId="1076"/>
          <ac:picMkLst>
            <pc:docMk/>
            <pc:sldMk cId="3320390774" sldId="393"/>
            <ac:picMk id="18" creationId="{9FABC392-C38A-3536-411D-4EB084D68BD9}"/>
          </ac:picMkLst>
        </pc:picChg>
        <pc:picChg chg="del">
          <ac:chgData name="Thomas Zimmermann" userId="15e990fb-b628-469d-b9e2-8eeb02ae3995" providerId="ADAL" clId="{8D4521DD-432D-43B6-92EE-FB43A12E1FCF}" dt="2023-04-30T07:20:26.577" v="3256" actId="478"/>
          <ac:picMkLst>
            <pc:docMk/>
            <pc:sldMk cId="3320390774" sldId="393"/>
            <ac:picMk id="19" creationId="{E68D30C3-0980-6479-BFC0-EA4E39FBEDA6}"/>
          </ac:picMkLst>
        </pc:picChg>
        <pc:picChg chg="add mod">
          <ac:chgData name="Thomas Zimmermann" userId="15e990fb-b628-469d-b9e2-8eeb02ae3995" providerId="ADAL" clId="{8D4521DD-432D-43B6-92EE-FB43A12E1FCF}" dt="2023-04-30T07:46:52.793" v="3382" actId="1076"/>
          <ac:picMkLst>
            <pc:docMk/>
            <pc:sldMk cId="3320390774" sldId="393"/>
            <ac:picMk id="20" creationId="{E803A663-BFF3-C3EC-B475-AB05DD61C257}"/>
          </ac:picMkLst>
        </pc:picChg>
        <pc:picChg chg="add mod">
          <ac:chgData name="Thomas Zimmermann" userId="15e990fb-b628-469d-b9e2-8eeb02ae3995" providerId="ADAL" clId="{8D4521DD-432D-43B6-92EE-FB43A12E1FCF}" dt="2023-04-30T07:48:41.874" v="3389"/>
          <ac:picMkLst>
            <pc:docMk/>
            <pc:sldMk cId="3320390774" sldId="393"/>
            <ac:picMk id="21" creationId="{BC71F8B8-0D71-F5E9-EEB5-20C45440BADE}"/>
          </ac:picMkLst>
        </pc:picChg>
      </pc:sldChg>
      <pc:sldChg chg="addSp delSp modSp add mod">
        <pc:chgData name="Thomas Zimmermann" userId="15e990fb-b628-469d-b9e2-8eeb02ae3995" providerId="ADAL" clId="{8D4521DD-432D-43B6-92EE-FB43A12E1FCF}" dt="2023-04-30T07:38:28.108" v="3365" actId="1037"/>
        <pc:sldMkLst>
          <pc:docMk/>
          <pc:sldMk cId="1883917693" sldId="394"/>
        </pc:sldMkLst>
        <pc:spChg chg="del">
          <ac:chgData name="Thomas Zimmermann" userId="15e990fb-b628-469d-b9e2-8eeb02ae3995" providerId="ADAL" clId="{8D4521DD-432D-43B6-92EE-FB43A12E1FCF}" dt="2023-04-30T07:25:47.794" v="3295" actId="478"/>
          <ac:spMkLst>
            <pc:docMk/>
            <pc:sldMk cId="1883917693" sldId="394"/>
            <ac:spMk id="6" creationId="{76673932-1687-F029-0582-2B0A4C074B97}"/>
          </ac:spMkLst>
        </pc:spChg>
        <pc:spChg chg="del">
          <ac:chgData name="Thomas Zimmermann" userId="15e990fb-b628-469d-b9e2-8eeb02ae3995" providerId="ADAL" clId="{8D4521DD-432D-43B6-92EE-FB43A12E1FCF}" dt="2023-04-30T07:25:43.985" v="3293" actId="478"/>
          <ac:spMkLst>
            <pc:docMk/>
            <pc:sldMk cId="1883917693" sldId="394"/>
            <ac:spMk id="8" creationId="{EF89364D-F5B7-7128-5C51-5718CF5317AF}"/>
          </ac:spMkLst>
        </pc:spChg>
        <pc:spChg chg="del">
          <ac:chgData name="Thomas Zimmermann" userId="15e990fb-b628-469d-b9e2-8eeb02ae3995" providerId="ADAL" clId="{8D4521DD-432D-43B6-92EE-FB43A12E1FCF}" dt="2023-04-30T07:25:45.608" v="3294" actId="478"/>
          <ac:spMkLst>
            <pc:docMk/>
            <pc:sldMk cId="1883917693" sldId="394"/>
            <ac:spMk id="9" creationId="{E0665CA9-0ECD-B67F-B3F3-CC0FFE9E94F1}"/>
          </ac:spMkLst>
        </pc:spChg>
        <pc:picChg chg="add del mod modCrop">
          <ac:chgData name="Thomas Zimmermann" userId="15e990fb-b628-469d-b9e2-8eeb02ae3995" providerId="ADAL" clId="{8D4521DD-432D-43B6-92EE-FB43A12E1FCF}" dt="2023-04-30T07:33:35.068" v="3299" actId="21"/>
          <ac:picMkLst>
            <pc:docMk/>
            <pc:sldMk cId="1883917693" sldId="394"/>
            <ac:picMk id="4" creationId="{FA2A76C1-BB7A-5958-96D5-87393842F04C}"/>
          </ac:picMkLst>
        </pc:picChg>
        <pc:picChg chg="add del mod">
          <ac:chgData name="Thomas Zimmermann" userId="15e990fb-b628-469d-b9e2-8eeb02ae3995" providerId="ADAL" clId="{8D4521DD-432D-43B6-92EE-FB43A12E1FCF}" dt="2023-04-30T07:36:53.668" v="3325" actId="478"/>
          <ac:picMkLst>
            <pc:docMk/>
            <pc:sldMk cId="1883917693" sldId="394"/>
            <ac:picMk id="5" creationId="{E7AD4364-C657-F9D1-05EC-B9361E49ECC9}"/>
          </ac:picMkLst>
        </pc:picChg>
        <pc:picChg chg="del">
          <ac:chgData name="Thomas Zimmermann" userId="15e990fb-b628-469d-b9e2-8eeb02ae3995" providerId="ADAL" clId="{8D4521DD-432D-43B6-92EE-FB43A12E1FCF}" dt="2023-04-30T07:25:47.794" v="3295" actId="478"/>
          <ac:picMkLst>
            <pc:docMk/>
            <pc:sldMk cId="1883917693" sldId="394"/>
            <ac:picMk id="7" creationId="{236F103D-1874-6E18-0578-F3D4433854F4}"/>
          </ac:picMkLst>
        </pc:picChg>
        <pc:picChg chg="add mod modCrop">
          <ac:chgData name="Thomas Zimmermann" userId="15e990fb-b628-469d-b9e2-8eeb02ae3995" providerId="ADAL" clId="{8D4521DD-432D-43B6-92EE-FB43A12E1FCF}" dt="2023-04-30T07:35:16.511" v="3317" actId="1076"/>
          <ac:picMkLst>
            <pc:docMk/>
            <pc:sldMk cId="1883917693" sldId="394"/>
            <ac:picMk id="11" creationId="{34655B6B-28A2-83F2-0988-478D45253700}"/>
          </ac:picMkLst>
        </pc:picChg>
        <pc:picChg chg="del">
          <ac:chgData name="Thomas Zimmermann" userId="15e990fb-b628-469d-b9e2-8eeb02ae3995" providerId="ADAL" clId="{8D4521DD-432D-43B6-92EE-FB43A12E1FCF}" dt="2023-04-30T07:25:47.794" v="3295" actId="478"/>
          <ac:picMkLst>
            <pc:docMk/>
            <pc:sldMk cId="1883917693" sldId="394"/>
            <ac:picMk id="12" creationId="{402E25F5-6E7A-DE8E-E1FF-64DB0CEC55E1}"/>
          </ac:picMkLst>
        </pc:picChg>
        <pc:picChg chg="del">
          <ac:chgData name="Thomas Zimmermann" userId="15e990fb-b628-469d-b9e2-8eeb02ae3995" providerId="ADAL" clId="{8D4521DD-432D-43B6-92EE-FB43A12E1FCF}" dt="2023-04-30T07:25:41.602" v="3292" actId="478"/>
          <ac:picMkLst>
            <pc:docMk/>
            <pc:sldMk cId="1883917693" sldId="394"/>
            <ac:picMk id="13" creationId="{366E5B88-7EAF-67E5-7883-083E66DB0772}"/>
          </ac:picMkLst>
        </pc:picChg>
        <pc:picChg chg="add del mod modCrop">
          <ac:chgData name="Thomas Zimmermann" userId="15e990fb-b628-469d-b9e2-8eeb02ae3995" providerId="ADAL" clId="{8D4521DD-432D-43B6-92EE-FB43A12E1FCF}" dt="2023-04-30T07:37:30.037" v="3340" actId="21"/>
          <ac:picMkLst>
            <pc:docMk/>
            <pc:sldMk cId="1883917693" sldId="394"/>
            <ac:picMk id="15" creationId="{ED09D21C-9778-8926-4E2A-D81FC9B9400D}"/>
          </ac:picMkLst>
        </pc:picChg>
        <pc:picChg chg="add del mod modCrop">
          <ac:chgData name="Thomas Zimmermann" userId="15e990fb-b628-469d-b9e2-8eeb02ae3995" providerId="ADAL" clId="{8D4521DD-432D-43B6-92EE-FB43A12E1FCF}" dt="2023-04-30T07:37:16.747" v="3334" actId="21"/>
          <ac:picMkLst>
            <pc:docMk/>
            <pc:sldMk cId="1883917693" sldId="394"/>
            <ac:picMk id="17" creationId="{C08D0D24-92AC-7C52-2249-050C2AC0E7E3}"/>
          </ac:picMkLst>
        </pc:picChg>
        <pc:picChg chg="add mod">
          <ac:chgData name="Thomas Zimmermann" userId="15e990fb-b628-469d-b9e2-8eeb02ae3995" providerId="ADAL" clId="{8D4521DD-432D-43B6-92EE-FB43A12E1FCF}" dt="2023-04-30T07:37:22.041" v="3336" actId="1076"/>
          <ac:picMkLst>
            <pc:docMk/>
            <pc:sldMk cId="1883917693" sldId="394"/>
            <ac:picMk id="18" creationId="{A6CDFB1A-83AE-6416-D347-DBC458C2120B}"/>
          </ac:picMkLst>
        </pc:picChg>
        <pc:picChg chg="add mod">
          <ac:chgData name="Thomas Zimmermann" userId="15e990fb-b628-469d-b9e2-8eeb02ae3995" providerId="ADAL" clId="{8D4521DD-432D-43B6-92EE-FB43A12E1FCF}" dt="2023-04-30T07:37:34.347" v="3342" actId="1076"/>
          <ac:picMkLst>
            <pc:docMk/>
            <pc:sldMk cId="1883917693" sldId="394"/>
            <ac:picMk id="19" creationId="{AEE1FA92-D746-FE8A-A976-8F6A80755DAA}"/>
          </ac:picMkLst>
        </pc:picChg>
        <pc:picChg chg="add mod modCrop">
          <ac:chgData name="Thomas Zimmermann" userId="15e990fb-b628-469d-b9e2-8eeb02ae3995" providerId="ADAL" clId="{8D4521DD-432D-43B6-92EE-FB43A12E1FCF}" dt="2023-04-30T07:38:28.108" v="3365" actId="1037"/>
          <ac:picMkLst>
            <pc:docMk/>
            <pc:sldMk cId="1883917693" sldId="394"/>
            <ac:picMk id="21" creationId="{5CCE85FA-FAB3-F931-3EF8-5DB90CE67A1F}"/>
          </ac:picMkLst>
        </pc:picChg>
      </pc:sldChg>
      <pc:sldChg chg="modSp mod">
        <pc:chgData name="Thomas Zimmermann" userId="15e990fb-b628-469d-b9e2-8eeb02ae3995" providerId="ADAL" clId="{8D4521DD-432D-43B6-92EE-FB43A12E1FCF}" dt="2023-05-26T18:08:11.323" v="3942" actId="732"/>
        <pc:sldMkLst>
          <pc:docMk/>
          <pc:sldMk cId="2442717718" sldId="400"/>
        </pc:sldMkLst>
        <pc:picChg chg="mod modCrop">
          <ac:chgData name="Thomas Zimmermann" userId="15e990fb-b628-469d-b9e2-8eeb02ae3995" providerId="ADAL" clId="{8D4521DD-432D-43B6-92EE-FB43A12E1FCF}" dt="2023-05-26T18:08:11.323" v="3942" actId="732"/>
          <ac:picMkLst>
            <pc:docMk/>
            <pc:sldMk cId="2442717718" sldId="400"/>
            <ac:picMk id="9" creationId="{5FD290B7-111D-5D26-8CAA-001BA69808E9}"/>
          </ac:picMkLst>
        </pc:picChg>
      </pc:sldChg>
      <pc:sldChg chg="del">
        <pc:chgData name="Thomas Zimmermann" userId="15e990fb-b628-469d-b9e2-8eeb02ae3995" providerId="ADAL" clId="{8D4521DD-432D-43B6-92EE-FB43A12E1FCF}" dt="2023-05-26T06:32:17.978" v="3450" actId="47"/>
        <pc:sldMkLst>
          <pc:docMk/>
          <pc:sldMk cId="2614339693" sldId="403"/>
        </pc:sldMkLst>
      </pc:sldChg>
      <pc:sldChg chg="modSp mod">
        <pc:chgData name="Thomas Zimmermann" userId="15e990fb-b628-469d-b9e2-8eeb02ae3995" providerId="ADAL" clId="{8D4521DD-432D-43B6-92EE-FB43A12E1FCF}" dt="2023-05-26T07:42:48.701" v="3597" actId="20577"/>
        <pc:sldMkLst>
          <pc:docMk/>
          <pc:sldMk cId="28453651" sldId="415"/>
        </pc:sldMkLst>
        <pc:spChg chg="mod">
          <ac:chgData name="Thomas Zimmermann" userId="15e990fb-b628-469d-b9e2-8eeb02ae3995" providerId="ADAL" clId="{8D4521DD-432D-43B6-92EE-FB43A12E1FCF}" dt="2023-05-26T07:42:48.701" v="3597" actId="20577"/>
          <ac:spMkLst>
            <pc:docMk/>
            <pc:sldMk cId="28453651" sldId="415"/>
            <ac:spMk id="5" creationId="{4252C40A-EDEA-76A4-0865-9ECEFF44ABB0}"/>
          </ac:spMkLst>
        </pc:spChg>
      </pc:sldChg>
      <pc:sldChg chg="addSp delSp modSp mod">
        <pc:chgData name="Thomas Zimmermann" userId="15e990fb-b628-469d-b9e2-8eeb02ae3995" providerId="ADAL" clId="{8D4521DD-432D-43B6-92EE-FB43A12E1FCF}" dt="2023-05-31T19:07:17.319" v="4754" actId="554"/>
        <pc:sldMkLst>
          <pc:docMk/>
          <pc:sldMk cId="841029948" sldId="416"/>
        </pc:sldMkLst>
        <pc:spChg chg="mod">
          <ac:chgData name="Thomas Zimmermann" userId="15e990fb-b628-469d-b9e2-8eeb02ae3995" providerId="ADAL" clId="{8D4521DD-432D-43B6-92EE-FB43A12E1FCF}" dt="2023-05-31T19:07:17.319" v="4754" actId="554"/>
          <ac:spMkLst>
            <pc:docMk/>
            <pc:sldMk cId="841029948" sldId="416"/>
            <ac:spMk id="4" creationId="{E7FAEA34-49A3-1906-6F42-F985F1C89905}"/>
          </ac:spMkLst>
        </pc:spChg>
        <pc:spChg chg="add mod">
          <ac:chgData name="Thomas Zimmermann" userId="15e990fb-b628-469d-b9e2-8eeb02ae3995" providerId="ADAL" clId="{8D4521DD-432D-43B6-92EE-FB43A12E1FCF}" dt="2023-05-31T19:07:07.997" v="4753" actId="554"/>
          <ac:spMkLst>
            <pc:docMk/>
            <pc:sldMk cId="841029948" sldId="416"/>
            <ac:spMk id="7" creationId="{5E1340B0-751C-BA85-C755-4C555BBFB902}"/>
          </ac:spMkLst>
        </pc:spChg>
        <pc:spChg chg="mod">
          <ac:chgData name="Thomas Zimmermann" userId="15e990fb-b628-469d-b9e2-8eeb02ae3995" providerId="ADAL" clId="{8D4521DD-432D-43B6-92EE-FB43A12E1FCF}" dt="2023-05-31T19:07:17.319" v="4754" actId="554"/>
          <ac:spMkLst>
            <pc:docMk/>
            <pc:sldMk cId="841029948" sldId="416"/>
            <ac:spMk id="8" creationId="{1363FADF-709E-49B2-9772-BAAA31B13D0A}"/>
          </ac:spMkLst>
        </pc:spChg>
        <pc:spChg chg="mod">
          <ac:chgData name="Thomas Zimmermann" userId="15e990fb-b628-469d-b9e2-8eeb02ae3995" providerId="ADAL" clId="{8D4521DD-432D-43B6-92EE-FB43A12E1FCF}" dt="2023-05-31T19:06:48.014" v="4731" actId="1035"/>
          <ac:spMkLst>
            <pc:docMk/>
            <pc:sldMk cId="841029948" sldId="416"/>
            <ac:spMk id="10" creationId="{05010651-4A50-B095-317F-D3C7779AA3C3}"/>
          </ac:spMkLst>
        </pc:spChg>
        <pc:spChg chg="mod">
          <ac:chgData name="Thomas Zimmermann" userId="15e990fb-b628-469d-b9e2-8eeb02ae3995" providerId="ADAL" clId="{8D4521DD-432D-43B6-92EE-FB43A12E1FCF}" dt="2023-05-31T19:07:07.997" v="4753" actId="554"/>
          <ac:spMkLst>
            <pc:docMk/>
            <pc:sldMk cId="841029948" sldId="416"/>
            <ac:spMk id="17" creationId="{D3F51949-9473-264B-723D-FADE8943687D}"/>
          </ac:spMkLst>
        </pc:spChg>
        <pc:picChg chg="add del mod modCrop">
          <ac:chgData name="Thomas Zimmermann" userId="15e990fb-b628-469d-b9e2-8eeb02ae3995" providerId="ADAL" clId="{8D4521DD-432D-43B6-92EE-FB43A12E1FCF}" dt="2023-05-31T19:05:35.887" v="4704" actId="21"/>
          <ac:picMkLst>
            <pc:docMk/>
            <pc:sldMk cId="841029948" sldId="416"/>
            <ac:picMk id="6" creationId="{8F7080EB-F313-AF7C-0120-4E45142141E6}"/>
          </ac:picMkLst>
        </pc:picChg>
        <pc:picChg chg="add mod">
          <ac:chgData name="Thomas Zimmermann" userId="15e990fb-b628-469d-b9e2-8eeb02ae3995" providerId="ADAL" clId="{8D4521DD-432D-43B6-92EE-FB43A12E1FCF}" dt="2023-05-31T19:07:07.997" v="4753" actId="554"/>
          <ac:picMkLst>
            <pc:docMk/>
            <pc:sldMk cId="841029948" sldId="416"/>
            <ac:picMk id="9" creationId="{8EBAA6D6-3891-7E27-A0A1-DA6A76617B47}"/>
          </ac:picMkLst>
        </pc:picChg>
        <pc:picChg chg="mod">
          <ac:chgData name="Thomas Zimmermann" userId="15e990fb-b628-469d-b9e2-8eeb02ae3995" providerId="ADAL" clId="{8D4521DD-432D-43B6-92EE-FB43A12E1FCF}" dt="2023-05-31T19:07:07.997" v="4753" actId="554"/>
          <ac:picMkLst>
            <pc:docMk/>
            <pc:sldMk cId="841029948" sldId="416"/>
            <ac:picMk id="13" creationId="{D1943A97-50ED-718E-94FB-1F086BF572C9}"/>
          </ac:picMkLst>
        </pc:picChg>
        <pc:picChg chg="mod">
          <ac:chgData name="Thomas Zimmermann" userId="15e990fb-b628-469d-b9e2-8eeb02ae3995" providerId="ADAL" clId="{8D4521DD-432D-43B6-92EE-FB43A12E1FCF}" dt="2023-05-31T19:07:17.319" v="4754" actId="554"/>
          <ac:picMkLst>
            <pc:docMk/>
            <pc:sldMk cId="841029948" sldId="416"/>
            <ac:picMk id="14" creationId="{63AD0633-3FE3-D557-FD8C-B100F843245B}"/>
          </ac:picMkLst>
        </pc:picChg>
        <pc:picChg chg="mod modCrop">
          <ac:chgData name="Thomas Zimmermann" userId="15e990fb-b628-469d-b9e2-8eeb02ae3995" providerId="ADAL" clId="{8D4521DD-432D-43B6-92EE-FB43A12E1FCF}" dt="2023-05-31T19:07:17.319" v="4754" actId="554"/>
          <ac:picMkLst>
            <pc:docMk/>
            <pc:sldMk cId="841029948" sldId="416"/>
            <ac:picMk id="15" creationId="{59EF0FFE-8D76-5CC3-DC10-C733E7272EF0}"/>
          </ac:picMkLst>
        </pc:picChg>
      </pc:sldChg>
      <pc:sldChg chg="modSp mod">
        <pc:chgData name="Thomas Zimmermann" userId="15e990fb-b628-469d-b9e2-8eeb02ae3995" providerId="ADAL" clId="{8D4521DD-432D-43B6-92EE-FB43A12E1FCF}" dt="2023-05-26T18:26:59.050" v="4325" actId="732"/>
        <pc:sldMkLst>
          <pc:docMk/>
          <pc:sldMk cId="2111216841" sldId="428"/>
        </pc:sldMkLst>
        <pc:picChg chg="mod modCrop">
          <ac:chgData name="Thomas Zimmermann" userId="15e990fb-b628-469d-b9e2-8eeb02ae3995" providerId="ADAL" clId="{8D4521DD-432D-43B6-92EE-FB43A12E1FCF}" dt="2023-05-26T18:26:41.687" v="4323" actId="732"/>
          <ac:picMkLst>
            <pc:docMk/>
            <pc:sldMk cId="2111216841" sldId="428"/>
            <ac:picMk id="10" creationId="{D58722C7-7CB5-D96B-2450-8AB1B89D365A}"/>
          </ac:picMkLst>
        </pc:picChg>
        <pc:picChg chg="mod modCrop">
          <ac:chgData name="Thomas Zimmermann" userId="15e990fb-b628-469d-b9e2-8eeb02ae3995" providerId="ADAL" clId="{8D4521DD-432D-43B6-92EE-FB43A12E1FCF}" dt="2023-05-26T18:26:59.050" v="4325" actId="732"/>
          <ac:picMkLst>
            <pc:docMk/>
            <pc:sldMk cId="2111216841" sldId="428"/>
            <ac:picMk id="12" creationId="{27F38286-7067-3D30-AFD7-AFB4E3F09B77}"/>
          </ac:picMkLst>
        </pc:picChg>
      </pc:sldChg>
      <pc:sldChg chg="addSp delSp modSp mod">
        <pc:chgData name="Thomas Zimmermann" userId="15e990fb-b628-469d-b9e2-8eeb02ae3995" providerId="ADAL" clId="{8D4521DD-432D-43B6-92EE-FB43A12E1FCF}" dt="2023-05-26T18:29:35.374" v="4426" actId="1035"/>
        <pc:sldMkLst>
          <pc:docMk/>
          <pc:sldMk cId="3505428861" sldId="451"/>
        </pc:sldMkLst>
        <pc:spChg chg="mod">
          <ac:chgData name="Thomas Zimmermann" userId="15e990fb-b628-469d-b9e2-8eeb02ae3995" providerId="ADAL" clId="{8D4521DD-432D-43B6-92EE-FB43A12E1FCF}" dt="2023-05-26T07:14:56.487" v="3488" actId="20577"/>
          <ac:spMkLst>
            <pc:docMk/>
            <pc:sldMk cId="3505428861" sldId="451"/>
            <ac:spMk id="5" creationId="{B0C9DD0B-1614-BC2D-6758-B7BF03396990}"/>
          </ac:spMkLst>
        </pc:spChg>
        <pc:picChg chg="add mod">
          <ac:chgData name="Thomas Zimmermann" userId="15e990fb-b628-469d-b9e2-8eeb02ae3995" providerId="ADAL" clId="{8D4521DD-432D-43B6-92EE-FB43A12E1FCF}" dt="2023-05-26T18:29:26.299" v="4383" actId="1036"/>
          <ac:picMkLst>
            <pc:docMk/>
            <pc:sldMk cId="3505428861" sldId="451"/>
            <ac:picMk id="3" creationId="{7CAAC400-60B1-80B6-863F-53386D27D3F7}"/>
          </ac:picMkLst>
        </pc:picChg>
        <pc:picChg chg="mod">
          <ac:chgData name="Thomas Zimmermann" userId="15e990fb-b628-469d-b9e2-8eeb02ae3995" providerId="ADAL" clId="{8D4521DD-432D-43B6-92EE-FB43A12E1FCF}" dt="2023-05-26T18:29:35.374" v="4426" actId="1035"/>
          <ac:picMkLst>
            <pc:docMk/>
            <pc:sldMk cId="3505428861" sldId="451"/>
            <ac:picMk id="9" creationId="{FB05F42B-A95B-797D-2042-3726D67AA4D5}"/>
          </ac:picMkLst>
        </pc:picChg>
        <pc:picChg chg="mod">
          <ac:chgData name="Thomas Zimmermann" userId="15e990fb-b628-469d-b9e2-8eeb02ae3995" providerId="ADAL" clId="{8D4521DD-432D-43B6-92EE-FB43A12E1FCF}" dt="2023-05-26T18:29:15.943" v="4368" actId="1035"/>
          <ac:picMkLst>
            <pc:docMk/>
            <pc:sldMk cId="3505428861" sldId="451"/>
            <ac:picMk id="13" creationId="{96896EF9-5E3E-CB91-646D-D170EDBEB8DB}"/>
          </ac:picMkLst>
        </pc:picChg>
        <pc:picChg chg="add del mod">
          <ac:chgData name="Thomas Zimmermann" userId="15e990fb-b628-469d-b9e2-8eeb02ae3995" providerId="ADAL" clId="{8D4521DD-432D-43B6-92EE-FB43A12E1FCF}" dt="2023-05-26T08:00:05.062" v="3624" actId="21"/>
          <ac:picMkLst>
            <pc:docMk/>
            <pc:sldMk cId="3505428861" sldId="451"/>
            <ac:picMk id="1026" creationId="{B7394E79-4B85-1DEE-16FF-108DC7797CF0}"/>
          </ac:picMkLst>
        </pc:picChg>
      </pc:sldChg>
      <pc:sldChg chg="modSp mod">
        <pc:chgData name="Thomas Zimmermann" userId="15e990fb-b628-469d-b9e2-8eeb02ae3995" providerId="ADAL" clId="{8D4521DD-432D-43B6-92EE-FB43A12E1FCF}" dt="2023-05-26T18:27:25.220" v="4338" actId="1036"/>
        <pc:sldMkLst>
          <pc:docMk/>
          <pc:sldMk cId="985280228" sldId="460"/>
        </pc:sldMkLst>
        <pc:picChg chg="mod">
          <ac:chgData name="Thomas Zimmermann" userId="15e990fb-b628-469d-b9e2-8eeb02ae3995" providerId="ADAL" clId="{8D4521DD-432D-43B6-92EE-FB43A12E1FCF}" dt="2023-05-26T18:27:25.220" v="4338" actId="1036"/>
          <ac:picMkLst>
            <pc:docMk/>
            <pc:sldMk cId="985280228" sldId="460"/>
            <ac:picMk id="12" creationId="{0B616C06-4735-BA0A-F1D6-D191835C6B89}"/>
          </ac:picMkLst>
        </pc:picChg>
      </pc:sldChg>
      <pc:sldMasterChg chg="modSldLayout">
        <pc:chgData name="Thomas Zimmermann" userId="15e990fb-b628-469d-b9e2-8eeb02ae3995" providerId="ADAL" clId="{8D4521DD-432D-43B6-92EE-FB43A12E1FCF}" dt="2023-05-26T18:09:32.074" v="4284" actId="1038"/>
        <pc:sldMasterMkLst>
          <pc:docMk/>
          <pc:sldMasterMk cId="932457043" sldId="2147483660"/>
        </pc:sldMasterMkLst>
        <pc:sldLayoutChg chg="addSp modSp mod">
          <pc:chgData name="Thomas Zimmermann" userId="15e990fb-b628-469d-b9e2-8eeb02ae3995" providerId="ADAL" clId="{8D4521DD-432D-43B6-92EE-FB43A12E1FCF}" dt="2023-05-26T18:09:32.074" v="4284" actId="1038"/>
          <pc:sldLayoutMkLst>
            <pc:docMk/>
            <pc:sldMasterMk cId="932457043" sldId="2147483660"/>
            <pc:sldLayoutMk cId="2727986504" sldId="2147483662"/>
          </pc:sldLayoutMkLst>
          <pc:spChg chg="add mod">
            <ac:chgData name="Thomas Zimmermann" userId="15e990fb-b628-469d-b9e2-8eeb02ae3995" providerId="ADAL" clId="{8D4521DD-432D-43B6-92EE-FB43A12E1FCF}" dt="2023-05-26T18:09:32.074" v="4284" actId="1038"/>
            <ac:spMkLst>
              <pc:docMk/>
              <pc:sldMasterMk cId="932457043" sldId="2147483660"/>
              <pc:sldLayoutMk cId="2727986504" sldId="2147483662"/>
              <ac:spMk id="4" creationId="{D3D49F90-B512-FE62-A12B-5AC8A5B222B8}"/>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EF768FA1-F558-EF50-42EE-739069CC443B}"/>
              </a:ext>
            </a:extLst>
          </p:cNvPr>
          <p:cNvSpPr>
            <a:spLocks noGrp="1"/>
          </p:cNvSpPr>
          <p:nvPr>
            <p:ph type="hdr" sz="quarter"/>
          </p:nvPr>
        </p:nvSpPr>
        <p:spPr>
          <a:xfrm>
            <a:off x="2" y="1"/>
            <a:ext cx="3077263" cy="512843"/>
          </a:xfrm>
          <a:prstGeom prst="rect">
            <a:avLst/>
          </a:prstGeom>
        </p:spPr>
        <p:txBody>
          <a:bodyPr vert="horz" lIns="91439" tIns="45721" rIns="91439" bIns="45721" rtlCol="0"/>
          <a:lstStyle>
            <a:lvl1pPr algn="l">
              <a:defRPr sz="1200"/>
            </a:lvl1pPr>
          </a:lstStyle>
          <a:p>
            <a:endParaRPr lang="en-DE"/>
          </a:p>
        </p:txBody>
      </p:sp>
      <p:sp>
        <p:nvSpPr>
          <p:cNvPr id="3" name="Datumsplatzhalter 2">
            <a:extLst>
              <a:ext uri="{FF2B5EF4-FFF2-40B4-BE49-F238E27FC236}">
                <a16:creationId xmlns:a16="http://schemas.microsoft.com/office/drawing/2014/main" id="{FFB63017-BDE9-4098-8C11-D9808B9F76F0}"/>
              </a:ext>
            </a:extLst>
          </p:cNvPr>
          <p:cNvSpPr>
            <a:spLocks noGrp="1"/>
          </p:cNvSpPr>
          <p:nvPr>
            <p:ph type="dt" sz="quarter" idx="1"/>
          </p:nvPr>
        </p:nvSpPr>
        <p:spPr>
          <a:xfrm>
            <a:off x="4022039" y="1"/>
            <a:ext cx="3077263" cy="512843"/>
          </a:xfrm>
          <a:prstGeom prst="rect">
            <a:avLst/>
          </a:prstGeom>
        </p:spPr>
        <p:txBody>
          <a:bodyPr vert="horz" lIns="91439" tIns="45721" rIns="91439" bIns="45721" rtlCol="0"/>
          <a:lstStyle>
            <a:lvl1pPr algn="r">
              <a:defRPr sz="1200"/>
            </a:lvl1pPr>
          </a:lstStyle>
          <a:p>
            <a:fld id="{14FDC5E6-D3D5-4B8A-AF7F-3133DD06E58B}" type="datetimeFigureOut">
              <a:rPr lang="en-DE" smtClean="0"/>
              <a:t>12/31/2023</a:t>
            </a:fld>
            <a:endParaRPr lang="en-DE"/>
          </a:p>
        </p:txBody>
      </p:sp>
      <p:sp>
        <p:nvSpPr>
          <p:cNvPr id="4" name="Fußzeilenplatzhalter 3">
            <a:extLst>
              <a:ext uri="{FF2B5EF4-FFF2-40B4-BE49-F238E27FC236}">
                <a16:creationId xmlns:a16="http://schemas.microsoft.com/office/drawing/2014/main" id="{F8B61E1B-55D5-06D3-0FB7-8FC39AF1FBE8}"/>
              </a:ext>
            </a:extLst>
          </p:cNvPr>
          <p:cNvSpPr>
            <a:spLocks noGrp="1"/>
          </p:cNvSpPr>
          <p:nvPr>
            <p:ph type="ftr" sz="quarter" idx="2"/>
          </p:nvPr>
        </p:nvSpPr>
        <p:spPr>
          <a:xfrm>
            <a:off x="2" y="9718597"/>
            <a:ext cx="3077263" cy="512842"/>
          </a:xfrm>
          <a:prstGeom prst="rect">
            <a:avLst/>
          </a:prstGeom>
        </p:spPr>
        <p:txBody>
          <a:bodyPr vert="horz" lIns="91439" tIns="45721" rIns="91439" bIns="45721" rtlCol="0" anchor="b"/>
          <a:lstStyle>
            <a:lvl1pPr algn="l">
              <a:defRPr sz="1200"/>
            </a:lvl1pPr>
          </a:lstStyle>
          <a:p>
            <a:endParaRPr lang="en-DE"/>
          </a:p>
        </p:txBody>
      </p:sp>
      <p:sp>
        <p:nvSpPr>
          <p:cNvPr id="5" name="Foliennummernplatzhalter 4">
            <a:extLst>
              <a:ext uri="{FF2B5EF4-FFF2-40B4-BE49-F238E27FC236}">
                <a16:creationId xmlns:a16="http://schemas.microsoft.com/office/drawing/2014/main" id="{78812DDA-632E-4337-51B1-F95622911216}"/>
              </a:ext>
            </a:extLst>
          </p:cNvPr>
          <p:cNvSpPr>
            <a:spLocks noGrp="1"/>
          </p:cNvSpPr>
          <p:nvPr>
            <p:ph type="sldNum" sz="quarter" idx="3"/>
          </p:nvPr>
        </p:nvSpPr>
        <p:spPr>
          <a:xfrm>
            <a:off x="4022039" y="9718597"/>
            <a:ext cx="3077263" cy="512842"/>
          </a:xfrm>
          <a:prstGeom prst="rect">
            <a:avLst/>
          </a:prstGeom>
        </p:spPr>
        <p:txBody>
          <a:bodyPr vert="horz" lIns="91439" tIns="45721" rIns="91439" bIns="45721" rtlCol="0" anchor="b"/>
          <a:lstStyle>
            <a:lvl1pPr algn="r">
              <a:defRPr sz="1200"/>
            </a:lvl1pPr>
          </a:lstStyle>
          <a:p>
            <a:fld id="{2F1C9AC1-1691-41E6-95D0-778BBE7A5CBF}" type="slidenum">
              <a:rPr lang="en-DE" smtClean="0"/>
              <a:t>‹Nr.›</a:t>
            </a:fld>
            <a:endParaRPr lang="en-DE"/>
          </a:p>
        </p:txBody>
      </p:sp>
    </p:spTree>
    <p:extLst>
      <p:ext uri="{BB962C8B-B14F-4D97-AF65-F5344CB8AC3E}">
        <p14:creationId xmlns:p14="http://schemas.microsoft.com/office/powerpoint/2010/main" val="100387419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3" y="1"/>
            <a:ext cx="3077051" cy="513349"/>
          </a:xfrm>
          <a:prstGeom prst="rect">
            <a:avLst/>
          </a:prstGeom>
        </p:spPr>
        <p:txBody>
          <a:bodyPr vert="horz" lIns="99017" tIns="49508" rIns="99017" bIns="49508" rtlCol="0"/>
          <a:lstStyle>
            <a:lvl1pPr algn="l">
              <a:defRPr sz="1300"/>
            </a:lvl1pPr>
          </a:lstStyle>
          <a:p>
            <a:endParaRPr lang="en-DE"/>
          </a:p>
        </p:txBody>
      </p:sp>
      <p:sp>
        <p:nvSpPr>
          <p:cNvPr id="3" name="Datumsplatzhalter 2"/>
          <p:cNvSpPr>
            <a:spLocks noGrp="1"/>
          </p:cNvSpPr>
          <p:nvPr>
            <p:ph type="dt" idx="1"/>
          </p:nvPr>
        </p:nvSpPr>
        <p:spPr>
          <a:xfrm>
            <a:off x="4022195" y="1"/>
            <a:ext cx="3077051" cy="513349"/>
          </a:xfrm>
          <a:prstGeom prst="rect">
            <a:avLst/>
          </a:prstGeom>
        </p:spPr>
        <p:txBody>
          <a:bodyPr vert="horz" lIns="99017" tIns="49508" rIns="99017" bIns="49508" rtlCol="0"/>
          <a:lstStyle>
            <a:lvl1pPr algn="r">
              <a:defRPr sz="1300"/>
            </a:lvl1pPr>
          </a:lstStyle>
          <a:p>
            <a:fld id="{0D187087-A28E-4886-88C5-C99E21BD4053}" type="datetimeFigureOut">
              <a:rPr lang="en-DE" smtClean="0"/>
              <a:t>12/31/2023</a:t>
            </a:fld>
            <a:endParaRPr lang="en-DE"/>
          </a:p>
        </p:txBody>
      </p:sp>
      <p:sp>
        <p:nvSpPr>
          <p:cNvPr id="4" name="Folienbildplatzhalter 3"/>
          <p:cNvSpPr>
            <a:spLocks noGrp="1" noRot="1" noChangeAspect="1"/>
          </p:cNvSpPr>
          <p:nvPr>
            <p:ph type="sldImg" idx="2"/>
          </p:nvPr>
        </p:nvSpPr>
        <p:spPr>
          <a:xfrm>
            <a:off x="1057275" y="1279525"/>
            <a:ext cx="4986338" cy="3451225"/>
          </a:xfrm>
          <a:prstGeom prst="rect">
            <a:avLst/>
          </a:prstGeom>
          <a:noFill/>
          <a:ln w="12700">
            <a:solidFill>
              <a:prstClr val="black"/>
            </a:solidFill>
          </a:ln>
        </p:spPr>
        <p:txBody>
          <a:bodyPr vert="horz" lIns="99017" tIns="49508" rIns="99017" bIns="49508" rtlCol="0" anchor="ctr"/>
          <a:lstStyle/>
          <a:p>
            <a:endParaRPr lang="en-DE"/>
          </a:p>
        </p:txBody>
      </p:sp>
      <p:sp>
        <p:nvSpPr>
          <p:cNvPr id="5" name="Notizenplatzhalter 4"/>
          <p:cNvSpPr>
            <a:spLocks noGrp="1"/>
          </p:cNvSpPr>
          <p:nvPr>
            <p:ph type="body" sz="quarter" idx="3"/>
          </p:nvPr>
        </p:nvSpPr>
        <p:spPr>
          <a:xfrm>
            <a:off x="710089" y="4923879"/>
            <a:ext cx="5680710" cy="4028629"/>
          </a:xfrm>
          <a:prstGeom prst="rect">
            <a:avLst/>
          </a:prstGeom>
        </p:spPr>
        <p:txBody>
          <a:bodyPr vert="horz" lIns="99017" tIns="49508" rIns="99017" bIns="49508"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6" name="Fußzeilenplatzhalter 5"/>
          <p:cNvSpPr>
            <a:spLocks noGrp="1"/>
          </p:cNvSpPr>
          <p:nvPr>
            <p:ph type="ftr" sz="quarter" idx="4"/>
          </p:nvPr>
        </p:nvSpPr>
        <p:spPr>
          <a:xfrm>
            <a:off x="3" y="9718092"/>
            <a:ext cx="3077051" cy="513348"/>
          </a:xfrm>
          <a:prstGeom prst="rect">
            <a:avLst/>
          </a:prstGeom>
        </p:spPr>
        <p:txBody>
          <a:bodyPr vert="horz" lIns="99017" tIns="49508" rIns="99017" bIns="49508" rtlCol="0" anchor="b"/>
          <a:lstStyle>
            <a:lvl1pPr algn="l">
              <a:defRPr sz="1300"/>
            </a:lvl1pPr>
          </a:lstStyle>
          <a:p>
            <a:endParaRPr lang="en-DE"/>
          </a:p>
        </p:txBody>
      </p:sp>
      <p:sp>
        <p:nvSpPr>
          <p:cNvPr id="7" name="Foliennummernplatzhalter 6"/>
          <p:cNvSpPr>
            <a:spLocks noGrp="1"/>
          </p:cNvSpPr>
          <p:nvPr>
            <p:ph type="sldNum" sz="quarter" idx="5"/>
          </p:nvPr>
        </p:nvSpPr>
        <p:spPr>
          <a:xfrm>
            <a:off x="4022195" y="9718092"/>
            <a:ext cx="3077051" cy="513348"/>
          </a:xfrm>
          <a:prstGeom prst="rect">
            <a:avLst/>
          </a:prstGeom>
        </p:spPr>
        <p:txBody>
          <a:bodyPr vert="horz" lIns="99017" tIns="49508" rIns="99017" bIns="49508" rtlCol="0" anchor="b"/>
          <a:lstStyle>
            <a:lvl1pPr algn="r">
              <a:defRPr sz="1300"/>
            </a:lvl1pPr>
          </a:lstStyle>
          <a:p>
            <a:fld id="{A98BA70A-1B0C-49A5-A72E-ED8086BDAB2E}" type="slidenum">
              <a:rPr lang="en-DE" smtClean="0"/>
              <a:t>‹Nr.›</a:t>
            </a:fld>
            <a:endParaRPr lang="en-DE"/>
          </a:p>
        </p:txBody>
      </p:sp>
    </p:spTree>
    <p:extLst>
      <p:ext uri="{BB962C8B-B14F-4D97-AF65-F5344CB8AC3E}">
        <p14:creationId xmlns:p14="http://schemas.microsoft.com/office/powerpoint/2010/main" val="310599423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Tree>
    <p:extLst>
      <p:ext uri="{BB962C8B-B14F-4D97-AF65-F5344CB8AC3E}">
        <p14:creationId xmlns:p14="http://schemas.microsoft.com/office/powerpoint/2010/main" val="22118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{"id":2,"name":"https://coord.info/GC31CD5","formulas":[{"id":1,"formula":"[(2*</a:t>
            </a:r>
            <a:r>
              <a:rPr lang="de-DE" dirty="0" err="1"/>
              <a:t>bww</a:t>
            </a:r>
            <a:r>
              <a:rPr lang="de-DE" dirty="0"/>
              <a:t>(A1)*</a:t>
            </a:r>
            <a:r>
              <a:rPr lang="de-DE" dirty="0" err="1"/>
              <a:t>bww</a:t>
            </a:r>
            <a:r>
              <a:rPr lang="de-DE" dirty="0"/>
              <a:t>(B1)*</a:t>
            </a:r>
            <a:r>
              <a:rPr lang="de-DE" dirty="0" err="1"/>
              <a:t>bww</a:t>
            </a:r>
            <a:r>
              <a:rPr lang="de-DE" dirty="0"/>
              <a:t>(D1)+6*(</a:t>
            </a:r>
            <a:r>
              <a:rPr lang="de-DE" dirty="0" err="1"/>
              <a:t>bww</a:t>
            </a:r>
            <a:r>
              <a:rPr lang="de-DE" dirty="0"/>
              <a:t>(A1)+</a:t>
            </a:r>
            <a:r>
              <a:rPr lang="de-DE" dirty="0" err="1"/>
              <a:t>bww</a:t>
            </a:r>
            <a:r>
              <a:rPr lang="de-DE" dirty="0"/>
              <a:t>(B1)+</a:t>
            </a:r>
            <a:r>
              <a:rPr lang="de-DE" dirty="0" err="1"/>
              <a:t>bww</a:t>
            </a:r>
            <a:r>
              <a:rPr lang="de-DE" dirty="0"/>
              <a:t>(C1))-3*</a:t>
            </a:r>
            <a:r>
              <a:rPr lang="de-DE" dirty="0" err="1"/>
              <a:t>bww</a:t>
            </a:r>
            <a:r>
              <a:rPr lang="de-DE" dirty="0"/>
              <a:t>(D1))]","</a:t>
            </a:r>
            <a:r>
              <a:rPr lang="de-DE" dirty="0" err="1"/>
              <a:t>name</a:t>
            </a:r>
            <a:r>
              <a:rPr lang="de-DE" dirty="0"/>
              <a:t>":"nautische Meilen"},{"id":2,"formula":"[(2*</a:t>
            </a:r>
            <a:r>
              <a:rPr lang="de-DE" dirty="0" err="1"/>
              <a:t>bww</a:t>
            </a:r>
            <a:r>
              <a:rPr lang="de-DE" dirty="0"/>
              <a:t>(C1)-</a:t>
            </a:r>
            <a:r>
              <a:rPr lang="de-DE" dirty="0" err="1"/>
              <a:t>bww</a:t>
            </a:r>
            <a:r>
              <a:rPr lang="de-DE" dirty="0"/>
              <a:t>(D1))*(</a:t>
            </a:r>
            <a:r>
              <a:rPr lang="de-DE" dirty="0" err="1"/>
              <a:t>bww</a:t>
            </a:r>
            <a:r>
              <a:rPr lang="de-DE" dirty="0"/>
              <a:t>(A1)+</a:t>
            </a:r>
            <a:r>
              <a:rPr lang="de-DE" dirty="0" err="1"/>
              <a:t>bww</a:t>
            </a:r>
            <a:r>
              <a:rPr lang="de-DE" dirty="0"/>
              <a:t>(B1)+</a:t>
            </a:r>
            <a:r>
              <a:rPr lang="de-DE" dirty="0" err="1"/>
              <a:t>bww</a:t>
            </a:r>
            <a:r>
              <a:rPr lang="de-DE" dirty="0"/>
              <a:t>(C1)+</a:t>
            </a:r>
            <a:r>
              <a:rPr lang="de-DE" dirty="0" err="1"/>
              <a:t>bww</a:t>
            </a:r>
            <a:r>
              <a:rPr lang="de-DE" dirty="0"/>
              <a:t>(D1))+</a:t>
            </a:r>
            <a:r>
              <a:rPr lang="de-DE" dirty="0" err="1"/>
              <a:t>bww</a:t>
            </a:r>
            <a:r>
              <a:rPr lang="de-DE" dirty="0"/>
              <a:t>(B1)-</a:t>
            </a:r>
            <a:r>
              <a:rPr lang="de-DE" dirty="0" err="1"/>
              <a:t>bww</a:t>
            </a:r>
            <a:r>
              <a:rPr lang="de-DE" dirty="0"/>
              <a:t>(A1)]","</a:t>
            </a:r>
            <a:r>
              <a:rPr lang="de-DE" dirty="0" err="1"/>
              <a:t>name</a:t>
            </a:r>
            <a:r>
              <a:rPr lang="de-DE" dirty="0"/>
              <a:t>":"Grad"},{"id":3,"formula":"[</a:t>
            </a:r>
            <a:r>
              <a:rPr lang="de-DE" dirty="0" err="1"/>
              <a:t>bww</a:t>
            </a:r>
            <a:r>
              <a:rPr lang="de-DE" dirty="0"/>
              <a:t>(B1)-</a:t>
            </a:r>
            <a:r>
              <a:rPr lang="de-DE" dirty="0" err="1"/>
              <a:t>bww</a:t>
            </a:r>
            <a:r>
              <a:rPr lang="de-DE" dirty="0"/>
              <a:t>(D1)+(</a:t>
            </a:r>
            <a:r>
              <a:rPr lang="de-DE" dirty="0" err="1"/>
              <a:t>bww</a:t>
            </a:r>
            <a:r>
              <a:rPr lang="de-DE" dirty="0"/>
              <a:t>(B1)/(</a:t>
            </a:r>
            <a:r>
              <a:rPr lang="de-DE" dirty="0" err="1"/>
              <a:t>bww</a:t>
            </a:r>
            <a:r>
              <a:rPr lang="de-DE" dirty="0"/>
              <a:t>(C1)*</a:t>
            </a:r>
            <a:r>
              <a:rPr lang="de-DE" dirty="0" err="1"/>
              <a:t>bww</a:t>
            </a:r>
            <a:r>
              <a:rPr lang="de-DE" dirty="0"/>
              <a:t>(C1)*</a:t>
            </a:r>
            <a:r>
              <a:rPr lang="de-DE" dirty="0" err="1"/>
              <a:t>bww</a:t>
            </a:r>
            <a:r>
              <a:rPr lang="de-DE" dirty="0"/>
              <a:t>(D1)))] ","</a:t>
            </a:r>
            <a:r>
              <a:rPr lang="de-DE" dirty="0" err="1"/>
              <a:t>name</a:t>
            </a:r>
            <a:r>
              <a:rPr lang="de-DE" dirty="0"/>
              <a:t>":"km"},{"id":4,"formula":"[</a:t>
            </a:r>
            <a:r>
              <a:rPr lang="de-DE" dirty="0" err="1"/>
              <a:t>bww</a:t>
            </a:r>
            <a:r>
              <a:rPr lang="de-DE" dirty="0"/>
              <a:t>(A1)+</a:t>
            </a:r>
            <a:r>
              <a:rPr lang="de-DE" dirty="0" err="1"/>
              <a:t>bww</a:t>
            </a:r>
            <a:r>
              <a:rPr lang="de-DE" dirty="0"/>
              <a:t>(B1)+</a:t>
            </a:r>
            <a:r>
              <a:rPr lang="de-DE" dirty="0" err="1"/>
              <a:t>bww</a:t>
            </a:r>
            <a:r>
              <a:rPr lang="de-DE" dirty="0"/>
              <a:t>(C1)+</a:t>
            </a:r>
            <a:r>
              <a:rPr lang="de-DE" dirty="0" err="1"/>
              <a:t>bww</a:t>
            </a:r>
            <a:r>
              <a:rPr lang="de-DE" dirty="0"/>
              <a:t>(D1)+</a:t>
            </a:r>
            <a:r>
              <a:rPr lang="de-DE" dirty="0" err="1"/>
              <a:t>bww</a:t>
            </a:r>
            <a:r>
              <a:rPr lang="de-DE" dirty="0"/>
              <a:t>(C1)*</a:t>
            </a:r>
            <a:r>
              <a:rPr lang="de-DE" dirty="0" err="1"/>
              <a:t>bww</a:t>
            </a:r>
            <a:r>
              <a:rPr lang="de-DE" dirty="0"/>
              <a:t>(D1)] ","</a:t>
            </a:r>
            <a:r>
              <a:rPr lang="de-DE" dirty="0" err="1"/>
              <a:t>name</a:t>
            </a:r>
            <a:r>
              <a:rPr lang="de-DE" dirty="0"/>
              <a:t>":"Grad"},{"id":5,"formula":"N 40° 44.09674'\</a:t>
            </a:r>
            <a:r>
              <a:rPr lang="de-DE" dirty="0" err="1"/>
              <a:t>nW</a:t>
            </a:r>
            <a:r>
              <a:rPr lang="de-DE" dirty="0"/>
              <a:t> 073° 57.627911'"},{"id":6,"formula":"[</a:t>
            </a:r>
            <a:r>
              <a:rPr lang="de-DE" dirty="0" err="1"/>
              <a:t>bww</a:t>
            </a:r>
            <a:r>
              <a:rPr lang="de-DE" dirty="0"/>
              <a:t>(B2)*</a:t>
            </a:r>
            <a:r>
              <a:rPr lang="de-DE" dirty="0" err="1"/>
              <a:t>bww</a:t>
            </a:r>
            <a:r>
              <a:rPr lang="de-DE" dirty="0"/>
              <a:t>(C2)*</a:t>
            </a:r>
            <a:r>
              <a:rPr lang="de-DE" dirty="0" err="1"/>
              <a:t>bww</a:t>
            </a:r>
            <a:r>
              <a:rPr lang="de-DE" dirty="0"/>
              <a:t>(E2)*(</a:t>
            </a:r>
            <a:r>
              <a:rPr lang="de-DE" dirty="0" err="1"/>
              <a:t>bww</a:t>
            </a:r>
            <a:r>
              <a:rPr lang="de-DE" dirty="0"/>
              <a:t>(D2)-</a:t>
            </a:r>
            <a:r>
              <a:rPr lang="de-DE" dirty="0" err="1"/>
              <a:t>bww</a:t>
            </a:r>
            <a:r>
              <a:rPr lang="de-DE" dirty="0"/>
              <a:t>(A2))-</a:t>
            </a:r>
            <a:r>
              <a:rPr lang="de-DE" dirty="0" err="1"/>
              <a:t>bww</a:t>
            </a:r>
            <a:r>
              <a:rPr lang="de-DE" dirty="0"/>
              <a:t>(B2)*</a:t>
            </a:r>
            <a:r>
              <a:rPr lang="de-DE" dirty="0" err="1"/>
              <a:t>bww</a:t>
            </a:r>
            <a:r>
              <a:rPr lang="de-DE" dirty="0"/>
              <a:t>(C2)*</a:t>
            </a:r>
            <a:r>
              <a:rPr lang="de-DE" dirty="0" err="1"/>
              <a:t>bww</a:t>
            </a:r>
            <a:r>
              <a:rPr lang="de-DE" dirty="0"/>
              <a:t>(D2)+</a:t>
            </a:r>
            <a:r>
              <a:rPr lang="de-DE" dirty="0" err="1"/>
              <a:t>bww</a:t>
            </a:r>
            <a:r>
              <a:rPr lang="de-DE" dirty="0"/>
              <a:t>(B2)-</a:t>
            </a:r>
            <a:r>
              <a:rPr lang="de-DE" dirty="0" err="1"/>
              <a:t>bww</a:t>
            </a:r>
            <a:r>
              <a:rPr lang="de-DE" dirty="0"/>
              <a:t>(C2)-</a:t>
            </a:r>
            <a:r>
              <a:rPr lang="de-DE" dirty="0" err="1"/>
              <a:t>bww</a:t>
            </a:r>
            <a:r>
              <a:rPr lang="de-DE" dirty="0"/>
              <a:t>(A2)]","</a:t>
            </a:r>
            <a:r>
              <a:rPr lang="de-DE" dirty="0" err="1"/>
              <a:t>name</a:t>
            </a:r>
            <a:r>
              <a:rPr lang="de-DE" dirty="0"/>
              <a:t>":"km"},{"id":7,"formula":"[</a:t>
            </a:r>
            <a:r>
              <a:rPr lang="de-DE" dirty="0" err="1"/>
              <a:t>bww</a:t>
            </a:r>
            <a:r>
              <a:rPr lang="de-DE" dirty="0"/>
              <a:t>(C2)*(</a:t>
            </a:r>
            <a:r>
              <a:rPr lang="de-DE" dirty="0" err="1"/>
              <a:t>bww</a:t>
            </a:r>
            <a:r>
              <a:rPr lang="de-DE" dirty="0"/>
              <a:t>(A2)+</a:t>
            </a:r>
            <a:r>
              <a:rPr lang="de-DE" dirty="0" err="1"/>
              <a:t>bww</a:t>
            </a:r>
            <a:r>
              <a:rPr lang="de-DE" dirty="0"/>
              <a:t>(B2)+</a:t>
            </a:r>
            <a:r>
              <a:rPr lang="de-DE" dirty="0" err="1"/>
              <a:t>bww</a:t>
            </a:r>
            <a:r>
              <a:rPr lang="de-DE" dirty="0"/>
              <a:t>(C2)+2*</a:t>
            </a:r>
            <a:r>
              <a:rPr lang="de-DE" dirty="0" err="1"/>
              <a:t>bww</a:t>
            </a:r>
            <a:r>
              <a:rPr lang="de-DE" dirty="0"/>
              <a:t>(E2))]"},{"id":8,"formula":"N 37° 58.383354'\</a:t>
            </a:r>
            <a:r>
              <a:rPr lang="de-DE" dirty="0" err="1"/>
              <a:t>nW</a:t>
            </a:r>
            <a:r>
              <a:rPr lang="de-DE" dirty="0"/>
              <a:t> 122° 26.694979'"},{"id":9,"formula":"[</a:t>
            </a:r>
            <a:r>
              <a:rPr lang="de-DE" dirty="0" err="1"/>
              <a:t>bww</a:t>
            </a:r>
            <a:r>
              <a:rPr lang="de-DE" dirty="0"/>
              <a:t>(E2)*</a:t>
            </a:r>
            <a:r>
              <a:rPr lang="de-DE" dirty="0" err="1"/>
              <a:t>bww</a:t>
            </a:r>
            <a:r>
              <a:rPr lang="de-DE" dirty="0"/>
              <a:t>(E2)/</a:t>
            </a:r>
            <a:r>
              <a:rPr lang="de-DE" dirty="0" err="1"/>
              <a:t>bww</a:t>
            </a:r>
            <a:r>
              <a:rPr lang="de-DE" dirty="0"/>
              <a:t>(C2)+(</a:t>
            </a:r>
            <a:r>
              <a:rPr lang="de-DE" dirty="0" err="1"/>
              <a:t>bww</a:t>
            </a:r>
            <a:r>
              <a:rPr lang="de-DE" dirty="0"/>
              <a:t>(D2)-</a:t>
            </a:r>
            <a:r>
              <a:rPr lang="de-DE" dirty="0" err="1"/>
              <a:t>bww</a:t>
            </a:r>
            <a:r>
              <a:rPr lang="de-DE" dirty="0"/>
              <a:t>(A2))/</a:t>
            </a:r>
            <a:r>
              <a:rPr lang="de-DE" dirty="0" err="1"/>
              <a:t>bww</a:t>
            </a:r>
            <a:r>
              <a:rPr lang="de-DE" dirty="0"/>
              <a:t>(D2)]"},{"id":10,"formula":" [(</a:t>
            </a:r>
            <a:r>
              <a:rPr lang="de-DE" dirty="0" err="1"/>
              <a:t>bww</a:t>
            </a:r>
            <a:r>
              <a:rPr lang="de-DE" dirty="0"/>
              <a:t>(A2)+</a:t>
            </a:r>
            <a:r>
              <a:rPr lang="de-DE" dirty="0" err="1"/>
              <a:t>bww</a:t>
            </a:r>
            <a:r>
              <a:rPr lang="de-DE" dirty="0"/>
              <a:t>(B2)+</a:t>
            </a:r>
            <a:r>
              <a:rPr lang="de-DE" dirty="0" err="1"/>
              <a:t>bww</a:t>
            </a:r>
            <a:r>
              <a:rPr lang="de-DE" dirty="0"/>
              <a:t>(C2)+</a:t>
            </a:r>
            <a:r>
              <a:rPr lang="de-DE" dirty="0" err="1"/>
              <a:t>bww</a:t>
            </a:r>
            <a:r>
              <a:rPr lang="de-DE" dirty="0"/>
              <a:t>(D2)+</a:t>
            </a:r>
            <a:r>
              <a:rPr lang="de-DE" dirty="0" err="1"/>
              <a:t>bww</a:t>
            </a:r>
            <a:r>
              <a:rPr lang="de-DE" dirty="0"/>
              <a:t>(E2))*(</a:t>
            </a:r>
            <a:r>
              <a:rPr lang="de-DE" dirty="0" err="1"/>
              <a:t>bww</a:t>
            </a:r>
            <a:r>
              <a:rPr lang="de-DE" dirty="0"/>
              <a:t>(D2)-</a:t>
            </a:r>
            <a:r>
              <a:rPr lang="de-DE" dirty="0" err="1"/>
              <a:t>bww</a:t>
            </a:r>
            <a:r>
              <a:rPr lang="de-DE" dirty="0"/>
              <a:t>(A2))-</a:t>
            </a:r>
            <a:r>
              <a:rPr lang="de-DE" dirty="0" err="1"/>
              <a:t>bww</a:t>
            </a:r>
            <a:r>
              <a:rPr lang="de-DE" dirty="0"/>
              <a:t>(A2)]"},{"id":11,"formula":" [(</a:t>
            </a:r>
            <a:r>
              <a:rPr lang="de-DE" dirty="0" err="1"/>
              <a:t>bww</a:t>
            </a:r>
            <a:r>
              <a:rPr lang="de-DE" dirty="0"/>
              <a:t>(E3)-</a:t>
            </a:r>
            <a:r>
              <a:rPr lang="de-DE" dirty="0" err="1"/>
              <a:t>bww</a:t>
            </a:r>
            <a:r>
              <a:rPr lang="de-DE" dirty="0"/>
              <a:t>(A3))*</a:t>
            </a:r>
            <a:r>
              <a:rPr lang="de-DE" dirty="0" err="1"/>
              <a:t>bww</a:t>
            </a:r>
            <a:r>
              <a:rPr lang="de-DE" dirty="0"/>
              <a:t>(B3)*</a:t>
            </a:r>
            <a:r>
              <a:rPr lang="de-DE" dirty="0" err="1"/>
              <a:t>bww</a:t>
            </a:r>
            <a:r>
              <a:rPr lang="de-DE" dirty="0"/>
              <a:t>(C3)*</a:t>
            </a:r>
            <a:r>
              <a:rPr lang="de-DE" dirty="0" err="1"/>
              <a:t>bww</a:t>
            </a:r>
            <a:r>
              <a:rPr lang="de-DE" dirty="0"/>
              <a:t>(D3)-</a:t>
            </a:r>
            <a:r>
              <a:rPr lang="de-DE" dirty="0" err="1"/>
              <a:t>bww</a:t>
            </a:r>
            <a:r>
              <a:rPr lang="de-DE" dirty="0"/>
              <a:t>(C3)*</a:t>
            </a:r>
            <a:r>
              <a:rPr lang="de-DE" dirty="0" err="1"/>
              <a:t>bww</a:t>
            </a:r>
            <a:r>
              <a:rPr lang="de-DE" dirty="0"/>
              <a:t>(F3)-</a:t>
            </a:r>
            <a:r>
              <a:rPr lang="de-DE" dirty="0" err="1"/>
              <a:t>bww</a:t>
            </a:r>
            <a:r>
              <a:rPr lang="de-DE" dirty="0"/>
              <a:t>(A3)*(</a:t>
            </a:r>
            <a:r>
              <a:rPr lang="de-DE" dirty="0" err="1"/>
              <a:t>bww</a:t>
            </a:r>
            <a:r>
              <a:rPr lang="de-DE" dirty="0"/>
              <a:t>(A3)+</a:t>
            </a:r>
            <a:r>
              <a:rPr lang="de-DE" dirty="0" err="1"/>
              <a:t>bww</a:t>
            </a:r>
            <a:r>
              <a:rPr lang="de-DE" dirty="0"/>
              <a:t>(E3))]","</a:t>
            </a:r>
            <a:r>
              <a:rPr lang="de-DE" dirty="0" err="1"/>
              <a:t>name</a:t>
            </a:r>
            <a:r>
              <a:rPr lang="de-DE" dirty="0"/>
              <a:t>":"km"},{"id":12,"formula":"[(</a:t>
            </a:r>
            <a:r>
              <a:rPr lang="de-DE" dirty="0" err="1"/>
              <a:t>bww</a:t>
            </a:r>
            <a:r>
              <a:rPr lang="de-DE" dirty="0"/>
              <a:t>(A3)+</a:t>
            </a:r>
            <a:r>
              <a:rPr lang="de-DE" dirty="0" err="1"/>
              <a:t>bww</a:t>
            </a:r>
            <a:r>
              <a:rPr lang="de-DE" dirty="0"/>
              <a:t>(B3)+</a:t>
            </a:r>
            <a:r>
              <a:rPr lang="de-DE" dirty="0" err="1"/>
              <a:t>bww</a:t>
            </a:r>
            <a:r>
              <a:rPr lang="de-DE" dirty="0"/>
              <a:t>(C3)+</a:t>
            </a:r>
            <a:r>
              <a:rPr lang="de-DE" dirty="0" err="1"/>
              <a:t>bww</a:t>
            </a:r>
            <a:r>
              <a:rPr lang="de-DE" dirty="0"/>
              <a:t>(D3)+</a:t>
            </a:r>
            <a:r>
              <a:rPr lang="de-DE" dirty="0" err="1"/>
              <a:t>bww</a:t>
            </a:r>
            <a:r>
              <a:rPr lang="de-DE" dirty="0"/>
              <a:t>(E3)+</a:t>
            </a:r>
            <a:r>
              <a:rPr lang="de-DE" dirty="0" err="1"/>
              <a:t>bww</a:t>
            </a:r>
            <a:r>
              <a:rPr lang="de-DE" dirty="0"/>
              <a:t>(F3))*</a:t>
            </a:r>
            <a:r>
              <a:rPr lang="de-DE" dirty="0" err="1"/>
              <a:t>bww</a:t>
            </a:r>
            <a:r>
              <a:rPr lang="de-DE" dirty="0"/>
              <a:t>(E3)-</a:t>
            </a:r>
            <a:r>
              <a:rPr lang="de-DE" dirty="0" err="1"/>
              <a:t>bww</a:t>
            </a:r>
            <a:r>
              <a:rPr lang="de-DE" dirty="0"/>
              <a:t>(F3)-</a:t>
            </a:r>
            <a:r>
              <a:rPr lang="de-DE" dirty="0" err="1"/>
              <a:t>bww</a:t>
            </a:r>
            <a:r>
              <a:rPr lang="de-DE" dirty="0"/>
              <a:t>(A3)]","</a:t>
            </a:r>
            <a:r>
              <a:rPr lang="de-DE" dirty="0" err="1"/>
              <a:t>name</a:t>
            </a:r>
            <a:r>
              <a:rPr lang="de-DE" dirty="0"/>
              <a:t>":"Grad"},{"id":13,"formula":"[</a:t>
            </a:r>
            <a:r>
              <a:rPr lang="de-DE" dirty="0" err="1"/>
              <a:t>bww</a:t>
            </a:r>
            <a:r>
              <a:rPr lang="de-DE" dirty="0"/>
              <a:t>(D3) - (</a:t>
            </a:r>
            <a:r>
              <a:rPr lang="de-DE" dirty="0" err="1"/>
              <a:t>bww</a:t>
            </a:r>
            <a:r>
              <a:rPr lang="de-DE" dirty="0"/>
              <a:t>(C3) / (</a:t>
            </a:r>
            <a:r>
              <a:rPr lang="de-DE" dirty="0" err="1"/>
              <a:t>bww</a:t>
            </a:r>
            <a:r>
              <a:rPr lang="de-DE" dirty="0"/>
              <a:t>(A3) * </a:t>
            </a:r>
            <a:r>
              <a:rPr lang="de-DE" dirty="0" err="1"/>
              <a:t>bww</a:t>
            </a:r>
            <a:r>
              <a:rPr lang="de-DE" dirty="0"/>
              <a:t>(E3)))]","</a:t>
            </a:r>
            <a:r>
              <a:rPr lang="de-DE" dirty="0" err="1"/>
              <a:t>name</a:t>
            </a:r>
            <a:r>
              <a:rPr lang="de-DE" dirty="0"/>
              <a:t>":"Meilen"},{"id":14,"formula":"[</a:t>
            </a:r>
            <a:r>
              <a:rPr lang="de-DE" dirty="0" err="1"/>
              <a:t>bww</a:t>
            </a:r>
            <a:r>
              <a:rPr lang="de-DE" dirty="0"/>
              <a:t>(B3)*</a:t>
            </a:r>
            <a:r>
              <a:rPr lang="de-DE" dirty="0" err="1"/>
              <a:t>bww</a:t>
            </a:r>
            <a:r>
              <a:rPr lang="de-DE" dirty="0"/>
              <a:t>(D3)+</a:t>
            </a:r>
            <a:r>
              <a:rPr lang="de-DE" dirty="0" err="1"/>
              <a:t>bww</a:t>
            </a:r>
            <a:r>
              <a:rPr lang="de-DE" dirty="0"/>
              <a:t>(E3)-</a:t>
            </a:r>
            <a:r>
              <a:rPr lang="de-DE" dirty="0" err="1"/>
              <a:t>bww</a:t>
            </a:r>
            <a:r>
              <a:rPr lang="de-DE" dirty="0"/>
              <a:t>(A3)]"},{"id":15,"formula":"[(</a:t>
            </a:r>
            <a:r>
              <a:rPr lang="de-DE" dirty="0" err="1"/>
              <a:t>bww</a:t>
            </a:r>
            <a:r>
              <a:rPr lang="de-DE" dirty="0"/>
              <a:t>(B4)*</a:t>
            </a:r>
            <a:r>
              <a:rPr lang="de-DE" dirty="0" err="1"/>
              <a:t>bww</a:t>
            </a:r>
            <a:r>
              <a:rPr lang="de-DE" dirty="0"/>
              <a:t>(C4)+</a:t>
            </a:r>
            <a:r>
              <a:rPr lang="de-DE" dirty="0" err="1"/>
              <a:t>bww</a:t>
            </a:r>
            <a:r>
              <a:rPr lang="de-DE" dirty="0"/>
              <a:t>(A4)+</a:t>
            </a:r>
            <a:r>
              <a:rPr lang="de-DE" dirty="0" err="1"/>
              <a:t>bww</a:t>
            </a:r>
            <a:r>
              <a:rPr lang="de-DE" dirty="0"/>
              <a:t>(D4))*</a:t>
            </a:r>
            <a:r>
              <a:rPr lang="de-DE" dirty="0" err="1"/>
              <a:t>bww</a:t>
            </a:r>
            <a:r>
              <a:rPr lang="de-DE" dirty="0"/>
              <a:t>(C4)+</a:t>
            </a:r>
            <a:r>
              <a:rPr lang="de-DE" dirty="0" err="1"/>
              <a:t>bww</a:t>
            </a:r>
            <a:r>
              <a:rPr lang="de-DE" dirty="0"/>
              <a:t>(D4)+</a:t>
            </a:r>
            <a:r>
              <a:rPr lang="de-DE" dirty="0" err="1"/>
              <a:t>bww</a:t>
            </a:r>
            <a:r>
              <a:rPr lang="de-DE" dirty="0"/>
              <a:t>(C4)/(</a:t>
            </a:r>
            <a:r>
              <a:rPr lang="de-DE" dirty="0" err="1"/>
              <a:t>bww</a:t>
            </a:r>
            <a:r>
              <a:rPr lang="de-DE" dirty="0"/>
              <a:t>(A4)+</a:t>
            </a:r>
            <a:r>
              <a:rPr lang="de-DE" dirty="0" err="1"/>
              <a:t>bww</a:t>
            </a:r>
            <a:r>
              <a:rPr lang="de-DE" dirty="0"/>
              <a:t>(D4))]","</a:t>
            </a:r>
            <a:r>
              <a:rPr lang="de-DE" dirty="0" err="1"/>
              <a:t>name</a:t>
            </a:r>
            <a:r>
              <a:rPr lang="de-DE" dirty="0"/>
              <a:t>":"km"},{"id":16,"formula":" [</a:t>
            </a:r>
            <a:r>
              <a:rPr lang="de-DE" dirty="0" err="1"/>
              <a:t>bww</a:t>
            </a:r>
            <a:r>
              <a:rPr lang="de-DE" dirty="0"/>
              <a:t>(A4)*</a:t>
            </a:r>
            <a:r>
              <a:rPr lang="de-DE" dirty="0" err="1"/>
              <a:t>bww</a:t>
            </a:r>
            <a:r>
              <a:rPr lang="de-DE" dirty="0"/>
              <a:t>(B4)*</a:t>
            </a:r>
            <a:r>
              <a:rPr lang="de-DE" dirty="0" err="1"/>
              <a:t>bww</a:t>
            </a:r>
            <a:r>
              <a:rPr lang="de-DE" dirty="0"/>
              <a:t>(D4)-</a:t>
            </a:r>
            <a:r>
              <a:rPr lang="de-DE" dirty="0" err="1"/>
              <a:t>bww</a:t>
            </a:r>
            <a:r>
              <a:rPr lang="de-DE" dirty="0"/>
              <a:t>(C4)-</a:t>
            </a:r>
            <a:r>
              <a:rPr lang="de-DE" dirty="0" err="1"/>
              <a:t>bww</a:t>
            </a:r>
            <a:r>
              <a:rPr lang="de-DE" dirty="0"/>
              <a:t>(B4)] "},{"id":17,"formula":"N 56° 04.738272'  E 037° 31.564001'"},{"id":18,"formula":"[</a:t>
            </a:r>
            <a:r>
              <a:rPr lang="de-DE" dirty="0" err="1"/>
              <a:t>bww</a:t>
            </a:r>
            <a:r>
              <a:rPr lang="de-DE" dirty="0"/>
              <a:t>(B4)+</a:t>
            </a:r>
            <a:r>
              <a:rPr lang="de-DE" dirty="0" err="1"/>
              <a:t>bww</a:t>
            </a:r>
            <a:r>
              <a:rPr lang="de-DE" dirty="0"/>
              <a:t>(C4)+</a:t>
            </a:r>
            <a:r>
              <a:rPr lang="de-DE" dirty="0" err="1"/>
              <a:t>bww</a:t>
            </a:r>
            <a:r>
              <a:rPr lang="de-DE" dirty="0"/>
              <a:t>(C4)/</a:t>
            </a:r>
            <a:r>
              <a:rPr lang="de-DE" dirty="0" err="1"/>
              <a:t>bww</a:t>
            </a:r>
            <a:r>
              <a:rPr lang="de-DE" dirty="0"/>
              <a:t>(D4)/</a:t>
            </a:r>
            <a:r>
              <a:rPr lang="de-DE" dirty="0" err="1"/>
              <a:t>bww</a:t>
            </a:r>
            <a:r>
              <a:rPr lang="de-DE" dirty="0"/>
              <a:t>(D4)] ","</a:t>
            </a:r>
            <a:r>
              <a:rPr lang="de-DE" dirty="0" err="1"/>
              <a:t>name</a:t>
            </a:r>
            <a:r>
              <a:rPr lang="de-DE" dirty="0"/>
              <a:t>":"km"},{"id":19,"formula":"[(</a:t>
            </a:r>
            <a:r>
              <a:rPr lang="de-DE" dirty="0" err="1"/>
              <a:t>bww</a:t>
            </a:r>
            <a:r>
              <a:rPr lang="de-DE" dirty="0"/>
              <a:t>(A4)+</a:t>
            </a:r>
            <a:r>
              <a:rPr lang="de-DE" dirty="0" err="1"/>
              <a:t>bww</a:t>
            </a:r>
            <a:r>
              <a:rPr lang="de-DE" dirty="0"/>
              <a:t>(D4))*</a:t>
            </a:r>
            <a:r>
              <a:rPr lang="de-DE" dirty="0" err="1"/>
              <a:t>bww</a:t>
            </a:r>
            <a:r>
              <a:rPr lang="de-DE" dirty="0"/>
              <a:t>(B4)+</a:t>
            </a:r>
            <a:r>
              <a:rPr lang="de-DE" dirty="0" err="1"/>
              <a:t>bww</a:t>
            </a:r>
            <a:r>
              <a:rPr lang="de-DE" dirty="0"/>
              <a:t>(C4)+</a:t>
            </a:r>
            <a:r>
              <a:rPr lang="de-DE" dirty="0" err="1"/>
              <a:t>bww</a:t>
            </a:r>
            <a:r>
              <a:rPr lang="de-DE" dirty="0"/>
              <a:t>(C4)/(</a:t>
            </a:r>
            <a:r>
              <a:rPr lang="de-DE" dirty="0" err="1"/>
              <a:t>bww</a:t>
            </a:r>
            <a:r>
              <a:rPr lang="de-DE" dirty="0"/>
              <a:t>(A4)+</a:t>
            </a:r>
            <a:r>
              <a:rPr lang="de-DE" dirty="0" err="1"/>
              <a:t>bww</a:t>
            </a:r>
            <a:r>
              <a:rPr lang="de-DE" dirty="0"/>
              <a:t>(D4))]"},{"id":20,"formula":"N 55° 46.895665' E 037° 41.84743'"},{"id":21,"formula":"[</a:t>
            </a:r>
            <a:r>
              <a:rPr lang="de-DE" dirty="0" err="1"/>
              <a:t>bww</a:t>
            </a:r>
            <a:r>
              <a:rPr lang="de-DE" dirty="0"/>
              <a:t>(A5)*</a:t>
            </a:r>
            <a:r>
              <a:rPr lang="de-DE" dirty="0" err="1"/>
              <a:t>bww</a:t>
            </a:r>
            <a:r>
              <a:rPr lang="de-DE" dirty="0"/>
              <a:t>(B5)*</a:t>
            </a:r>
            <a:r>
              <a:rPr lang="de-DE" dirty="0" err="1"/>
              <a:t>bww</a:t>
            </a:r>
            <a:r>
              <a:rPr lang="de-DE" dirty="0"/>
              <a:t>(C5)+(</a:t>
            </a:r>
            <a:r>
              <a:rPr lang="de-DE" dirty="0" err="1"/>
              <a:t>bww</a:t>
            </a:r>
            <a:r>
              <a:rPr lang="de-DE" dirty="0"/>
              <a:t>(D5)+</a:t>
            </a:r>
            <a:r>
              <a:rPr lang="de-DE" dirty="0" err="1"/>
              <a:t>bww</a:t>
            </a:r>
            <a:r>
              <a:rPr lang="de-DE" dirty="0"/>
              <a:t>(E5))*(</a:t>
            </a:r>
            <a:r>
              <a:rPr lang="de-DE" dirty="0" err="1"/>
              <a:t>bww</a:t>
            </a:r>
            <a:r>
              <a:rPr lang="de-DE" dirty="0"/>
              <a:t>(D5)+</a:t>
            </a:r>
            <a:r>
              <a:rPr lang="de-DE" dirty="0" err="1"/>
              <a:t>bww</a:t>
            </a:r>
            <a:r>
              <a:rPr lang="de-DE" dirty="0"/>
              <a:t>(E5))] ","</a:t>
            </a:r>
            <a:r>
              <a:rPr lang="de-DE" dirty="0" err="1"/>
              <a:t>name</a:t>
            </a:r>
            <a:r>
              <a:rPr lang="de-DE" dirty="0"/>
              <a:t>":"km"},{"id":22,"formula":"[(</a:t>
            </a:r>
            <a:r>
              <a:rPr lang="de-DE" dirty="0" err="1"/>
              <a:t>bww</a:t>
            </a:r>
            <a:r>
              <a:rPr lang="de-DE" dirty="0"/>
              <a:t>(A5)+</a:t>
            </a:r>
            <a:r>
              <a:rPr lang="de-DE" dirty="0" err="1"/>
              <a:t>bww</a:t>
            </a:r>
            <a:r>
              <a:rPr lang="de-DE" dirty="0"/>
              <a:t>(B5)+</a:t>
            </a:r>
            <a:r>
              <a:rPr lang="de-DE" dirty="0" err="1"/>
              <a:t>bww</a:t>
            </a:r>
            <a:r>
              <a:rPr lang="de-DE" dirty="0"/>
              <a:t>(C5)+</a:t>
            </a:r>
            <a:r>
              <a:rPr lang="de-DE" dirty="0" err="1"/>
              <a:t>bww</a:t>
            </a:r>
            <a:r>
              <a:rPr lang="de-DE" dirty="0"/>
              <a:t>(D5)+</a:t>
            </a:r>
            <a:r>
              <a:rPr lang="de-DE" dirty="0" err="1"/>
              <a:t>bww</a:t>
            </a:r>
            <a:r>
              <a:rPr lang="de-DE" dirty="0"/>
              <a:t>(E5))*4+(</a:t>
            </a:r>
            <a:r>
              <a:rPr lang="de-DE" dirty="0" err="1"/>
              <a:t>bww</a:t>
            </a:r>
            <a:r>
              <a:rPr lang="de-DE" dirty="0"/>
              <a:t>(A5)+</a:t>
            </a:r>
            <a:r>
              <a:rPr lang="de-DE" dirty="0" err="1"/>
              <a:t>bww</a:t>
            </a:r>
            <a:r>
              <a:rPr lang="de-DE" dirty="0"/>
              <a:t>(C5))*2]"},{"id":23,"formula":"[</a:t>
            </a:r>
            <a:r>
              <a:rPr lang="de-DE" dirty="0" err="1"/>
              <a:t>bww</a:t>
            </a:r>
            <a:r>
              <a:rPr lang="de-DE" dirty="0"/>
              <a:t>(A5)+</a:t>
            </a:r>
            <a:r>
              <a:rPr lang="de-DE" dirty="0" err="1"/>
              <a:t>bww</a:t>
            </a:r>
            <a:r>
              <a:rPr lang="de-DE" dirty="0"/>
              <a:t>(D5)-((</a:t>
            </a:r>
            <a:r>
              <a:rPr lang="de-DE" dirty="0" err="1"/>
              <a:t>bww</a:t>
            </a:r>
            <a:r>
              <a:rPr lang="de-DE" dirty="0"/>
              <a:t>(A5)+</a:t>
            </a:r>
            <a:r>
              <a:rPr lang="de-DE" dirty="0" err="1"/>
              <a:t>bww</a:t>
            </a:r>
            <a:r>
              <a:rPr lang="de-DE" dirty="0"/>
              <a:t>(B5)+</a:t>
            </a:r>
            <a:r>
              <a:rPr lang="de-DE" dirty="0" err="1"/>
              <a:t>bww</a:t>
            </a:r>
            <a:r>
              <a:rPr lang="de-DE" dirty="0"/>
              <a:t>(C5)+</a:t>
            </a:r>
            <a:r>
              <a:rPr lang="de-DE" dirty="0" err="1"/>
              <a:t>bww</a:t>
            </a:r>
            <a:r>
              <a:rPr lang="de-DE" dirty="0"/>
              <a:t>(D5)+</a:t>
            </a:r>
            <a:r>
              <a:rPr lang="de-DE" dirty="0" err="1"/>
              <a:t>bww</a:t>
            </a:r>
            <a:r>
              <a:rPr lang="de-DE" dirty="0"/>
              <a:t>(E5))*4+(</a:t>
            </a:r>
            <a:r>
              <a:rPr lang="de-DE" dirty="0" err="1"/>
              <a:t>bww</a:t>
            </a:r>
            <a:r>
              <a:rPr lang="de-DE" dirty="0"/>
              <a:t>(A5)+</a:t>
            </a:r>
            <a:r>
              <a:rPr lang="de-DE" dirty="0" err="1"/>
              <a:t>bww</a:t>
            </a:r>
            <a:r>
              <a:rPr lang="de-DE" dirty="0"/>
              <a:t>(C5))*2)/(2*</a:t>
            </a:r>
            <a:r>
              <a:rPr lang="de-DE" dirty="0" err="1"/>
              <a:t>bww</a:t>
            </a:r>
            <a:r>
              <a:rPr lang="de-DE" dirty="0"/>
              <a:t>(C5))/(2*</a:t>
            </a:r>
            <a:r>
              <a:rPr lang="de-DE" dirty="0" err="1"/>
              <a:t>bww</a:t>
            </a:r>
            <a:r>
              <a:rPr lang="de-DE" dirty="0"/>
              <a:t>(C5))] "},{"id":24,"formula":"[</a:t>
            </a:r>
            <a:r>
              <a:rPr lang="de-DE" dirty="0" err="1"/>
              <a:t>bww</a:t>
            </a:r>
            <a:r>
              <a:rPr lang="de-DE" dirty="0"/>
              <a:t>(D5)*</a:t>
            </a:r>
            <a:r>
              <a:rPr lang="de-DE" dirty="0" err="1"/>
              <a:t>bww</a:t>
            </a:r>
            <a:r>
              <a:rPr lang="de-DE" dirty="0"/>
              <a:t>(E5)+2*</a:t>
            </a:r>
            <a:r>
              <a:rPr lang="de-DE" dirty="0" err="1"/>
              <a:t>bww</a:t>
            </a:r>
            <a:r>
              <a:rPr lang="de-DE" dirty="0"/>
              <a:t>(C5)]"},{"id":25,"formula":"[</a:t>
            </a:r>
            <a:r>
              <a:rPr lang="de-DE" dirty="0" err="1"/>
              <a:t>bww</a:t>
            </a:r>
            <a:r>
              <a:rPr lang="de-DE" dirty="0"/>
              <a:t>(A6)*</a:t>
            </a:r>
            <a:r>
              <a:rPr lang="de-DE" dirty="0" err="1"/>
              <a:t>bww</a:t>
            </a:r>
            <a:r>
              <a:rPr lang="de-DE" dirty="0"/>
              <a:t>(E6)*</a:t>
            </a:r>
            <a:r>
              <a:rPr lang="de-DE" dirty="0" err="1"/>
              <a:t>bww</a:t>
            </a:r>
            <a:r>
              <a:rPr lang="de-DE" dirty="0"/>
              <a:t>(H6)] "},{"id":26,"formula":"[</a:t>
            </a:r>
            <a:r>
              <a:rPr lang="de-DE" dirty="0" err="1"/>
              <a:t>bww</a:t>
            </a:r>
            <a:r>
              <a:rPr lang="de-DE" dirty="0"/>
              <a:t>(C6)*</a:t>
            </a:r>
            <a:r>
              <a:rPr lang="de-DE" dirty="0" err="1"/>
              <a:t>bww</a:t>
            </a:r>
            <a:r>
              <a:rPr lang="de-DE" dirty="0"/>
              <a:t>(G6)-</a:t>
            </a:r>
            <a:r>
              <a:rPr lang="de-DE" dirty="0" err="1"/>
              <a:t>bww</a:t>
            </a:r>
            <a:r>
              <a:rPr lang="de-DE" dirty="0"/>
              <a:t>(B6)]"},{"id":27,"formula":"[</a:t>
            </a:r>
            <a:r>
              <a:rPr lang="de-DE" dirty="0" err="1"/>
              <a:t>bww</a:t>
            </a:r>
            <a:r>
              <a:rPr lang="de-DE" dirty="0"/>
              <a:t>(A6)*</a:t>
            </a:r>
            <a:r>
              <a:rPr lang="de-DE" dirty="0" err="1"/>
              <a:t>bww</a:t>
            </a:r>
            <a:r>
              <a:rPr lang="de-DE" dirty="0"/>
              <a:t>(B6)*</a:t>
            </a:r>
            <a:r>
              <a:rPr lang="de-DE" dirty="0" err="1"/>
              <a:t>bww</a:t>
            </a:r>
            <a:r>
              <a:rPr lang="de-DE" dirty="0"/>
              <a:t>(D6)*</a:t>
            </a:r>
            <a:r>
              <a:rPr lang="de-DE" dirty="0" err="1"/>
              <a:t>bww</a:t>
            </a:r>
            <a:r>
              <a:rPr lang="de-DE" dirty="0"/>
              <a:t>(F6)+</a:t>
            </a:r>
            <a:r>
              <a:rPr lang="de-DE" dirty="0" err="1"/>
              <a:t>bww</a:t>
            </a:r>
            <a:r>
              <a:rPr lang="de-DE" dirty="0"/>
              <a:t>(C6)]","</a:t>
            </a:r>
            <a:r>
              <a:rPr lang="de-DE" dirty="0" err="1"/>
              <a:t>name</a:t>
            </a:r>
            <a:r>
              <a:rPr lang="de-DE" dirty="0"/>
              <a:t>":"</a:t>
            </a:r>
            <a:r>
              <a:rPr lang="de-DE" dirty="0" err="1"/>
              <a:t>Fuss</a:t>
            </a:r>
            <a:r>
              <a:rPr lang="de-DE" dirty="0"/>
              <a:t>"},{"id":28,"formula":"[</a:t>
            </a:r>
            <a:r>
              <a:rPr lang="de-DE" dirty="0" err="1"/>
              <a:t>bww</a:t>
            </a:r>
            <a:r>
              <a:rPr lang="de-DE" dirty="0"/>
              <a:t>(F6)*</a:t>
            </a:r>
            <a:r>
              <a:rPr lang="de-DE" dirty="0" err="1"/>
              <a:t>bww</a:t>
            </a:r>
            <a:r>
              <a:rPr lang="de-DE" dirty="0"/>
              <a:t>(G6)+</a:t>
            </a:r>
            <a:r>
              <a:rPr lang="de-DE" dirty="0" err="1"/>
              <a:t>bww</a:t>
            </a:r>
            <a:r>
              <a:rPr lang="de-DE" dirty="0"/>
              <a:t>(B6)*</a:t>
            </a:r>
            <a:r>
              <a:rPr lang="de-DE" dirty="0" err="1"/>
              <a:t>bww</a:t>
            </a:r>
            <a:r>
              <a:rPr lang="de-DE" dirty="0"/>
              <a:t>(D6)-2*</a:t>
            </a:r>
            <a:r>
              <a:rPr lang="de-DE" dirty="0" err="1"/>
              <a:t>bww</a:t>
            </a:r>
            <a:r>
              <a:rPr lang="de-DE" dirty="0"/>
              <a:t>(H6)] "},{"id":29,"formula":" [(</a:t>
            </a:r>
            <a:r>
              <a:rPr lang="de-DE" dirty="0" err="1"/>
              <a:t>bww</a:t>
            </a:r>
            <a:r>
              <a:rPr lang="de-DE" dirty="0"/>
              <a:t>(A1) + </a:t>
            </a:r>
            <a:r>
              <a:rPr lang="de-DE" dirty="0" err="1"/>
              <a:t>bww</a:t>
            </a:r>
            <a:r>
              <a:rPr lang="de-DE" dirty="0"/>
              <a:t>(A2) + </a:t>
            </a:r>
            <a:r>
              <a:rPr lang="de-DE" dirty="0" err="1"/>
              <a:t>bww</a:t>
            </a:r>
            <a:r>
              <a:rPr lang="de-DE" dirty="0"/>
              <a:t>(A3) + </a:t>
            </a:r>
            <a:r>
              <a:rPr lang="de-DE" dirty="0" err="1"/>
              <a:t>bww</a:t>
            </a:r>
            <a:r>
              <a:rPr lang="de-DE" dirty="0"/>
              <a:t>(A4) + </a:t>
            </a:r>
            <a:r>
              <a:rPr lang="de-DE" dirty="0" err="1"/>
              <a:t>bww</a:t>
            </a:r>
            <a:r>
              <a:rPr lang="de-DE" dirty="0"/>
              <a:t>(A5) + </a:t>
            </a:r>
            <a:r>
              <a:rPr lang="de-DE" dirty="0" err="1"/>
              <a:t>bww</a:t>
            </a:r>
            <a:r>
              <a:rPr lang="de-DE" dirty="0"/>
              <a:t>(A6)) + (</a:t>
            </a:r>
            <a:r>
              <a:rPr lang="de-DE" dirty="0" err="1"/>
              <a:t>bww</a:t>
            </a:r>
            <a:r>
              <a:rPr lang="de-DE" dirty="0"/>
              <a:t>(D1) + </a:t>
            </a:r>
            <a:r>
              <a:rPr lang="de-DE" dirty="0" err="1"/>
              <a:t>bww</a:t>
            </a:r>
            <a:r>
              <a:rPr lang="de-DE" dirty="0"/>
              <a:t>(D2) + </a:t>
            </a:r>
            <a:r>
              <a:rPr lang="de-DE" dirty="0" err="1"/>
              <a:t>bww</a:t>
            </a:r>
            <a:r>
              <a:rPr lang="de-DE" dirty="0"/>
              <a:t>(D3) + </a:t>
            </a:r>
            <a:r>
              <a:rPr lang="de-DE" dirty="0" err="1"/>
              <a:t>bww</a:t>
            </a:r>
            <a:r>
              <a:rPr lang="de-DE" dirty="0"/>
              <a:t>(D4) + </a:t>
            </a:r>
            <a:r>
              <a:rPr lang="de-DE" dirty="0" err="1"/>
              <a:t>bww</a:t>
            </a:r>
            <a:r>
              <a:rPr lang="de-DE" dirty="0"/>
              <a:t>(D5) +</a:t>
            </a:r>
            <a:r>
              <a:rPr lang="de-DE" dirty="0" err="1"/>
              <a:t>bww</a:t>
            </a:r>
            <a:r>
              <a:rPr lang="de-DE" dirty="0"/>
              <a:t>(D6))*2 + 31.3]","</a:t>
            </a:r>
            <a:r>
              <a:rPr lang="de-DE" dirty="0" err="1"/>
              <a:t>name</a:t>
            </a:r>
            <a:r>
              <a:rPr lang="de-DE" dirty="0"/>
              <a:t>":"Grad"},{"id":30,"formula":"[(</a:t>
            </a:r>
            <a:r>
              <a:rPr lang="de-DE" dirty="0" err="1"/>
              <a:t>bww</a:t>
            </a:r>
            <a:r>
              <a:rPr lang="de-DE" dirty="0"/>
              <a:t>(Name) + (</a:t>
            </a:r>
            <a:r>
              <a:rPr lang="de-DE" dirty="0" err="1"/>
              <a:t>bww</a:t>
            </a:r>
            <a:r>
              <a:rPr lang="de-DE" dirty="0"/>
              <a:t>(B1) + </a:t>
            </a:r>
            <a:r>
              <a:rPr lang="de-DE" dirty="0" err="1"/>
              <a:t>bww</a:t>
            </a:r>
            <a:r>
              <a:rPr lang="de-DE" dirty="0"/>
              <a:t>(B2) + </a:t>
            </a:r>
            <a:r>
              <a:rPr lang="de-DE" dirty="0" err="1"/>
              <a:t>bww</a:t>
            </a:r>
            <a:r>
              <a:rPr lang="de-DE" dirty="0"/>
              <a:t>(B3) + </a:t>
            </a:r>
            <a:r>
              <a:rPr lang="de-DE" dirty="0" err="1"/>
              <a:t>bww</a:t>
            </a:r>
            <a:r>
              <a:rPr lang="de-DE" dirty="0"/>
              <a:t>(B4) + </a:t>
            </a:r>
            <a:r>
              <a:rPr lang="de-DE" dirty="0" err="1"/>
              <a:t>bww</a:t>
            </a:r>
            <a:r>
              <a:rPr lang="de-DE" dirty="0"/>
              <a:t>(B5) + </a:t>
            </a:r>
            <a:r>
              <a:rPr lang="de-DE" dirty="0" err="1"/>
              <a:t>bww</a:t>
            </a:r>
            <a:r>
              <a:rPr lang="de-DE" dirty="0"/>
              <a:t>(B6) ) + (</a:t>
            </a:r>
            <a:r>
              <a:rPr lang="de-DE" dirty="0" err="1"/>
              <a:t>bww</a:t>
            </a:r>
            <a:r>
              <a:rPr lang="de-DE" dirty="0"/>
              <a:t>(C1) + </a:t>
            </a:r>
            <a:r>
              <a:rPr lang="de-DE" dirty="0" err="1"/>
              <a:t>bww</a:t>
            </a:r>
            <a:r>
              <a:rPr lang="de-DE" dirty="0"/>
              <a:t>(C2) + </a:t>
            </a:r>
            <a:r>
              <a:rPr lang="de-DE" dirty="0" err="1"/>
              <a:t>bww</a:t>
            </a:r>
            <a:r>
              <a:rPr lang="de-DE" dirty="0"/>
              <a:t>(C3) + </a:t>
            </a:r>
            <a:r>
              <a:rPr lang="de-DE" dirty="0" err="1"/>
              <a:t>bww</a:t>
            </a:r>
            <a:r>
              <a:rPr lang="de-DE" dirty="0"/>
              <a:t>(C4) + </a:t>
            </a:r>
            <a:r>
              <a:rPr lang="de-DE" dirty="0" err="1"/>
              <a:t>bww</a:t>
            </a:r>
            <a:r>
              <a:rPr lang="de-DE" dirty="0"/>
              <a:t>(C5) + </a:t>
            </a:r>
            <a:r>
              <a:rPr lang="de-DE" dirty="0" err="1"/>
              <a:t>bww</a:t>
            </a:r>
            <a:r>
              <a:rPr lang="de-DE" dirty="0"/>
              <a:t>(C6)))*10 - 125] ","</a:t>
            </a:r>
            <a:r>
              <a:rPr lang="de-DE" dirty="0" err="1"/>
              <a:t>name</a:t>
            </a:r>
            <a:r>
              <a:rPr lang="de-DE" dirty="0"/>
              <a:t>":"</a:t>
            </a:r>
            <a:r>
              <a:rPr lang="de-DE" dirty="0" err="1"/>
              <a:t>meter</a:t>
            </a:r>
            <a:r>
              <a:rPr lang="de-DE" dirty="0"/>
              <a:t>"}],"</a:t>
            </a:r>
            <a:r>
              <a:rPr lang="de-DE" dirty="0" err="1"/>
              <a:t>values</a:t>
            </a:r>
            <a:r>
              <a:rPr lang="de-DE" dirty="0"/>
              <a:t>":[{"id":1,"key":"A1","value":"S","type":"text"},{"id":2,"key":"B1","value":"U","type":"text"},{"id":3,"key":"C1","value":"E","type":"text"},{"id":4,"key":"D1","value":"D","type":"text"},{"id":5,"key":"A2","value":"A","type":"text"},{"id":6,"key":"B2","value":"P","type":"text"},{"id":7,"key":"C2","value":"F","type":"text"},{"id":8,"key":"D2","value":"E","type":"text"},{"id":9,"key":"E2","value":"L","type":"text"},{"id":10,"key":"A3","value":"B","type":"text"},{"id":11,"key":"B3","value":"L","type":"text"},{"id":12,"key":"C3","value":"U","type":"text"},{"id":13,"key":"D3","value":"M","type":"text"},{"id":14,"key":"E3","value":"E","type":"text"},{"id":15,"key":"F3","value":"N","type":"text"},{"id":16,"key":"A4","value":"E","type":"text"},{"id":17,"key":"B4","value":"N","type":"text"},{"id":18,"key":"C4","value":"T","type":"text"},{"id":19,"key":"D4","value":"E","type":"text"},{"id":20,"key":"A5","value":"K","type":"text"},{"id":21,"key":"B5","value":"R","type":"text"},{"id":22,"key":"C5","value":"E","type":"text"},{"id":23,"key":"D5","value":"M","type":"text"},{"id":24,"key":"E5","value":"L","type":"text"},{"id":25,"key":"A6","value":"G","type":"text"},{"id":26,"key":"B6","value":"O","type":"text"},{"id":27,"key":"C6","value":"L","type":"text"},{"id":28,"key":"D6","value":"D","type":"text"},{"id":29,"key":"E6","value":"E","type":"text"},{"id":30,"key":"F6","value":"L","type":"text"},{"id":31,"key":"G6","value":"S","type":"text"},{"id":32,"key":"H6","value":"E","type":"text"},{"id":33,"key":"Name","value":"Schusterjunge","type":"text"}]}</a:t>
            </a:r>
            <a:endParaRPr lang="en-DE" dirty="0"/>
          </a:p>
        </p:txBody>
      </p:sp>
    </p:spTree>
    <p:extLst>
      <p:ext uri="{BB962C8B-B14F-4D97-AF65-F5344CB8AC3E}">
        <p14:creationId xmlns:p14="http://schemas.microsoft.com/office/powerpoint/2010/main" val="3663803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{"id":2,"name":"https://coord.info/GC31CD5","formulas":[{"id":1,"formula":"[(2*</a:t>
            </a:r>
            <a:r>
              <a:rPr lang="de-DE" dirty="0" err="1"/>
              <a:t>bww</a:t>
            </a:r>
            <a:r>
              <a:rPr lang="de-DE" dirty="0"/>
              <a:t>(A1)*</a:t>
            </a:r>
            <a:r>
              <a:rPr lang="de-DE" dirty="0" err="1"/>
              <a:t>bww</a:t>
            </a:r>
            <a:r>
              <a:rPr lang="de-DE" dirty="0"/>
              <a:t>(B1)*</a:t>
            </a:r>
            <a:r>
              <a:rPr lang="de-DE" dirty="0" err="1"/>
              <a:t>bww</a:t>
            </a:r>
            <a:r>
              <a:rPr lang="de-DE" dirty="0"/>
              <a:t>(D1)+6*(</a:t>
            </a:r>
            <a:r>
              <a:rPr lang="de-DE" dirty="0" err="1"/>
              <a:t>bww</a:t>
            </a:r>
            <a:r>
              <a:rPr lang="de-DE" dirty="0"/>
              <a:t>(A1)+</a:t>
            </a:r>
            <a:r>
              <a:rPr lang="de-DE" dirty="0" err="1"/>
              <a:t>bww</a:t>
            </a:r>
            <a:r>
              <a:rPr lang="de-DE" dirty="0"/>
              <a:t>(B1)+</a:t>
            </a:r>
            <a:r>
              <a:rPr lang="de-DE" dirty="0" err="1"/>
              <a:t>bww</a:t>
            </a:r>
            <a:r>
              <a:rPr lang="de-DE" dirty="0"/>
              <a:t>(C1))-3*</a:t>
            </a:r>
            <a:r>
              <a:rPr lang="de-DE" dirty="0" err="1"/>
              <a:t>bww</a:t>
            </a:r>
            <a:r>
              <a:rPr lang="de-DE" dirty="0"/>
              <a:t>(D1))]","</a:t>
            </a:r>
            <a:r>
              <a:rPr lang="de-DE" dirty="0" err="1"/>
              <a:t>name</a:t>
            </a:r>
            <a:r>
              <a:rPr lang="de-DE" dirty="0"/>
              <a:t>":"nautische Meilen"},{"id":2,"formula":"[(2*</a:t>
            </a:r>
            <a:r>
              <a:rPr lang="de-DE" dirty="0" err="1"/>
              <a:t>bww</a:t>
            </a:r>
            <a:r>
              <a:rPr lang="de-DE" dirty="0"/>
              <a:t>(C1)-</a:t>
            </a:r>
            <a:r>
              <a:rPr lang="de-DE" dirty="0" err="1"/>
              <a:t>bww</a:t>
            </a:r>
            <a:r>
              <a:rPr lang="de-DE" dirty="0"/>
              <a:t>(D1))*(</a:t>
            </a:r>
            <a:r>
              <a:rPr lang="de-DE" dirty="0" err="1"/>
              <a:t>bww</a:t>
            </a:r>
            <a:r>
              <a:rPr lang="de-DE" dirty="0"/>
              <a:t>(A1)+</a:t>
            </a:r>
            <a:r>
              <a:rPr lang="de-DE" dirty="0" err="1"/>
              <a:t>bww</a:t>
            </a:r>
            <a:r>
              <a:rPr lang="de-DE" dirty="0"/>
              <a:t>(B1)+</a:t>
            </a:r>
            <a:r>
              <a:rPr lang="de-DE" dirty="0" err="1"/>
              <a:t>bww</a:t>
            </a:r>
            <a:r>
              <a:rPr lang="de-DE" dirty="0"/>
              <a:t>(C1)+</a:t>
            </a:r>
            <a:r>
              <a:rPr lang="de-DE" dirty="0" err="1"/>
              <a:t>bww</a:t>
            </a:r>
            <a:r>
              <a:rPr lang="de-DE" dirty="0"/>
              <a:t>(D1))+</a:t>
            </a:r>
            <a:r>
              <a:rPr lang="de-DE" dirty="0" err="1"/>
              <a:t>bww</a:t>
            </a:r>
            <a:r>
              <a:rPr lang="de-DE" dirty="0"/>
              <a:t>(B1)-</a:t>
            </a:r>
            <a:r>
              <a:rPr lang="de-DE" dirty="0" err="1"/>
              <a:t>bww</a:t>
            </a:r>
            <a:r>
              <a:rPr lang="de-DE" dirty="0"/>
              <a:t>(A1)]","</a:t>
            </a:r>
            <a:r>
              <a:rPr lang="de-DE" dirty="0" err="1"/>
              <a:t>name</a:t>
            </a:r>
            <a:r>
              <a:rPr lang="de-DE" dirty="0"/>
              <a:t>":"Grad"},{"id":3,"formula":"[</a:t>
            </a:r>
            <a:r>
              <a:rPr lang="de-DE" dirty="0" err="1"/>
              <a:t>bww</a:t>
            </a:r>
            <a:r>
              <a:rPr lang="de-DE" dirty="0"/>
              <a:t>(B1)-</a:t>
            </a:r>
            <a:r>
              <a:rPr lang="de-DE" dirty="0" err="1"/>
              <a:t>bww</a:t>
            </a:r>
            <a:r>
              <a:rPr lang="de-DE" dirty="0"/>
              <a:t>(D1)+(</a:t>
            </a:r>
            <a:r>
              <a:rPr lang="de-DE" dirty="0" err="1"/>
              <a:t>bww</a:t>
            </a:r>
            <a:r>
              <a:rPr lang="de-DE" dirty="0"/>
              <a:t>(B1)/(</a:t>
            </a:r>
            <a:r>
              <a:rPr lang="de-DE" dirty="0" err="1"/>
              <a:t>bww</a:t>
            </a:r>
            <a:r>
              <a:rPr lang="de-DE" dirty="0"/>
              <a:t>(C1)*</a:t>
            </a:r>
            <a:r>
              <a:rPr lang="de-DE" dirty="0" err="1"/>
              <a:t>bww</a:t>
            </a:r>
            <a:r>
              <a:rPr lang="de-DE" dirty="0"/>
              <a:t>(C1)*</a:t>
            </a:r>
            <a:r>
              <a:rPr lang="de-DE" dirty="0" err="1"/>
              <a:t>bww</a:t>
            </a:r>
            <a:r>
              <a:rPr lang="de-DE" dirty="0"/>
              <a:t>(D1)))] ","</a:t>
            </a:r>
            <a:r>
              <a:rPr lang="de-DE" dirty="0" err="1"/>
              <a:t>name</a:t>
            </a:r>
            <a:r>
              <a:rPr lang="de-DE" dirty="0"/>
              <a:t>":"km"},{"id":4,"formula":"[</a:t>
            </a:r>
            <a:r>
              <a:rPr lang="de-DE" dirty="0" err="1"/>
              <a:t>bww</a:t>
            </a:r>
            <a:r>
              <a:rPr lang="de-DE" dirty="0"/>
              <a:t>(A1)+</a:t>
            </a:r>
            <a:r>
              <a:rPr lang="de-DE" dirty="0" err="1"/>
              <a:t>bww</a:t>
            </a:r>
            <a:r>
              <a:rPr lang="de-DE" dirty="0"/>
              <a:t>(B1)+</a:t>
            </a:r>
            <a:r>
              <a:rPr lang="de-DE" dirty="0" err="1"/>
              <a:t>bww</a:t>
            </a:r>
            <a:r>
              <a:rPr lang="de-DE" dirty="0"/>
              <a:t>(C1)+</a:t>
            </a:r>
            <a:r>
              <a:rPr lang="de-DE" dirty="0" err="1"/>
              <a:t>bww</a:t>
            </a:r>
            <a:r>
              <a:rPr lang="de-DE" dirty="0"/>
              <a:t>(D1)+</a:t>
            </a:r>
            <a:r>
              <a:rPr lang="de-DE" dirty="0" err="1"/>
              <a:t>bww</a:t>
            </a:r>
            <a:r>
              <a:rPr lang="de-DE" dirty="0"/>
              <a:t>(C1)*</a:t>
            </a:r>
            <a:r>
              <a:rPr lang="de-DE" dirty="0" err="1"/>
              <a:t>bww</a:t>
            </a:r>
            <a:r>
              <a:rPr lang="de-DE" dirty="0"/>
              <a:t>(D1)] ","</a:t>
            </a:r>
            <a:r>
              <a:rPr lang="de-DE" dirty="0" err="1"/>
              <a:t>name</a:t>
            </a:r>
            <a:r>
              <a:rPr lang="de-DE" dirty="0"/>
              <a:t>":"Grad"},{"id":5,"formula":"N 40° 44.09674'\</a:t>
            </a:r>
            <a:r>
              <a:rPr lang="de-DE" dirty="0" err="1"/>
              <a:t>nW</a:t>
            </a:r>
            <a:r>
              <a:rPr lang="de-DE" dirty="0"/>
              <a:t> 073° 57.627911'"},{"id":6,"formula":"[</a:t>
            </a:r>
            <a:r>
              <a:rPr lang="de-DE" dirty="0" err="1"/>
              <a:t>bww</a:t>
            </a:r>
            <a:r>
              <a:rPr lang="de-DE" dirty="0"/>
              <a:t>(B2)*</a:t>
            </a:r>
            <a:r>
              <a:rPr lang="de-DE" dirty="0" err="1"/>
              <a:t>bww</a:t>
            </a:r>
            <a:r>
              <a:rPr lang="de-DE" dirty="0"/>
              <a:t>(C2)*</a:t>
            </a:r>
            <a:r>
              <a:rPr lang="de-DE" dirty="0" err="1"/>
              <a:t>bww</a:t>
            </a:r>
            <a:r>
              <a:rPr lang="de-DE" dirty="0"/>
              <a:t>(E2)*(</a:t>
            </a:r>
            <a:r>
              <a:rPr lang="de-DE" dirty="0" err="1"/>
              <a:t>bww</a:t>
            </a:r>
            <a:r>
              <a:rPr lang="de-DE" dirty="0"/>
              <a:t>(D2)-</a:t>
            </a:r>
            <a:r>
              <a:rPr lang="de-DE" dirty="0" err="1"/>
              <a:t>bww</a:t>
            </a:r>
            <a:r>
              <a:rPr lang="de-DE" dirty="0"/>
              <a:t>(A2))-</a:t>
            </a:r>
            <a:r>
              <a:rPr lang="de-DE" dirty="0" err="1"/>
              <a:t>bww</a:t>
            </a:r>
            <a:r>
              <a:rPr lang="de-DE" dirty="0"/>
              <a:t>(B2)*</a:t>
            </a:r>
            <a:r>
              <a:rPr lang="de-DE" dirty="0" err="1"/>
              <a:t>bww</a:t>
            </a:r>
            <a:r>
              <a:rPr lang="de-DE" dirty="0"/>
              <a:t>(C2)*</a:t>
            </a:r>
            <a:r>
              <a:rPr lang="de-DE" dirty="0" err="1"/>
              <a:t>bww</a:t>
            </a:r>
            <a:r>
              <a:rPr lang="de-DE" dirty="0"/>
              <a:t>(D2)+</a:t>
            </a:r>
            <a:r>
              <a:rPr lang="de-DE" dirty="0" err="1"/>
              <a:t>bww</a:t>
            </a:r>
            <a:r>
              <a:rPr lang="de-DE" dirty="0"/>
              <a:t>(B2)-</a:t>
            </a:r>
            <a:r>
              <a:rPr lang="de-DE" dirty="0" err="1"/>
              <a:t>bww</a:t>
            </a:r>
            <a:r>
              <a:rPr lang="de-DE" dirty="0"/>
              <a:t>(C2)-</a:t>
            </a:r>
            <a:r>
              <a:rPr lang="de-DE" dirty="0" err="1"/>
              <a:t>bww</a:t>
            </a:r>
            <a:r>
              <a:rPr lang="de-DE" dirty="0"/>
              <a:t>(A2)]","</a:t>
            </a:r>
            <a:r>
              <a:rPr lang="de-DE" dirty="0" err="1"/>
              <a:t>name</a:t>
            </a:r>
            <a:r>
              <a:rPr lang="de-DE" dirty="0"/>
              <a:t>":"km"},{"id":7,"formula":"[</a:t>
            </a:r>
            <a:r>
              <a:rPr lang="de-DE" dirty="0" err="1"/>
              <a:t>bww</a:t>
            </a:r>
            <a:r>
              <a:rPr lang="de-DE" dirty="0"/>
              <a:t>(C2)*(</a:t>
            </a:r>
            <a:r>
              <a:rPr lang="de-DE" dirty="0" err="1"/>
              <a:t>bww</a:t>
            </a:r>
            <a:r>
              <a:rPr lang="de-DE" dirty="0"/>
              <a:t>(A2)+</a:t>
            </a:r>
            <a:r>
              <a:rPr lang="de-DE" dirty="0" err="1"/>
              <a:t>bww</a:t>
            </a:r>
            <a:r>
              <a:rPr lang="de-DE" dirty="0"/>
              <a:t>(B2)+</a:t>
            </a:r>
            <a:r>
              <a:rPr lang="de-DE" dirty="0" err="1"/>
              <a:t>bww</a:t>
            </a:r>
            <a:r>
              <a:rPr lang="de-DE" dirty="0"/>
              <a:t>(C2)+2*</a:t>
            </a:r>
            <a:r>
              <a:rPr lang="de-DE" dirty="0" err="1"/>
              <a:t>bww</a:t>
            </a:r>
            <a:r>
              <a:rPr lang="de-DE" dirty="0"/>
              <a:t>(E2))]"},{"id":8,"formula":"N 37° 58.383354'\</a:t>
            </a:r>
            <a:r>
              <a:rPr lang="de-DE" dirty="0" err="1"/>
              <a:t>nW</a:t>
            </a:r>
            <a:r>
              <a:rPr lang="de-DE" dirty="0"/>
              <a:t> 122° 26.694979'"},{"id":9,"formula":"[</a:t>
            </a:r>
            <a:r>
              <a:rPr lang="de-DE" dirty="0" err="1"/>
              <a:t>bww</a:t>
            </a:r>
            <a:r>
              <a:rPr lang="de-DE" dirty="0"/>
              <a:t>(E2)*</a:t>
            </a:r>
            <a:r>
              <a:rPr lang="de-DE" dirty="0" err="1"/>
              <a:t>bww</a:t>
            </a:r>
            <a:r>
              <a:rPr lang="de-DE" dirty="0"/>
              <a:t>(E2)/</a:t>
            </a:r>
            <a:r>
              <a:rPr lang="de-DE" dirty="0" err="1"/>
              <a:t>bww</a:t>
            </a:r>
            <a:r>
              <a:rPr lang="de-DE" dirty="0"/>
              <a:t>(C2)+(</a:t>
            </a:r>
            <a:r>
              <a:rPr lang="de-DE" dirty="0" err="1"/>
              <a:t>bww</a:t>
            </a:r>
            <a:r>
              <a:rPr lang="de-DE" dirty="0"/>
              <a:t>(D2)-</a:t>
            </a:r>
            <a:r>
              <a:rPr lang="de-DE" dirty="0" err="1"/>
              <a:t>bww</a:t>
            </a:r>
            <a:r>
              <a:rPr lang="de-DE" dirty="0"/>
              <a:t>(A2))/</a:t>
            </a:r>
            <a:r>
              <a:rPr lang="de-DE" dirty="0" err="1"/>
              <a:t>bww</a:t>
            </a:r>
            <a:r>
              <a:rPr lang="de-DE" dirty="0"/>
              <a:t>(D2)]"},{"id":10,"formula":" [(</a:t>
            </a:r>
            <a:r>
              <a:rPr lang="de-DE" dirty="0" err="1"/>
              <a:t>bww</a:t>
            </a:r>
            <a:r>
              <a:rPr lang="de-DE" dirty="0"/>
              <a:t>(A2)+</a:t>
            </a:r>
            <a:r>
              <a:rPr lang="de-DE" dirty="0" err="1"/>
              <a:t>bww</a:t>
            </a:r>
            <a:r>
              <a:rPr lang="de-DE" dirty="0"/>
              <a:t>(B2)+</a:t>
            </a:r>
            <a:r>
              <a:rPr lang="de-DE" dirty="0" err="1"/>
              <a:t>bww</a:t>
            </a:r>
            <a:r>
              <a:rPr lang="de-DE" dirty="0"/>
              <a:t>(C2)+</a:t>
            </a:r>
            <a:r>
              <a:rPr lang="de-DE" dirty="0" err="1"/>
              <a:t>bww</a:t>
            </a:r>
            <a:r>
              <a:rPr lang="de-DE" dirty="0"/>
              <a:t>(D2)+</a:t>
            </a:r>
            <a:r>
              <a:rPr lang="de-DE" dirty="0" err="1"/>
              <a:t>bww</a:t>
            </a:r>
            <a:r>
              <a:rPr lang="de-DE" dirty="0"/>
              <a:t>(E2))*(</a:t>
            </a:r>
            <a:r>
              <a:rPr lang="de-DE" dirty="0" err="1"/>
              <a:t>bww</a:t>
            </a:r>
            <a:r>
              <a:rPr lang="de-DE" dirty="0"/>
              <a:t>(D2)-</a:t>
            </a:r>
            <a:r>
              <a:rPr lang="de-DE" dirty="0" err="1"/>
              <a:t>bww</a:t>
            </a:r>
            <a:r>
              <a:rPr lang="de-DE" dirty="0"/>
              <a:t>(A2))-</a:t>
            </a:r>
            <a:r>
              <a:rPr lang="de-DE" dirty="0" err="1"/>
              <a:t>bww</a:t>
            </a:r>
            <a:r>
              <a:rPr lang="de-DE" dirty="0"/>
              <a:t>(A2)]"},{"id":11,"formula":" [(</a:t>
            </a:r>
            <a:r>
              <a:rPr lang="de-DE" dirty="0" err="1"/>
              <a:t>bww</a:t>
            </a:r>
            <a:r>
              <a:rPr lang="de-DE" dirty="0"/>
              <a:t>(E3)-</a:t>
            </a:r>
            <a:r>
              <a:rPr lang="de-DE" dirty="0" err="1"/>
              <a:t>bww</a:t>
            </a:r>
            <a:r>
              <a:rPr lang="de-DE" dirty="0"/>
              <a:t>(A3))*</a:t>
            </a:r>
            <a:r>
              <a:rPr lang="de-DE" dirty="0" err="1"/>
              <a:t>bww</a:t>
            </a:r>
            <a:r>
              <a:rPr lang="de-DE" dirty="0"/>
              <a:t>(B3)*</a:t>
            </a:r>
            <a:r>
              <a:rPr lang="de-DE" dirty="0" err="1"/>
              <a:t>bww</a:t>
            </a:r>
            <a:r>
              <a:rPr lang="de-DE" dirty="0"/>
              <a:t>(C3)*</a:t>
            </a:r>
            <a:r>
              <a:rPr lang="de-DE" dirty="0" err="1"/>
              <a:t>bww</a:t>
            </a:r>
            <a:r>
              <a:rPr lang="de-DE" dirty="0"/>
              <a:t>(D3)-</a:t>
            </a:r>
            <a:r>
              <a:rPr lang="de-DE" dirty="0" err="1"/>
              <a:t>bww</a:t>
            </a:r>
            <a:r>
              <a:rPr lang="de-DE" dirty="0"/>
              <a:t>(C3)*</a:t>
            </a:r>
            <a:r>
              <a:rPr lang="de-DE" dirty="0" err="1"/>
              <a:t>bww</a:t>
            </a:r>
            <a:r>
              <a:rPr lang="de-DE" dirty="0"/>
              <a:t>(F3)-</a:t>
            </a:r>
            <a:r>
              <a:rPr lang="de-DE" dirty="0" err="1"/>
              <a:t>bww</a:t>
            </a:r>
            <a:r>
              <a:rPr lang="de-DE" dirty="0"/>
              <a:t>(A3)*(</a:t>
            </a:r>
            <a:r>
              <a:rPr lang="de-DE" dirty="0" err="1"/>
              <a:t>bww</a:t>
            </a:r>
            <a:r>
              <a:rPr lang="de-DE" dirty="0"/>
              <a:t>(A3)+</a:t>
            </a:r>
            <a:r>
              <a:rPr lang="de-DE" dirty="0" err="1"/>
              <a:t>bww</a:t>
            </a:r>
            <a:r>
              <a:rPr lang="de-DE" dirty="0"/>
              <a:t>(E3))]","</a:t>
            </a:r>
            <a:r>
              <a:rPr lang="de-DE" dirty="0" err="1"/>
              <a:t>name</a:t>
            </a:r>
            <a:r>
              <a:rPr lang="de-DE" dirty="0"/>
              <a:t>":"km"},{"id":12,"formula":"[(</a:t>
            </a:r>
            <a:r>
              <a:rPr lang="de-DE" dirty="0" err="1"/>
              <a:t>bww</a:t>
            </a:r>
            <a:r>
              <a:rPr lang="de-DE" dirty="0"/>
              <a:t>(A3)+</a:t>
            </a:r>
            <a:r>
              <a:rPr lang="de-DE" dirty="0" err="1"/>
              <a:t>bww</a:t>
            </a:r>
            <a:r>
              <a:rPr lang="de-DE" dirty="0"/>
              <a:t>(B3)+</a:t>
            </a:r>
            <a:r>
              <a:rPr lang="de-DE" dirty="0" err="1"/>
              <a:t>bww</a:t>
            </a:r>
            <a:r>
              <a:rPr lang="de-DE" dirty="0"/>
              <a:t>(C3)+</a:t>
            </a:r>
            <a:r>
              <a:rPr lang="de-DE" dirty="0" err="1"/>
              <a:t>bww</a:t>
            </a:r>
            <a:r>
              <a:rPr lang="de-DE" dirty="0"/>
              <a:t>(D3)+</a:t>
            </a:r>
            <a:r>
              <a:rPr lang="de-DE" dirty="0" err="1"/>
              <a:t>bww</a:t>
            </a:r>
            <a:r>
              <a:rPr lang="de-DE" dirty="0"/>
              <a:t>(E3)+</a:t>
            </a:r>
            <a:r>
              <a:rPr lang="de-DE" dirty="0" err="1"/>
              <a:t>bww</a:t>
            </a:r>
            <a:r>
              <a:rPr lang="de-DE" dirty="0"/>
              <a:t>(F3))*</a:t>
            </a:r>
            <a:r>
              <a:rPr lang="de-DE" dirty="0" err="1"/>
              <a:t>bww</a:t>
            </a:r>
            <a:r>
              <a:rPr lang="de-DE" dirty="0"/>
              <a:t>(E3)-</a:t>
            </a:r>
            <a:r>
              <a:rPr lang="de-DE" dirty="0" err="1"/>
              <a:t>bww</a:t>
            </a:r>
            <a:r>
              <a:rPr lang="de-DE" dirty="0"/>
              <a:t>(F3)-</a:t>
            </a:r>
            <a:r>
              <a:rPr lang="de-DE" dirty="0" err="1"/>
              <a:t>bww</a:t>
            </a:r>
            <a:r>
              <a:rPr lang="de-DE" dirty="0"/>
              <a:t>(A3)]","</a:t>
            </a:r>
            <a:r>
              <a:rPr lang="de-DE" dirty="0" err="1"/>
              <a:t>name</a:t>
            </a:r>
            <a:r>
              <a:rPr lang="de-DE" dirty="0"/>
              <a:t>":"Grad"},{"id":13,"formula":"[</a:t>
            </a:r>
            <a:r>
              <a:rPr lang="de-DE" dirty="0" err="1"/>
              <a:t>bww</a:t>
            </a:r>
            <a:r>
              <a:rPr lang="de-DE" dirty="0"/>
              <a:t>(D3) - (</a:t>
            </a:r>
            <a:r>
              <a:rPr lang="de-DE" dirty="0" err="1"/>
              <a:t>bww</a:t>
            </a:r>
            <a:r>
              <a:rPr lang="de-DE" dirty="0"/>
              <a:t>(C3) / (</a:t>
            </a:r>
            <a:r>
              <a:rPr lang="de-DE" dirty="0" err="1"/>
              <a:t>bww</a:t>
            </a:r>
            <a:r>
              <a:rPr lang="de-DE" dirty="0"/>
              <a:t>(A3) * </a:t>
            </a:r>
            <a:r>
              <a:rPr lang="de-DE" dirty="0" err="1"/>
              <a:t>bww</a:t>
            </a:r>
            <a:r>
              <a:rPr lang="de-DE" dirty="0"/>
              <a:t>(E3)))]","</a:t>
            </a:r>
            <a:r>
              <a:rPr lang="de-DE" dirty="0" err="1"/>
              <a:t>name</a:t>
            </a:r>
            <a:r>
              <a:rPr lang="de-DE" dirty="0"/>
              <a:t>":"Meilen"},{"id":14,"formula":"[</a:t>
            </a:r>
            <a:r>
              <a:rPr lang="de-DE" dirty="0" err="1"/>
              <a:t>bww</a:t>
            </a:r>
            <a:r>
              <a:rPr lang="de-DE" dirty="0"/>
              <a:t>(B3)*</a:t>
            </a:r>
            <a:r>
              <a:rPr lang="de-DE" dirty="0" err="1"/>
              <a:t>bww</a:t>
            </a:r>
            <a:r>
              <a:rPr lang="de-DE" dirty="0"/>
              <a:t>(D3)+</a:t>
            </a:r>
            <a:r>
              <a:rPr lang="de-DE" dirty="0" err="1"/>
              <a:t>bww</a:t>
            </a:r>
            <a:r>
              <a:rPr lang="de-DE" dirty="0"/>
              <a:t>(E3)-</a:t>
            </a:r>
            <a:r>
              <a:rPr lang="de-DE" dirty="0" err="1"/>
              <a:t>bww</a:t>
            </a:r>
            <a:r>
              <a:rPr lang="de-DE" dirty="0"/>
              <a:t>(A3)]"},{"id":15,"formula":"[(</a:t>
            </a:r>
            <a:r>
              <a:rPr lang="de-DE" dirty="0" err="1"/>
              <a:t>bww</a:t>
            </a:r>
            <a:r>
              <a:rPr lang="de-DE" dirty="0"/>
              <a:t>(B4)*</a:t>
            </a:r>
            <a:r>
              <a:rPr lang="de-DE" dirty="0" err="1"/>
              <a:t>bww</a:t>
            </a:r>
            <a:r>
              <a:rPr lang="de-DE" dirty="0"/>
              <a:t>(C4)+</a:t>
            </a:r>
            <a:r>
              <a:rPr lang="de-DE" dirty="0" err="1"/>
              <a:t>bww</a:t>
            </a:r>
            <a:r>
              <a:rPr lang="de-DE" dirty="0"/>
              <a:t>(A4)+</a:t>
            </a:r>
            <a:r>
              <a:rPr lang="de-DE" dirty="0" err="1"/>
              <a:t>bww</a:t>
            </a:r>
            <a:r>
              <a:rPr lang="de-DE" dirty="0"/>
              <a:t>(D4))*</a:t>
            </a:r>
            <a:r>
              <a:rPr lang="de-DE" dirty="0" err="1"/>
              <a:t>bww</a:t>
            </a:r>
            <a:r>
              <a:rPr lang="de-DE" dirty="0"/>
              <a:t>(C4)+</a:t>
            </a:r>
            <a:r>
              <a:rPr lang="de-DE" dirty="0" err="1"/>
              <a:t>bww</a:t>
            </a:r>
            <a:r>
              <a:rPr lang="de-DE" dirty="0"/>
              <a:t>(D4)+</a:t>
            </a:r>
            <a:r>
              <a:rPr lang="de-DE" dirty="0" err="1"/>
              <a:t>bww</a:t>
            </a:r>
            <a:r>
              <a:rPr lang="de-DE" dirty="0"/>
              <a:t>(C4)/(</a:t>
            </a:r>
            <a:r>
              <a:rPr lang="de-DE" dirty="0" err="1"/>
              <a:t>bww</a:t>
            </a:r>
            <a:r>
              <a:rPr lang="de-DE" dirty="0"/>
              <a:t>(A4)+</a:t>
            </a:r>
            <a:r>
              <a:rPr lang="de-DE" dirty="0" err="1"/>
              <a:t>bww</a:t>
            </a:r>
            <a:r>
              <a:rPr lang="de-DE" dirty="0"/>
              <a:t>(D4))]","</a:t>
            </a:r>
            <a:r>
              <a:rPr lang="de-DE" dirty="0" err="1"/>
              <a:t>name</a:t>
            </a:r>
            <a:r>
              <a:rPr lang="de-DE" dirty="0"/>
              <a:t>":"km"},{"id":16,"formula":" [</a:t>
            </a:r>
            <a:r>
              <a:rPr lang="de-DE" dirty="0" err="1"/>
              <a:t>bww</a:t>
            </a:r>
            <a:r>
              <a:rPr lang="de-DE" dirty="0"/>
              <a:t>(A4)*</a:t>
            </a:r>
            <a:r>
              <a:rPr lang="de-DE" dirty="0" err="1"/>
              <a:t>bww</a:t>
            </a:r>
            <a:r>
              <a:rPr lang="de-DE" dirty="0"/>
              <a:t>(B4)*</a:t>
            </a:r>
            <a:r>
              <a:rPr lang="de-DE" dirty="0" err="1"/>
              <a:t>bww</a:t>
            </a:r>
            <a:r>
              <a:rPr lang="de-DE" dirty="0"/>
              <a:t>(D4)-</a:t>
            </a:r>
            <a:r>
              <a:rPr lang="de-DE" dirty="0" err="1"/>
              <a:t>bww</a:t>
            </a:r>
            <a:r>
              <a:rPr lang="de-DE" dirty="0"/>
              <a:t>(C4)-</a:t>
            </a:r>
            <a:r>
              <a:rPr lang="de-DE" dirty="0" err="1"/>
              <a:t>bww</a:t>
            </a:r>
            <a:r>
              <a:rPr lang="de-DE" dirty="0"/>
              <a:t>(B4)] "},{"id":17,"formula":"N 56° 04.738272'  E 037° 31.564001'"},{"id":18,"formula":"[</a:t>
            </a:r>
            <a:r>
              <a:rPr lang="de-DE" dirty="0" err="1"/>
              <a:t>bww</a:t>
            </a:r>
            <a:r>
              <a:rPr lang="de-DE" dirty="0"/>
              <a:t>(B4)+</a:t>
            </a:r>
            <a:r>
              <a:rPr lang="de-DE" dirty="0" err="1"/>
              <a:t>bww</a:t>
            </a:r>
            <a:r>
              <a:rPr lang="de-DE" dirty="0"/>
              <a:t>(C4)+</a:t>
            </a:r>
            <a:r>
              <a:rPr lang="de-DE" dirty="0" err="1"/>
              <a:t>bww</a:t>
            </a:r>
            <a:r>
              <a:rPr lang="de-DE" dirty="0"/>
              <a:t>(C4)/</a:t>
            </a:r>
            <a:r>
              <a:rPr lang="de-DE" dirty="0" err="1"/>
              <a:t>bww</a:t>
            </a:r>
            <a:r>
              <a:rPr lang="de-DE" dirty="0"/>
              <a:t>(D4)/</a:t>
            </a:r>
            <a:r>
              <a:rPr lang="de-DE" dirty="0" err="1"/>
              <a:t>bww</a:t>
            </a:r>
            <a:r>
              <a:rPr lang="de-DE" dirty="0"/>
              <a:t>(D4)] ","</a:t>
            </a:r>
            <a:r>
              <a:rPr lang="de-DE" dirty="0" err="1"/>
              <a:t>name</a:t>
            </a:r>
            <a:r>
              <a:rPr lang="de-DE" dirty="0"/>
              <a:t>":"km"},{"id":19,"formula":"[(</a:t>
            </a:r>
            <a:r>
              <a:rPr lang="de-DE" dirty="0" err="1"/>
              <a:t>bww</a:t>
            </a:r>
            <a:r>
              <a:rPr lang="de-DE" dirty="0"/>
              <a:t>(A4)+</a:t>
            </a:r>
            <a:r>
              <a:rPr lang="de-DE" dirty="0" err="1"/>
              <a:t>bww</a:t>
            </a:r>
            <a:r>
              <a:rPr lang="de-DE" dirty="0"/>
              <a:t>(D4))*</a:t>
            </a:r>
            <a:r>
              <a:rPr lang="de-DE" dirty="0" err="1"/>
              <a:t>bww</a:t>
            </a:r>
            <a:r>
              <a:rPr lang="de-DE" dirty="0"/>
              <a:t>(B4)+</a:t>
            </a:r>
            <a:r>
              <a:rPr lang="de-DE" dirty="0" err="1"/>
              <a:t>bww</a:t>
            </a:r>
            <a:r>
              <a:rPr lang="de-DE" dirty="0"/>
              <a:t>(C4)+</a:t>
            </a:r>
            <a:r>
              <a:rPr lang="de-DE" dirty="0" err="1"/>
              <a:t>bww</a:t>
            </a:r>
            <a:r>
              <a:rPr lang="de-DE" dirty="0"/>
              <a:t>(C4)/(</a:t>
            </a:r>
            <a:r>
              <a:rPr lang="de-DE" dirty="0" err="1"/>
              <a:t>bww</a:t>
            </a:r>
            <a:r>
              <a:rPr lang="de-DE" dirty="0"/>
              <a:t>(A4)+</a:t>
            </a:r>
            <a:r>
              <a:rPr lang="de-DE" dirty="0" err="1"/>
              <a:t>bww</a:t>
            </a:r>
            <a:r>
              <a:rPr lang="de-DE" dirty="0"/>
              <a:t>(D4))]"},{"id":20,"formula":"N 55° 46.895665' E 037° 41.84743'"},{"id":21,"formula":"[</a:t>
            </a:r>
            <a:r>
              <a:rPr lang="de-DE" dirty="0" err="1"/>
              <a:t>bww</a:t>
            </a:r>
            <a:r>
              <a:rPr lang="de-DE" dirty="0"/>
              <a:t>(A5)*</a:t>
            </a:r>
            <a:r>
              <a:rPr lang="de-DE" dirty="0" err="1"/>
              <a:t>bww</a:t>
            </a:r>
            <a:r>
              <a:rPr lang="de-DE" dirty="0"/>
              <a:t>(B5)*</a:t>
            </a:r>
            <a:r>
              <a:rPr lang="de-DE" dirty="0" err="1"/>
              <a:t>bww</a:t>
            </a:r>
            <a:r>
              <a:rPr lang="de-DE" dirty="0"/>
              <a:t>(C5)+(</a:t>
            </a:r>
            <a:r>
              <a:rPr lang="de-DE" dirty="0" err="1"/>
              <a:t>bww</a:t>
            </a:r>
            <a:r>
              <a:rPr lang="de-DE" dirty="0"/>
              <a:t>(D5)+</a:t>
            </a:r>
            <a:r>
              <a:rPr lang="de-DE" dirty="0" err="1"/>
              <a:t>bww</a:t>
            </a:r>
            <a:r>
              <a:rPr lang="de-DE" dirty="0"/>
              <a:t>(E5))*(</a:t>
            </a:r>
            <a:r>
              <a:rPr lang="de-DE" dirty="0" err="1"/>
              <a:t>bww</a:t>
            </a:r>
            <a:r>
              <a:rPr lang="de-DE" dirty="0"/>
              <a:t>(D5)+</a:t>
            </a:r>
            <a:r>
              <a:rPr lang="de-DE" dirty="0" err="1"/>
              <a:t>bww</a:t>
            </a:r>
            <a:r>
              <a:rPr lang="de-DE" dirty="0"/>
              <a:t>(E5))] ","</a:t>
            </a:r>
            <a:r>
              <a:rPr lang="de-DE" dirty="0" err="1"/>
              <a:t>name</a:t>
            </a:r>
            <a:r>
              <a:rPr lang="de-DE" dirty="0"/>
              <a:t>":"km"},{"id":22,"formula":"[(</a:t>
            </a:r>
            <a:r>
              <a:rPr lang="de-DE" dirty="0" err="1"/>
              <a:t>bww</a:t>
            </a:r>
            <a:r>
              <a:rPr lang="de-DE" dirty="0"/>
              <a:t>(A5)+</a:t>
            </a:r>
            <a:r>
              <a:rPr lang="de-DE" dirty="0" err="1"/>
              <a:t>bww</a:t>
            </a:r>
            <a:r>
              <a:rPr lang="de-DE" dirty="0"/>
              <a:t>(B5)+</a:t>
            </a:r>
            <a:r>
              <a:rPr lang="de-DE" dirty="0" err="1"/>
              <a:t>bww</a:t>
            </a:r>
            <a:r>
              <a:rPr lang="de-DE" dirty="0"/>
              <a:t>(C5)+</a:t>
            </a:r>
            <a:r>
              <a:rPr lang="de-DE" dirty="0" err="1"/>
              <a:t>bww</a:t>
            </a:r>
            <a:r>
              <a:rPr lang="de-DE" dirty="0"/>
              <a:t>(D5)+</a:t>
            </a:r>
            <a:r>
              <a:rPr lang="de-DE" dirty="0" err="1"/>
              <a:t>bww</a:t>
            </a:r>
            <a:r>
              <a:rPr lang="de-DE" dirty="0"/>
              <a:t>(E5))*4+(</a:t>
            </a:r>
            <a:r>
              <a:rPr lang="de-DE" dirty="0" err="1"/>
              <a:t>bww</a:t>
            </a:r>
            <a:r>
              <a:rPr lang="de-DE" dirty="0"/>
              <a:t>(A5)+</a:t>
            </a:r>
            <a:r>
              <a:rPr lang="de-DE" dirty="0" err="1"/>
              <a:t>bww</a:t>
            </a:r>
            <a:r>
              <a:rPr lang="de-DE" dirty="0"/>
              <a:t>(C5))*2]"},{"id":23,"formula":"[</a:t>
            </a:r>
            <a:r>
              <a:rPr lang="de-DE" dirty="0" err="1"/>
              <a:t>bww</a:t>
            </a:r>
            <a:r>
              <a:rPr lang="de-DE" dirty="0"/>
              <a:t>(A5)+</a:t>
            </a:r>
            <a:r>
              <a:rPr lang="de-DE" dirty="0" err="1"/>
              <a:t>bww</a:t>
            </a:r>
            <a:r>
              <a:rPr lang="de-DE" dirty="0"/>
              <a:t>(D5)-((</a:t>
            </a:r>
            <a:r>
              <a:rPr lang="de-DE" dirty="0" err="1"/>
              <a:t>bww</a:t>
            </a:r>
            <a:r>
              <a:rPr lang="de-DE" dirty="0"/>
              <a:t>(A5)+</a:t>
            </a:r>
            <a:r>
              <a:rPr lang="de-DE" dirty="0" err="1"/>
              <a:t>bww</a:t>
            </a:r>
            <a:r>
              <a:rPr lang="de-DE" dirty="0"/>
              <a:t>(B5)+</a:t>
            </a:r>
            <a:r>
              <a:rPr lang="de-DE" dirty="0" err="1"/>
              <a:t>bww</a:t>
            </a:r>
            <a:r>
              <a:rPr lang="de-DE" dirty="0"/>
              <a:t>(C5)+</a:t>
            </a:r>
            <a:r>
              <a:rPr lang="de-DE" dirty="0" err="1"/>
              <a:t>bww</a:t>
            </a:r>
            <a:r>
              <a:rPr lang="de-DE" dirty="0"/>
              <a:t>(D5)+</a:t>
            </a:r>
            <a:r>
              <a:rPr lang="de-DE" dirty="0" err="1"/>
              <a:t>bww</a:t>
            </a:r>
            <a:r>
              <a:rPr lang="de-DE" dirty="0"/>
              <a:t>(E5))*4+(</a:t>
            </a:r>
            <a:r>
              <a:rPr lang="de-DE" dirty="0" err="1"/>
              <a:t>bww</a:t>
            </a:r>
            <a:r>
              <a:rPr lang="de-DE" dirty="0"/>
              <a:t>(A5)+</a:t>
            </a:r>
            <a:r>
              <a:rPr lang="de-DE" dirty="0" err="1"/>
              <a:t>bww</a:t>
            </a:r>
            <a:r>
              <a:rPr lang="de-DE" dirty="0"/>
              <a:t>(C5))*2)/(2*</a:t>
            </a:r>
            <a:r>
              <a:rPr lang="de-DE" dirty="0" err="1"/>
              <a:t>bww</a:t>
            </a:r>
            <a:r>
              <a:rPr lang="de-DE" dirty="0"/>
              <a:t>(C5))/(2*</a:t>
            </a:r>
            <a:r>
              <a:rPr lang="de-DE" dirty="0" err="1"/>
              <a:t>bww</a:t>
            </a:r>
            <a:r>
              <a:rPr lang="de-DE" dirty="0"/>
              <a:t>(C5))] "},{"id":24,"formula":"[</a:t>
            </a:r>
            <a:r>
              <a:rPr lang="de-DE" dirty="0" err="1"/>
              <a:t>bww</a:t>
            </a:r>
            <a:r>
              <a:rPr lang="de-DE" dirty="0"/>
              <a:t>(D5)*</a:t>
            </a:r>
            <a:r>
              <a:rPr lang="de-DE" dirty="0" err="1"/>
              <a:t>bww</a:t>
            </a:r>
            <a:r>
              <a:rPr lang="de-DE" dirty="0"/>
              <a:t>(E5)+2*</a:t>
            </a:r>
            <a:r>
              <a:rPr lang="de-DE" dirty="0" err="1"/>
              <a:t>bww</a:t>
            </a:r>
            <a:r>
              <a:rPr lang="de-DE" dirty="0"/>
              <a:t>(C5)]"},{"id":25,"formula":"[</a:t>
            </a:r>
            <a:r>
              <a:rPr lang="de-DE" dirty="0" err="1"/>
              <a:t>bww</a:t>
            </a:r>
            <a:r>
              <a:rPr lang="de-DE" dirty="0"/>
              <a:t>(A6)*</a:t>
            </a:r>
            <a:r>
              <a:rPr lang="de-DE" dirty="0" err="1"/>
              <a:t>bww</a:t>
            </a:r>
            <a:r>
              <a:rPr lang="de-DE" dirty="0"/>
              <a:t>(E6)*</a:t>
            </a:r>
            <a:r>
              <a:rPr lang="de-DE" dirty="0" err="1"/>
              <a:t>bww</a:t>
            </a:r>
            <a:r>
              <a:rPr lang="de-DE" dirty="0"/>
              <a:t>(H6)] "},{"id":26,"formula":"[</a:t>
            </a:r>
            <a:r>
              <a:rPr lang="de-DE" dirty="0" err="1"/>
              <a:t>bww</a:t>
            </a:r>
            <a:r>
              <a:rPr lang="de-DE" dirty="0"/>
              <a:t>(C6)*</a:t>
            </a:r>
            <a:r>
              <a:rPr lang="de-DE" dirty="0" err="1"/>
              <a:t>bww</a:t>
            </a:r>
            <a:r>
              <a:rPr lang="de-DE" dirty="0"/>
              <a:t>(G6)-</a:t>
            </a:r>
            <a:r>
              <a:rPr lang="de-DE" dirty="0" err="1"/>
              <a:t>bww</a:t>
            </a:r>
            <a:r>
              <a:rPr lang="de-DE" dirty="0"/>
              <a:t>(B6)]"},{"id":27,"formula":"[</a:t>
            </a:r>
            <a:r>
              <a:rPr lang="de-DE" dirty="0" err="1"/>
              <a:t>bww</a:t>
            </a:r>
            <a:r>
              <a:rPr lang="de-DE" dirty="0"/>
              <a:t>(A6)*</a:t>
            </a:r>
            <a:r>
              <a:rPr lang="de-DE" dirty="0" err="1"/>
              <a:t>bww</a:t>
            </a:r>
            <a:r>
              <a:rPr lang="de-DE" dirty="0"/>
              <a:t>(B6)*</a:t>
            </a:r>
            <a:r>
              <a:rPr lang="de-DE" dirty="0" err="1"/>
              <a:t>bww</a:t>
            </a:r>
            <a:r>
              <a:rPr lang="de-DE" dirty="0"/>
              <a:t>(D6)*</a:t>
            </a:r>
            <a:r>
              <a:rPr lang="de-DE" dirty="0" err="1"/>
              <a:t>bww</a:t>
            </a:r>
            <a:r>
              <a:rPr lang="de-DE" dirty="0"/>
              <a:t>(F6)+</a:t>
            </a:r>
            <a:r>
              <a:rPr lang="de-DE" dirty="0" err="1"/>
              <a:t>bww</a:t>
            </a:r>
            <a:r>
              <a:rPr lang="de-DE" dirty="0"/>
              <a:t>(C6)]","</a:t>
            </a:r>
            <a:r>
              <a:rPr lang="de-DE" dirty="0" err="1"/>
              <a:t>name</a:t>
            </a:r>
            <a:r>
              <a:rPr lang="de-DE" dirty="0"/>
              <a:t>":"</a:t>
            </a:r>
            <a:r>
              <a:rPr lang="de-DE" dirty="0" err="1"/>
              <a:t>Fuss</a:t>
            </a:r>
            <a:r>
              <a:rPr lang="de-DE" dirty="0"/>
              <a:t>"},{"id":28,"formula":"[</a:t>
            </a:r>
            <a:r>
              <a:rPr lang="de-DE" dirty="0" err="1"/>
              <a:t>bww</a:t>
            </a:r>
            <a:r>
              <a:rPr lang="de-DE" dirty="0"/>
              <a:t>(F6)*</a:t>
            </a:r>
            <a:r>
              <a:rPr lang="de-DE" dirty="0" err="1"/>
              <a:t>bww</a:t>
            </a:r>
            <a:r>
              <a:rPr lang="de-DE" dirty="0"/>
              <a:t>(G6)+</a:t>
            </a:r>
            <a:r>
              <a:rPr lang="de-DE" dirty="0" err="1"/>
              <a:t>bww</a:t>
            </a:r>
            <a:r>
              <a:rPr lang="de-DE" dirty="0"/>
              <a:t>(B6)*</a:t>
            </a:r>
            <a:r>
              <a:rPr lang="de-DE" dirty="0" err="1"/>
              <a:t>bww</a:t>
            </a:r>
            <a:r>
              <a:rPr lang="de-DE" dirty="0"/>
              <a:t>(D6)-2*</a:t>
            </a:r>
            <a:r>
              <a:rPr lang="de-DE" dirty="0" err="1"/>
              <a:t>bww</a:t>
            </a:r>
            <a:r>
              <a:rPr lang="de-DE" dirty="0"/>
              <a:t>(H6)] "},{"id":29,"formula":" [(</a:t>
            </a:r>
            <a:r>
              <a:rPr lang="de-DE" dirty="0" err="1"/>
              <a:t>bww</a:t>
            </a:r>
            <a:r>
              <a:rPr lang="de-DE" dirty="0"/>
              <a:t>(A1) + </a:t>
            </a:r>
            <a:r>
              <a:rPr lang="de-DE" dirty="0" err="1"/>
              <a:t>bww</a:t>
            </a:r>
            <a:r>
              <a:rPr lang="de-DE" dirty="0"/>
              <a:t>(A2) + </a:t>
            </a:r>
            <a:r>
              <a:rPr lang="de-DE" dirty="0" err="1"/>
              <a:t>bww</a:t>
            </a:r>
            <a:r>
              <a:rPr lang="de-DE" dirty="0"/>
              <a:t>(A3) + </a:t>
            </a:r>
            <a:r>
              <a:rPr lang="de-DE" dirty="0" err="1"/>
              <a:t>bww</a:t>
            </a:r>
            <a:r>
              <a:rPr lang="de-DE" dirty="0"/>
              <a:t>(A4) + </a:t>
            </a:r>
            <a:r>
              <a:rPr lang="de-DE" dirty="0" err="1"/>
              <a:t>bww</a:t>
            </a:r>
            <a:r>
              <a:rPr lang="de-DE" dirty="0"/>
              <a:t>(A5) + </a:t>
            </a:r>
            <a:r>
              <a:rPr lang="de-DE" dirty="0" err="1"/>
              <a:t>bww</a:t>
            </a:r>
            <a:r>
              <a:rPr lang="de-DE" dirty="0"/>
              <a:t>(A6)) + (</a:t>
            </a:r>
            <a:r>
              <a:rPr lang="de-DE" dirty="0" err="1"/>
              <a:t>bww</a:t>
            </a:r>
            <a:r>
              <a:rPr lang="de-DE" dirty="0"/>
              <a:t>(D1) + </a:t>
            </a:r>
            <a:r>
              <a:rPr lang="de-DE" dirty="0" err="1"/>
              <a:t>bww</a:t>
            </a:r>
            <a:r>
              <a:rPr lang="de-DE" dirty="0"/>
              <a:t>(D2) + </a:t>
            </a:r>
            <a:r>
              <a:rPr lang="de-DE" dirty="0" err="1"/>
              <a:t>bww</a:t>
            </a:r>
            <a:r>
              <a:rPr lang="de-DE" dirty="0"/>
              <a:t>(D3) + </a:t>
            </a:r>
            <a:r>
              <a:rPr lang="de-DE" dirty="0" err="1"/>
              <a:t>bww</a:t>
            </a:r>
            <a:r>
              <a:rPr lang="de-DE" dirty="0"/>
              <a:t>(D4) + </a:t>
            </a:r>
            <a:r>
              <a:rPr lang="de-DE" dirty="0" err="1"/>
              <a:t>bww</a:t>
            </a:r>
            <a:r>
              <a:rPr lang="de-DE" dirty="0"/>
              <a:t>(D5) +</a:t>
            </a:r>
            <a:r>
              <a:rPr lang="de-DE" dirty="0" err="1"/>
              <a:t>bww</a:t>
            </a:r>
            <a:r>
              <a:rPr lang="de-DE" dirty="0"/>
              <a:t>(D6))*2 + 31.3]","</a:t>
            </a:r>
            <a:r>
              <a:rPr lang="de-DE" dirty="0" err="1"/>
              <a:t>name</a:t>
            </a:r>
            <a:r>
              <a:rPr lang="de-DE" dirty="0"/>
              <a:t>":"Grad"},{"id":30,"formula":"[(</a:t>
            </a:r>
            <a:r>
              <a:rPr lang="de-DE" dirty="0" err="1"/>
              <a:t>bww</a:t>
            </a:r>
            <a:r>
              <a:rPr lang="de-DE" dirty="0"/>
              <a:t>(Name) + (</a:t>
            </a:r>
            <a:r>
              <a:rPr lang="de-DE" dirty="0" err="1"/>
              <a:t>bww</a:t>
            </a:r>
            <a:r>
              <a:rPr lang="de-DE" dirty="0"/>
              <a:t>(B1) + </a:t>
            </a:r>
            <a:r>
              <a:rPr lang="de-DE" dirty="0" err="1"/>
              <a:t>bww</a:t>
            </a:r>
            <a:r>
              <a:rPr lang="de-DE" dirty="0"/>
              <a:t>(B2) + </a:t>
            </a:r>
            <a:r>
              <a:rPr lang="de-DE" dirty="0" err="1"/>
              <a:t>bww</a:t>
            </a:r>
            <a:r>
              <a:rPr lang="de-DE" dirty="0"/>
              <a:t>(B3) + </a:t>
            </a:r>
            <a:r>
              <a:rPr lang="de-DE" dirty="0" err="1"/>
              <a:t>bww</a:t>
            </a:r>
            <a:r>
              <a:rPr lang="de-DE" dirty="0"/>
              <a:t>(B4) + </a:t>
            </a:r>
            <a:r>
              <a:rPr lang="de-DE" dirty="0" err="1"/>
              <a:t>bww</a:t>
            </a:r>
            <a:r>
              <a:rPr lang="de-DE" dirty="0"/>
              <a:t>(B5) + </a:t>
            </a:r>
            <a:r>
              <a:rPr lang="de-DE" dirty="0" err="1"/>
              <a:t>bww</a:t>
            </a:r>
            <a:r>
              <a:rPr lang="de-DE" dirty="0"/>
              <a:t>(B6) ) + (</a:t>
            </a:r>
            <a:r>
              <a:rPr lang="de-DE" dirty="0" err="1"/>
              <a:t>bww</a:t>
            </a:r>
            <a:r>
              <a:rPr lang="de-DE" dirty="0"/>
              <a:t>(C1) + </a:t>
            </a:r>
            <a:r>
              <a:rPr lang="de-DE" dirty="0" err="1"/>
              <a:t>bww</a:t>
            </a:r>
            <a:r>
              <a:rPr lang="de-DE" dirty="0"/>
              <a:t>(C2) + </a:t>
            </a:r>
            <a:r>
              <a:rPr lang="de-DE" dirty="0" err="1"/>
              <a:t>bww</a:t>
            </a:r>
            <a:r>
              <a:rPr lang="de-DE" dirty="0"/>
              <a:t>(C3) + </a:t>
            </a:r>
            <a:r>
              <a:rPr lang="de-DE" dirty="0" err="1"/>
              <a:t>bww</a:t>
            </a:r>
            <a:r>
              <a:rPr lang="de-DE" dirty="0"/>
              <a:t>(C4) + </a:t>
            </a:r>
            <a:r>
              <a:rPr lang="de-DE" dirty="0" err="1"/>
              <a:t>bww</a:t>
            </a:r>
            <a:r>
              <a:rPr lang="de-DE" dirty="0"/>
              <a:t>(C5) + </a:t>
            </a:r>
            <a:r>
              <a:rPr lang="de-DE" dirty="0" err="1"/>
              <a:t>bww</a:t>
            </a:r>
            <a:r>
              <a:rPr lang="de-DE" dirty="0"/>
              <a:t>(C6)))*10 - 125] ","</a:t>
            </a:r>
            <a:r>
              <a:rPr lang="de-DE" dirty="0" err="1"/>
              <a:t>name</a:t>
            </a:r>
            <a:r>
              <a:rPr lang="de-DE" dirty="0"/>
              <a:t>":"</a:t>
            </a:r>
            <a:r>
              <a:rPr lang="de-DE" dirty="0" err="1"/>
              <a:t>meter</a:t>
            </a:r>
            <a:r>
              <a:rPr lang="de-DE" dirty="0"/>
              <a:t>"}],"</a:t>
            </a:r>
            <a:r>
              <a:rPr lang="de-DE" dirty="0" err="1"/>
              <a:t>values</a:t>
            </a:r>
            <a:r>
              <a:rPr lang="de-DE" dirty="0"/>
              <a:t>":[{"id":1,"key":"A1","value":"S","type":"text"},{"id":2,"key":"B1","value":"U","type":"text"},{"id":3,"key":"C1","value":"E","type":"text"},{"id":4,"key":"D1","value":"D","type":"text"},{"id":5,"key":"A2","value":"A","type":"text"},{"id":6,"key":"B2","value":"P","type":"text"},{"id":7,"key":"C2","value":"F","type":"text"},{"id":8,"key":"D2","value":"E","type":"text"},{"id":9,"key":"E2","value":"L","type":"text"},{"id":10,"key":"A3","value":"B","type":"text"},{"id":11,"key":"B3","value":"L","type":"text"},{"id":12,"key":"C3","value":"U","type":"text"},{"id":13,"key":"D3","value":"M","type":"text"},{"id":14,"key":"E3","value":"E","type":"text"},{"id":15,"key":"F3","value":"N","type":"text"},{"id":16,"key":"A4","value":"E","type":"text"},{"id":17,"key":"B4","value":"N","type":"text"},{"id":18,"key":"C4","value":"T","type":"text"},{"id":19,"key":"D4","value":"E","type":"text"},{"id":20,"key":"A5","value":"K","type":"text"},{"id":21,"key":"B5","value":"R","type":"text"},{"id":22,"key":"C5","value":"E","type":"text"},{"id":23,"key":"D5","value":"M","type":"text"},{"id":24,"key":"E5","value":"L","type":"text"},{"id":25,"key":"A6","value":"G","type":"text"},{"id":26,"key":"B6","value":"O","type":"text"},{"id":27,"key":"C6","value":"L","type":"text"},{"id":28,"key":"D6","value":"D","type":"text"},{"id":29,"key":"E6","value":"E","type":"text"},{"id":30,"key":"F6","value":"L","type":"text"},{"id":31,"key":"G6","value":"S","type":"text"},{"id":32,"key":"H6","value":"E","type":"text"},{"id":33,"key":"Name","value":"Schusterjunge","type":"text"}]}</a:t>
            </a:r>
            <a:endParaRPr lang="en-DE" dirty="0"/>
          </a:p>
        </p:txBody>
      </p:sp>
    </p:spTree>
    <p:extLst>
      <p:ext uri="{BB962C8B-B14F-4D97-AF65-F5344CB8AC3E}">
        <p14:creationId xmlns:p14="http://schemas.microsoft.com/office/powerpoint/2010/main" val="1281680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{"id":2,"name":"https://coord.info/GC31CD5","formulas":[{"id":1,"formula":"[(2*</a:t>
            </a:r>
            <a:r>
              <a:rPr lang="de-DE" dirty="0" err="1"/>
              <a:t>bww</a:t>
            </a:r>
            <a:r>
              <a:rPr lang="de-DE" dirty="0"/>
              <a:t>(A1)*</a:t>
            </a:r>
            <a:r>
              <a:rPr lang="de-DE" dirty="0" err="1"/>
              <a:t>bww</a:t>
            </a:r>
            <a:r>
              <a:rPr lang="de-DE" dirty="0"/>
              <a:t>(B1)*</a:t>
            </a:r>
            <a:r>
              <a:rPr lang="de-DE" dirty="0" err="1"/>
              <a:t>bww</a:t>
            </a:r>
            <a:r>
              <a:rPr lang="de-DE" dirty="0"/>
              <a:t>(D1)+6*(</a:t>
            </a:r>
            <a:r>
              <a:rPr lang="de-DE" dirty="0" err="1"/>
              <a:t>bww</a:t>
            </a:r>
            <a:r>
              <a:rPr lang="de-DE" dirty="0"/>
              <a:t>(A1)+</a:t>
            </a:r>
            <a:r>
              <a:rPr lang="de-DE" dirty="0" err="1"/>
              <a:t>bww</a:t>
            </a:r>
            <a:r>
              <a:rPr lang="de-DE" dirty="0"/>
              <a:t>(B1)+</a:t>
            </a:r>
            <a:r>
              <a:rPr lang="de-DE" dirty="0" err="1"/>
              <a:t>bww</a:t>
            </a:r>
            <a:r>
              <a:rPr lang="de-DE" dirty="0"/>
              <a:t>(C1))-3*</a:t>
            </a:r>
            <a:r>
              <a:rPr lang="de-DE" dirty="0" err="1"/>
              <a:t>bww</a:t>
            </a:r>
            <a:r>
              <a:rPr lang="de-DE" dirty="0"/>
              <a:t>(D1))]","</a:t>
            </a:r>
            <a:r>
              <a:rPr lang="de-DE" dirty="0" err="1"/>
              <a:t>name</a:t>
            </a:r>
            <a:r>
              <a:rPr lang="de-DE" dirty="0"/>
              <a:t>":"nautische Meilen"},{"id":2,"formula":"[(2*</a:t>
            </a:r>
            <a:r>
              <a:rPr lang="de-DE" dirty="0" err="1"/>
              <a:t>bww</a:t>
            </a:r>
            <a:r>
              <a:rPr lang="de-DE" dirty="0"/>
              <a:t>(C1)-</a:t>
            </a:r>
            <a:r>
              <a:rPr lang="de-DE" dirty="0" err="1"/>
              <a:t>bww</a:t>
            </a:r>
            <a:r>
              <a:rPr lang="de-DE" dirty="0"/>
              <a:t>(D1))*(</a:t>
            </a:r>
            <a:r>
              <a:rPr lang="de-DE" dirty="0" err="1"/>
              <a:t>bww</a:t>
            </a:r>
            <a:r>
              <a:rPr lang="de-DE" dirty="0"/>
              <a:t>(A1)+</a:t>
            </a:r>
            <a:r>
              <a:rPr lang="de-DE" dirty="0" err="1"/>
              <a:t>bww</a:t>
            </a:r>
            <a:r>
              <a:rPr lang="de-DE" dirty="0"/>
              <a:t>(B1)+</a:t>
            </a:r>
            <a:r>
              <a:rPr lang="de-DE" dirty="0" err="1"/>
              <a:t>bww</a:t>
            </a:r>
            <a:r>
              <a:rPr lang="de-DE" dirty="0"/>
              <a:t>(C1)+</a:t>
            </a:r>
            <a:r>
              <a:rPr lang="de-DE" dirty="0" err="1"/>
              <a:t>bww</a:t>
            </a:r>
            <a:r>
              <a:rPr lang="de-DE" dirty="0"/>
              <a:t>(D1))+</a:t>
            </a:r>
            <a:r>
              <a:rPr lang="de-DE" dirty="0" err="1"/>
              <a:t>bww</a:t>
            </a:r>
            <a:r>
              <a:rPr lang="de-DE" dirty="0"/>
              <a:t>(B1)-</a:t>
            </a:r>
            <a:r>
              <a:rPr lang="de-DE" dirty="0" err="1"/>
              <a:t>bww</a:t>
            </a:r>
            <a:r>
              <a:rPr lang="de-DE" dirty="0"/>
              <a:t>(A1)]","</a:t>
            </a:r>
            <a:r>
              <a:rPr lang="de-DE" dirty="0" err="1"/>
              <a:t>name</a:t>
            </a:r>
            <a:r>
              <a:rPr lang="de-DE" dirty="0"/>
              <a:t>":"Grad"},{"id":3,"formula":"[</a:t>
            </a:r>
            <a:r>
              <a:rPr lang="de-DE" dirty="0" err="1"/>
              <a:t>bww</a:t>
            </a:r>
            <a:r>
              <a:rPr lang="de-DE" dirty="0"/>
              <a:t>(B1)-</a:t>
            </a:r>
            <a:r>
              <a:rPr lang="de-DE" dirty="0" err="1"/>
              <a:t>bww</a:t>
            </a:r>
            <a:r>
              <a:rPr lang="de-DE" dirty="0"/>
              <a:t>(D1)+(</a:t>
            </a:r>
            <a:r>
              <a:rPr lang="de-DE" dirty="0" err="1"/>
              <a:t>bww</a:t>
            </a:r>
            <a:r>
              <a:rPr lang="de-DE" dirty="0"/>
              <a:t>(B1)/(</a:t>
            </a:r>
            <a:r>
              <a:rPr lang="de-DE" dirty="0" err="1"/>
              <a:t>bww</a:t>
            </a:r>
            <a:r>
              <a:rPr lang="de-DE" dirty="0"/>
              <a:t>(C1)*</a:t>
            </a:r>
            <a:r>
              <a:rPr lang="de-DE" dirty="0" err="1"/>
              <a:t>bww</a:t>
            </a:r>
            <a:r>
              <a:rPr lang="de-DE" dirty="0"/>
              <a:t>(C1)*</a:t>
            </a:r>
            <a:r>
              <a:rPr lang="de-DE" dirty="0" err="1"/>
              <a:t>bww</a:t>
            </a:r>
            <a:r>
              <a:rPr lang="de-DE" dirty="0"/>
              <a:t>(D1)))] ","</a:t>
            </a:r>
            <a:r>
              <a:rPr lang="de-DE" dirty="0" err="1"/>
              <a:t>name</a:t>
            </a:r>
            <a:r>
              <a:rPr lang="de-DE" dirty="0"/>
              <a:t>":"km"},{"id":4,"formula":"[</a:t>
            </a:r>
            <a:r>
              <a:rPr lang="de-DE" dirty="0" err="1"/>
              <a:t>bww</a:t>
            </a:r>
            <a:r>
              <a:rPr lang="de-DE" dirty="0"/>
              <a:t>(A1)+</a:t>
            </a:r>
            <a:r>
              <a:rPr lang="de-DE" dirty="0" err="1"/>
              <a:t>bww</a:t>
            </a:r>
            <a:r>
              <a:rPr lang="de-DE" dirty="0"/>
              <a:t>(B1)+</a:t>
            </a:r>
            <a:r>
              <a:rPr lang="de-DE" dirty="0" err="1"/>
              <a:t>bww</a:t>
            </a:r>
            <a:r>
              <a:rPr lang="de-DE" dirty="0"/>
              <a:t>(C1)+</a:t>
            </a:r>
            <a:r>
              <a:rPr lang="de-DE" dirty="0" err="1"/>
              <a:t>bww</a:t>
            </a:r>
            <a:r>
              <a:rPr lang="de-DE" dirty="0"/>
              <a:t>(D1)+</a:t>
            </a:r>
            <a:r>
              <a:rPr lang="de-DE" dirty="0" err="1"/>
              <a:t>bww</a:t>
            </a:r>
            <a:r>
              <a:rPr lang="de-DE" dirty="0"/>
              <a:t>(C1)*</a:t>
            </a:r>
            <a:r>
              <a:rPr lang="de-DE" dirty="0" err="1"/>
              <a:t>bww</a:t>
            </a:r>
            <a:r>
              <a:rPr lang="de-DE" dirty="0"/>
              <a:t>(D1)] ","</a:t>
            </a:r>
            <a:r>
              <a:rPr lang="de-DE" dirty="0" err="1"/>
              <a:t>name</a:t>
            </a:r>
            <a:r>
              <a:rPr lang="de-DE" dirty="0"/>
              <a:t>":"Grad"},{"id":5,"formula":"N 40° 44.09674'\</a:t>
            </a:r>
            <a:r>
              <a:rPr lang="de-DE" dirty="0" err="1"/>
              <a:t>nW</a:t>
            </a:r>
            <a:r>
              <a:rPr lang="de-DE" dirty="0"/>
              <a:t> 073° 57.627911'"},{"id":6,"formula":"[</a:t>
            </a:r>
            <a:r>
              <a:rPr lang="de-DE" dirty="0" err="1"/>
              <a:t>bww</a:t>
            </a:r>
            <a:r>
              <a:rPr lang="de-DE" dirty="0"/>
              <a:t>(B2)*</a:t>
            </a:r>
            <a:r>
              <a:rPr lang="de-DE" dirty="0" err="1"/>
              <a:t>bww</a:t>
            </a:r>
            <a:r>
              <a:rPr lang="de-DE" dirty="0"/>
              <a:t>(C2)*</a:t>
            </a:r>
            <a:r>
              <a:rPr lang="de-DE" dirty="0" err="1"/>
              <a:t>bww</a:t>
            </a:r>
            <a:r>
              <a:rPr lang="de-DE" dirty="0"/>
              <a:t>(E2)*(</a:t>
            </a:r>
            <a:r>
              <a:rPr lang="de-DE" dirty="0" err="1"/>
              <a:t>bww</a:t>
            </a:r>
            <a:r>
              <a:rPr lang="de-DE" dirty="0"/>
              <a:t>(D2)-</a:t>
            </a:r>
            <a:r>
              <a:rPr lang="de-DE" dirty="0" err="1"/>
              <a:t>bww</a:t>
            </a:r>
            <a:r>
              <a:rPr lang="de-DE" dirty="0"/>
              <a:t>(A2))-</a:t>
            </a:r>
            <a:r>
              <a:rPr lang="de-DE" dirty="0" err="1"/>
              <a:t>bww</a:t>
            </a:r>
            <a:r>
              <a:rPr lang="de-DE" dirty="0"/>
              <a:t>(B2)*</a:t>
            </a:r>
            <a:r>
              <a:rPr lang="de-DE" dirty="0" err="1"/>
              <a:t>bww</a:t>
            </a:r>
            <a:r>
              <a:rPr lang="de-DE" dirty="0"/>
              <a:t>(C2)*</a:t>
            </a:r>
            <a:r>
              <a:rPr lang="de-DE" dirty="0" err="1"/>
              <a:t>bww</a:t>
            </a:r>
            <a:r>
              <a:rPr lang="de-DE" dirty="0"/>
              <a:t>(D2)+</a:t>
            </a:r>
            <a:r>
              <a:rPr lang="de-DE" dirty="0" err="1"/>
              <a:t>bww</a:t>
            </a:r>
            <a:r>
              <a:rPr lang="de-DE" dirty="0"/>
              <a:t>(B2)-</a:t>
            </a:r>
            <a:r>
              <a:rPr lang="de-DE" dirty="0" err="1"/>
              <a:t>bww</a:t>
            </a:r>
            <a:r>
              <a:rPr lang="de-DE" dirty="0"/>
              <a:t>(C2)-</a:t>
            </a:r>
            <a:r>
              <a:rPr lang="de-DE" dirty="0" err="1"/>
              <a:t>bww</a:t>
            </a:r>
            <a:r>
              <a:rPr lang="de-DE" dirty="0"/>
              <a:t>(A2)]","</a:t>
            </a:r>
            <a:r>
              <a:rPr lang="de-DE" dirty="0" err="1"/>
              <a:t>name</a:t>
            </a:r>
            <a:r>
              <a:rPr lang="de-DE" dirty="0"/>
              <a:t>":"km"},{"id":7,"formula":"[</a:t>
            </a:r>
            <a:r>
              <a:rPr lang="de-DE" dirty="0" err="1"/>
              <a:t>bww</a:t>
            </a:r>
            <a:r>
              <a:rPr lang="de-DE" dirty="0"/>
              <a:t>(C2)*(</a:t>
            </a:r>
            <a:r>
              <a:rPr lang="de-DE" dirty="0" err="1"/>
              <a:t>bww</a:t>
            </a:r>
            <a:r>
              <a:rPr lang="de-DE" dirty="0"/>
              <a:t>(A2)+</a:t>
            </a:r>
            <a:r>
              <a:rPr lang="de-DE" dirty="0" err="1"/>
              <a:t>bww</a:t>
            </a:r>
            <a:r>
              <a:rPr lang="de-DE" dirty="0"/>
              <a:t>(B2)+</a:t>
            </a:r>
            <a:r>
              <a:rPr lang="de-DE" dirty="0" err="1"/>
              <a:t>bww</a:t>
            </a:r>
            <a:r>
              <a:rPr lang="de-DE" dirty="0"/>
              <a:t>(C2)+2*</a:t>
            </a:r>
            <a:r>
              <a:rPr lang="de-DE" dirty="0" err="1"/>
              <a:t>bww</a:t>
            </a:r>
            <a:r>
              <a:rPr lang="de-DE" dirty="0"/>
              <a:t>(E2))]"},{"id":8,"formula":"N 37° 58.383354'\</a:t>
            </a:r>
            <a:r>
              <a:rPr lang="de-DE" dirty="0" err="1"/>
              <a:t>nW</a:t>
            </a:r>
            <a:r>
              <a:rPr lang="de-DE" dirty="0"/>
              <a:t> 122° 26.694979'"},{"id":9,"formula":"[</a:t>
            </a:r>
            <a:r>
              <a:rPr lang="de-DE" dirty="0" err="1"/>
              <a:t>bww</a:t>
            </a:r>
            <a:r>
              <a:rPr lang="de-DE" dirty="0"/>
              <a:t>(E2)*</a:t>
            </a:r>
            <a:r>
              <a:rPr lang="de-DE" dirty="0" err="1"/>
              <a:t>bww</a:t>
            </a:r>
            <a:r>
              <a:rPr lang="de-DE" dirty="0"/>
              <a:t>(E2)/</a:t>
            </a:r>
            <a:r>
              <a:rPr lang="de-DE" dirty="0" err="1"/>
              <a:t>bww</a:t>
            </a:r>
            <a:r>
              <a:rPr lang="de-DE" dirty="0"/>
              <a:t>(C2)+(</a:t>
            </a:r>
            <a:r>
              <a:rPr lang="de-DE" dirty="0" err="1"/>
              <a:t>bww</a:t>
            </a:r>
            <a:r>
              <a:rPr lang="de-DE" dirty="0"/>
              <a:t>(D2)-</a:t>
            </a:r>
            <a:r>
              <a:rPr lang="de-DE" dirty="0" err="1"/>
              <a:t>bww</a:t>
            </a:r>
            <a:r>
              <a:rPr lang="de-DE" dirty="0"/>
              <a:t>(A2))/</a:t>
            </a:r>
            <a:r>
              <a:rPr lang="de-DE" dirty="0" err="1"/>
              <a:t>bww</a:t>
            </a:r>
            <a:r>
              <a:rPr lang="de-DE" dirty="0"/>
              <a:t>(D2)]"},{"id":10,"formula":" [(</a:t>
            </a:r>
            <a:r>
              <a:rPr lang="de-DE" dirty="0" err="1"/>
              <a:t>bww</a:t>
            </a:r>
            <a:r>
              <a:rPr lang="de-DE" dirty="0"/>
              <a:t>(A2)+</a:t>
            </a:r>
            <a:r>
              <a:rPr lang="de-DE" dirty="0" err="1"/>
              <a:t>bww</a:t>
            </a:r>
            <a:r>
              <a:rPr lang="de-DE" dirty="0"/>
              <a:t>(B2)+</a:t>
            </a:r>
            <a:r>
              <a:rPr lang="de-DE" dirty="0" err="1"/>
              <a:t>bww</a:t>
            </a:r>
            <a:r>
              <a:rPr lang="de-DE" dirty="0"/>
              <a:t>(C2)+</a:t>
            </a:r>
            <a:r>
              <a:rPr lang="de-DE" dirty="0" err="1"/>
              <a:t>bww</a:t>
            </a:r>
            <a:r>
              <a:rPr lang="de-DE" dirty="0"/>
              <a:t>(D2)+</a:t>
            </a:r>
            <a:r>
              <a:rPr lang="de-DE" dirty="0" err="1"/>
              <a:t>bww</a:t>
            </a:r>
            <a:r>
              <a:rPr lang="de-DE" dirty="0"/>
              <a:t>(E2))*(</a:t>
            </a:r>
            <a:r>
              <a:rPr lang="de-DE" dirty="0" err="1"/>
              <a:t>bww</a:t>
            </a:r>
            <a:r>
              <a:rPr lang="de-DE" dirty="0"/>
              <a:t>(D2)-</a:t>
            </a:r>
            <a:r>
              <a:rPr lang="de-DE" dirty="0" err="1"/>
              <a:t>bww</a:t>
            </a:r>
            <a:r>
              <a:rPr lang="de-DE" dirty="0"/>
              <a:t>(A2))-</a:t>
            </a:r>
            <a:r>
              <a:rPr lang="de-DE" dirty="0" err="1"/>
              <a:t>bww</a:t>
            </a:r>
            <a:r>
              <a:rPr lang="de-DE" dirty="0"/>
              <a:t>(A2)]"},{"id":11,"formula":" [(</a:t>
            </a:r>
            <a:r>
              <a:rPr lang="de-DE" dirty="0" err="1"/>
              <a:t>bww</a:t>
            </a:r>
            <a:r>
              <a:rPr lang="de-DE" dirty="0"/>
              <a:t>(E3)-</a:t>
            </a:r>
            <a:r>
              <a:rPr lang="de-DE" dirty="0" err="1"/>
              <a:t>bww</a:t>
            </a:r>
            <a:r>
              <a:rPr lang="de-DE" dirty="0"/>
              <a:t>(A3))*</a:t>
            </a:r>
            <a:r>
              <a:rPr lang="de-DE" dirty="0" err="1"/>
              <a:t>bww</a:t>
            </a:r>
            <a:r>
              <a:rPr lang="de-DE" dirty="0"/>
              <a:t>(B3)*</a:t>
            </a:r>
            <a:r>
              <a:rPr lang="de-DE" dirty="0" err="1"/>
              <a:t>bww</a:t>
            </a:r>
            <a:r>
              <a:rPr lang="de-DE" dirty="0"/>
              <a:t>(C3)*</a:t>
            </a:r>
            <a:r>
              <a:rPr lang="de-DE" dirty="0" err="1"/>
              <a:t>bww</a:t>
            </a:r>
            <a:r>
              <a:rPr lang="de-DE" dirty="0"/>
              <a:t>(D3)-</a:t>
            </a:r>
            <a:r>
              <a:rPr lang="de-DE" dirty="0" err="1"/>
              <a:t>bww</a:t>
            </a:r>
            <a:r>
              <a:rPr lang="de-DE" dirty="0"/>
              <a:t>(C3)*</a:t>
            </a:r>
            <a:r>
              <a:rPr lang="de-DE" dirty="0" err="1"/>
              <a:t>bww</a:t>
            </a:r>
            <a:r>
              <a:rPr lang="de-DE" dirty="0"/>
              <a:t>(F3)-</a:t>
            </a:r>
            <a:r>
              <a:rPr lang="de-DE" dirty="0" err="1"/>
              <a:t>bww</a:t>
            </a:r>
            <a:r>
              <a:rPr lang="de-DE" dirty="0"/>
              <a:t>(A3)*(</a:t>
            </a:r>
            <a:r>
              <a:rPr lang="de-DE" dirty="0" err="1"/>
              <a:t>bww</a:t>
            </a:r>
            <a:r>
              <a:rPr lang="de-DE" dirty="0"/>
              <a:t>(A3)+</a:t>
            </a:r>
            <a:r>
              <a:rPr lang="de-DE" dirty="0" err="1"/>
              <a:t>bww</a:t>
            </a:r>
            <a:r>
              <a:rPr lang="de-DE" dirty="0"/>
              <a:t>(E3))]","</a:t>
            </a:r>
            <a:r>
              <a:rPr lang="de-DE" dirty="0" err="1"/>
              <a:t>name</a:t>
            </a:r>
            <a:r>
              <a:rPr lang="de-DE" dirty="0"/>
              <a:t>":"km"},{"id":12,"formula":"[(</a:t>
            </a:r>
            <a:r>
              <a:rPr lang="de-DE" dirty="0" err="1"/>
              <a:t>bww</a:t>
            </a:r>
            <a:r>
              <a:rPr lang="de-DE" dirty="0"/>
              <a:t>(A3)+</a:t>
            </a:r>
            <a:r>
              <a:rPr lang="de-DE" dirty="0" err="1"/>
              <a:t>bww</a:t>
            </a:r>
            <a:r>
              <a:rPr lang="de-DE" dirty="0"/>
              <a:t>(B3)+</a:t>
            </a:r>
            <a:r>
              <a:rPr lang="de-DE" dirty="0" err="1"/>
              <a:t>bww</a:t>
            </a:r>
            <a:r>
              <a:rPr lang="de-DE" dirty="0"/>
              <a:t>(C3)+</a:t>
            </a:r>
            <a:r>
              <a:rPr lang="de-DE" dirty="0" err="1"/>
              <a:t>bww</a:t>
            </a:r>
            <a:r>
              <a:rPr lang="de-DE" dirty="0"/>
              <a:t>(D3)+</a:t>
            </a:r>
            <a:r>
              <a:rPr lang="de-DE" dirty="0" err="1"/>
              <a:t>bww</a:t>
            </a:r>
            <a:r>
              <a:rPr lang="de-DE" dirty="0"/>
              <a:t>(E3)+</a:t>
            </a:r>
            <a:r>
              <a:rPr lang="de-DE" dirty="0" err="1"/>
              <a:t>bww</a:t>
            </a:r>
            <a:r>
              <a:rPr lang="de-DE" dirty="0"/>
              <a:t>(F3))*</a:t>
            </a:r>
            <a:r>
              <a:rPr lang="de-DE" dirty="0" err="1"/>
              <a:t>bww</a:t>
            </a:r>
            <a:r>
              <a:rPr lang="de-DE" dirty="0"/>
              <a:t>(E3)-</a:t>
            </a:r>
            <a:r>
              <a:rPr lang="de-DE" dirty="0" err="1"/>
              <a:t>bww</a:t>
            </a:r>
            <a:r>
              <a:rPr lang="de-DE" dirty="0"/>
              <a:t>(F3)-</a:t>
            </a:r>
            <a:r>
              <a:rPr lang="de-DE" dirty="0" err="1"/>
              <a:t>bww</a:t>
            </a:r>
            <a:r>
              <a:rPr lang="de-DE" dirty="0"/>
              <a:t>(A3)]","</a:t>
            </a:r>
            <a:r>
              <a:rPr lang="de-DE" dirty="0" err="1"/>
              <a:t>name</a:t>
            </a:r>
            <a:r>
              <a:rPr lang="de-DE" dirty="0"/>
              <a:t>":"Grad"},{"id":13,"formula":"[</a:t>
            </a:r>
            <a:r>
              <a:rPr lang="de-DE" dirty="0" err="1"/>
              <a:t>bww</a:t>
            </a:r>
            <a:r>
              <a:rPr lang="de-DE" dirty="0"/>
              <a:t>(D3) - (</a:t>
            </a:r>
            <a:r>
              <a:rPr lang="de-DE" dirty="0" err="1"/>
              <a:t>bww</a:t>
            </a:r>
            <a:r>
              <a:rPr lang="de-DE" dirty="0"/>
              <a:t>(C3) / (</a:t>
            </a:r>
            <a:r>
              <a:rPr lang="de-DE" dirty="0" err="1"/>
              <a:t>bww</a:t>
            </a:r>
            <a:r>
              <a:rPr lang="de-DE" dirty="0"/>
              <a:t>(A3) * </a:t>
            </a:r>
            <a:r>
              <a:rPr lang="de-DE" dirty="0" err="1"/>
              <a:t>bww</a:t>
            </a:r>
            <a:r>
              <a:rPr lang="de-DE" dirty="0"/>
              <a:t>(E3)))]","</a:t>
            </a:r>
            <a:r>
              <a:rPr lang="de-DE" dirty="0" err="1"/>
              <a:t>name</a:t>
            </a:r>
            <a:r>
              <a:rPr lang="de-DE" dirty="0"/>
              <a:t>":"Meilen"},{"id":14,"formula":"[</a:t>
            </a:r>
            <a:r>
              <a:rPr lang="de-DE" dirty="0" err="1"/>
              <a:t>bww</a:t>
            </a:r>
            <a:r>
              <a:rPr lang="de-DE" dirty="0"/>
              <a:t>(B3)*</a:t>
            </a:r>
            <a:r>
              <a:rPr lang="de-DE" dirty="0" err="1"/>
              <a:t>bww</a:t>
            </a:r>
            <a:r>
              <a:rPr lang="de-DE" dirty="0"/>
              <a:t>(D3)+</a:t>
            </a:r>
            <a:r>
              <a:rPr lang="de-DE" dirty="0" err="1"/>
              <a:t>bww</a:t>
            </a:r>
            <a:r>
              <a:rPr lang="de-DE" dirty="0"/>
              <a:t>(E3)-</a:t>
            </a:r>
            <a:r>
              <a:rPr lang="de-DE" dirty="0" err="1"/>
              <a:t>bww</a:t>
            </a:r>
            <a:r>
              <a:rPr lang="de-DE" dirty="0"/>
              <a:t>(A3)]"},{"id":15,"formula":"[(</a:t>
            </a:r>
            <a:r>
              <a:rPr lang="de-DE" dirty="0" err="1"/>
              <a:t>bww</a:t>
            </a:r>
            <a:r>
              <a:rPr lang="de-DE" dirty="0"/>
              <a:t>(B4)*</a:t>
            </a:r>
            <a:r>
              <a:rPr lang="de-DE" dirty="0" err="1"/>
              <a:t>bww</a:t>
            </a:r>
            <a:r>
              <a:rPr lang="de-DE" dirty="0"/>
              <a:t>(C4)+</a:t>
            </a:r>
            <a:r>
              <a:rPr lang="de-DE" dirty="0" err="1"/>
              <a:t>bww</a:t>
            </a:r>
            <a:r>
              <a:rPr lang="de-DE" dirty="0"/>
              <a:t>(A4)+</a:t>
            </a:r>
            <a:r>
              <a:rPr lang="de-DE" dirty="0" err="1"/>
              <a:t>bww</a:t>
            </a:r>
            <a:r>
              <a:rPr lang="de-DE" dirty="0"/>
              <a:t>(D4))*</a:t>
            </a:r>
            <a:r>
              <a:rPr lang="de-DE" dirty="0" err="1"/>
              <a:t>bww</a:t>
            </a:r>
            <a:r>
              <a:rPr lang="de-DE" dirty="0"/>
              <a:t>(C4)+</a:t>
            </a:r>
            <a:r>
              <a:rPr lang="de-DE" dirty="0" err="1"/>
              <a:t>bww</a:t>
            </a:r>
            <a:r>
              <a:rPr lang="de-DE" dirty="0"/>
              <a:t>(D4)+</a:t>
            </a:r>
            <a:r>
              <a:rPr lang="de-DE" dirty="0" err="1"/>
              <a:t>bww</a:t>
            </a:r>
            <a:r>
              <a:rPr lang="de-DE" dirty="0"/>
              <a:t>(C4)/(</a:t>
            </a:r>
            <a:r>
              <a:rPr lang="de-DE" dirty="0" err="1"/>
              <a:t>bww</a:t>
            </a:r>
            <a:r>
              <a:rPr lang="de-DE" dirty="0"/>
              <a:t>(A4)+</a:t>
            </a:r>
            <a:r>
              <a:rPr lang="de-DE" dirty="0" err="1"/>
              <a:t>bww</a:t>
            </a:r>
            <a:r>
              <a:rPr lang="de-DE" dirty="0"/>
              <a:t>(D4))]","</a:t>
            </a:r>
            <a:r>
              <a:rPr lang="de-DE" dirty="0" err="1"/>
              <a:t>name</a:t>
            </a:r>
            <a:r>
              <a:rPr lang="de-DE" dirty="0"/>
              <a:t>":"km"},{"id":16,"formula":" [</a:t>
            </a:r>
            <a:r>
              <a:rPr lang="de-DE" dirty="0" err="1"/>
              <a:t>bww</a:t>
            </a:r>
            <a:r>
              <a:rPr lang="de-DE" dirty="0"/>
              <a:t>(A4)*</a:t>
            </a:r>
            <a:r>
              <a:rPr lang="de-DE" dirty="0" err="1"/>
              <a:t>bww</a:t>
            </a:r>
            <a:r>
              <a:rPr lang="de-DE" dirty="0"/>
              <a:t>(B4)*</a:t>
            </a:r>
            <a:r>
              <a:rPr lang="de-DE" dirty="0" err="1"/>
              <a:t>bww</a:t>
            </a:r>
            <a:r>
              <a:rPr lang="de-DE" dirty="0"/>
              <a:t>(D4)-</a:t>
            </a:r>
            <a:r>
              <a:rPr lang="de-DE" dirty="0" err="1"/>
              <a:t>bww</a:t>
            </a:r>
            <a:r>
              <a:rPr lang="de-DE" dirty="0"/>
              <a:t>(C4)-</a:t>
            </a:r>
            <a:r>
              <a:rPr lang="de-DE" dirty="0" err="1"/>
              <a:t>bww</a:t>
            </a:r>
            <a:r>
              <a:rPr lang="de-DE" dirty="0"/>
              <a:t>(B4)] "},{"id":17,"formula":"N 56° 04.738272'  E 037° 31.564001'"},{"id":18,"formula":"[</a:t>
            </a:r>
            <a:r>
              <a:rPr lang="de-DE" dirty="0" err="1"/>
              <a:t>bww</a:t>
            </a:r>
            <a:r>
              <a:rPr lang="de-DE" dirty="0"/>
              <a:t>(B4)+</a:t>
            </a:r>
            <a:r>
              <a:rPr lang="de-DE" dirty="0" err="1"/>
              <a:t>bww</a:t>
            </a:r>
            <a:r>
              <a:rPr lang="de-DE" dirty="0"/>
              <a:t>(C4)+</a:t>
            </a:r>
            <a:r>
              <a:rPr lang="de-DE" dirty="0" err="1"/>
              <a:t>bww</a:t>
            </a:r>
            <a:r>
              <a:rPr lang="de-DE" dirty="0"/>
              <a:t>(C4)/</a:t>
            </a:r>
            <a:r>
              <a:rPr lang="de-DE" dirty="0" err="1"/>
              <a:t>bww</a:t>
            </a:r>
            <a:r>
              <a:rPr lang="de-DE" dirty="0"/>
              <a:t>(D4)/</a:t>
            </a:r>
            <a:r>
              <a:rPr lang="de-DE" dirty="0" err="1"/>
              <a:t>bww</a:t>
            </a:r>
            <a:r>
              <a:rPr lang="de-DE" dirty="0"/>
              <a:t>(D4)] ","</a:t>
            </a:r>
            <a:r>
              <a:rPr lang="de-DE" dirty="0" err="1"/>
              <a:t>name</a:t>
            </a:r>
            <a:r>
              <a:rPr lang="de-DE" dirty="0"/>
              <a:t>":"km"},{"id":19,"formula":"[(</a:t>
            </a:r>
            <a:r>
              <a:rPr lang="de-DE" dirty="0" err="1"/>
              <a:t>bww</a:t>
            </a:r>
            <a:r>
              <a:rPr lang="de-DE" dirty="0"/>
              <a:t>(A4)+</a:t>
            </a:r>
            <a:r>
              <a:rPr lang="de-DE" dirty="0" err="1"/>
              <a:t>bww</a:t>
            </a:r>
            <a:r>
              <a:rPr lang="de-DE" dirty="0"/>
              <a:t>(D4))*</a:t>
            </a:r>
            <a:r>
              <a:rPr lang="de-DE" dirty="0" err="1"/>
              <a:t>bww</a:t>
            </a:r>
            <a:r>
              <a:rPr lang="de-DE" dirty="0"/>
              <a:t>(B4)+</a:t>
            </a:r>
            <a:r>
              <a:rPr lang="de-DE" dirty="0" err="1"/>
              <a:t>bww</a:t>
            </a:r>
            <a:r>
              <a:rPr lang="de-DE" dirty="0"/>
              <a:t>(C4)+</a:t>
            </a:r>
            <a:r>
              <a:rPr lang="de-DE" dirty="0" err="1"/>
              <a:t>bww</a:t>
            </a:r>
            <a:r>
              <a:rPr lang="de-DE" dirty="0"/>
              <a:t>(C4)/(</a:t>
            </a:r>
            <a:r>
              <a:rPr lang="de-DE" dirty="0" err="1"/>
              <a:t>bww</a:t>
            </a:r>
            <a:r>
              <a:rPr lang="de-DE" dirty="0"/>
              <a:t>(A4)+</a:t>
            </a:r>
            <a:r>
              <a:rPr lang="de-DE" dirty="0" err="1"/>
              <a:t>bww</a:t>
            </a:r>
            <a:r>
              <a:rPr lang="de-DE" dirty="0"/>
              <a:t>(D4))]"},{"id":20,"formula":"N 55° 46.895665' E 037° 41.84743'"},{"id":21,"formula":"[</a:t>
            </a:r>
            <a:r>
              <a:rPr lang="de-DE" dirty="0" err="1"/>
              <a:t>bww</a:t>
            </a:r>
            <a:r>
              <a:rPr lang="de-DE" dirty="0"/>
              <a:t>(A5)*</a:t>
            </a:r>
            <a:r>
              <a:rPr lang="de-DE" dirty="0" err="1"/>
              <a:t>bww</a:t>
            </a:r>
            <a:r>
              <a:rPr lang="de-DE" dirty="0"/>
              <a:t>(B5)*</a:t>
            </a:r>
            <a:r>
              <a:rPr lang="de-DE" dirty="0" err="1"/>
              <a:t>bww</a:t>
            </a:r>
            <a:r>
              <a:rPr lang="de-DE" dirty="0"/>
              <a:t>(C5)+(</a:t>
            </a:r>
            <a:r>
              <a:rPr lang="de-DE" dirty="0" err="1"/>
              <a:t>bww</a:t>
            </a:r>
            <a:r>
              <a:rPr lang="de-DE" dirty="0"/>
              <a:t>(D5)+</a:t>
            </a:r>
            <a:r>
              <a:rPr lang="de-DE" dirty="0" err="1"/>
              <a:t>bww</a:t>
            </a:r>
            <a:r>
              <a:rPr lang="de-DE" dirty="0"/>
              <a:t>(E5))*(</a:t>
            </a:r>
            <a:r>
              <a:rPr lang="de-DE" dirty="0" err="1"/>
              <a:t>bww</a:t>
            </a:r>
            <a:r>
              <a:rPr lang="de-DE" dirty="0"/>
              <a:t>(D5)+</a:t>
            </a:r>
            <a:r>
              <a:rPr lang="de-DE" dirty="0" err="1"/>
              <a:t>bww</a:t>
            </a:r>
            <a:r>
              <a:rPr lang="de-DE" dirty="0"/>
              <a:t>(E5))] ","</a:t>
            </a:r>
            <a:r>
              <a:rPr lang="de-DE" dirty="0" err="1"/>
              <a:t>name</a:t>
            </a:r>
            <a:r>
              <a:rPr lang="de-DE" dirty="0"/>
              <a:t>":"km"},{"id":22,"formula":"[(</a:t>
            </a:r>
            <a:r>
              <a:rPr lang="de-DE" dirty="0" err="1"/>
              <a:t>bww</a:t>
            </a:r>
            <a:r>
              <a:rPr lang="de-DE" dirty="0"/>
              <a:t>(A5)+</a:t>
            </a:r>
            <a:r>
              <a:rPr lang="de-DE" dirty="0" err="1"/>
              <a:t>bww</a:t>
            </a:r>
            <a:r>
              <a:rPr lang="de-DE" dirty="0"/>
              <a:t>(B5)+</a:t>
            </a:r>
            <a:r>
              <a:rPr lang="de-DE" dirty="0" err="1"/>
              <a:t>bww</a:t>
            </a:r>
            <a:r>
              <a:rPr lang="de-DE" dirty="0"/>
              <a:t>(C5)+</a:t>
            </a:r>
            <a:r>
              <a:rPr lang="de-DE" dirty="0" err="1"/>
              <a:t>bww</a:t>
            </a:r>
            <a:r>
              <a:rPr lang="de-DE" dirty="0"/>
              <a:t>(D5)+</a:t>
            </a:r>
            <a:r>
              <a:rPr lang="de-DE" dirty="0" err="1"/>
              <a:t>bww</a:t>
            </a:r>
            <a:r>
              <a:rPr lang="de-DE" dirty="0"/>
              <a:t>(E5))*4+(</a:t>
            </a:r>
            <a:r>
              <a:rPr lang="de-DE" dirty="0" err="1"/>
              <a:t>bww</a:t>
            </a:r>
            <a:r>
              <a:rPr lang="de-DE" dirty="0"/>
              <a:t>(A5)+</a:t>
            </a:r>
            <a:r>
              <a:rPr lang="de-DE" dirty="0" err="1"/>
              <a:t>bww</a:t>
            </a:r>
            <a:r>
              <a:rPr lang="de-DE" dirty="0"/>
              <a:t>(C5))*2]"},{"id":23,"formula":"[</a:t>
            </a:r>
            <a:r>
              <a:rPr lang="de-DE" dirty="0" err="1"/>
              <a:t>bww</a:t>
            </a:r>
            <a:r>
              <a:rPr lang="de-DE" dirty="0"/>
              <a:t>(A5)+</a:t>
            </a:r>
            <a:r>
              <a:rPr lang="de-DE" dirty="0" err="1"/>
              <a:t>bww</a:t>
            </a:r>
            <a:r>
              <a:rPr lang="de-DE" dirty="0"/>
              <a:t>(D5)-((</a:t>
            </a:r>
            <a:r>
              <a:rPr lang="de-DE" dirty="0" err="1"/>
              <a:t>bww</a:t>
            </a:r>
            <a:r>
              <a:rPr lang="de-DE" dirty="0"/>
              <a:t>(A5)+</a:t>
            </a:r>
            <a:r>
              <a:rPr lang="de-DE" dirty="0" err="1"/>
              <a:t>bww</a:t>
            </a:r>
            <a:r>
              <a:rPr lang="de-DE" dirty="0"/>
              <a:t>(B5)+</a:t>
            </a:r>
            <a:r>
              <a:rPr lang="de-DE" dirty="0" err="1"/>
              <a:t>bww</a:t>
            </a:r>
            <a:r>
              <a:rPr lang="de-DE" dirty="0"/>
              <a:t>(C5)+</a:t>
            </a:r>
            <a:r>
              <a:rPr lang="de-DE" dirty="0" err="1"/>
              <a:t>bww</a:t>
            </a:r>
            <a:r>
              <a:rPr lang="de-DE" dirty="0"/>
              <a:t>(D5)+</a:t>
            </a:r>
            <a:r>
              <a:rPr lang="de-DE" dirty="0" err="1"/>
              <a:t>bww</a:t>
            </a:r>
            <a:r>
              <a:rPr lang="de-DE" dirty="0"/>
              <a:t>(E5))*4+(</a:t>
            </a:r>
            <a:r>
              <a:rPr lang="de-DE" dirty="0" err="1"/>
              <a:t>bww</a:t>
            </a:r>
            <a:r>
              <a:rPr lang="de-DE" dirty="0"/>
              <a:t>(A5)+</a:t>
            </a:r>
            <a:r>
              <a:rPr lang="de-DE" dirty="0" err="1"/>
              <a:t>bww</a:t>
            </a:r>
            <a:r>
              <a:rPr lang="de-DE" dirty="0"/>
              <a:t>(C5))*2)/(2*</a:t>
            </a:r>
            <a:r>
              <a:rPr lang="de-DE" dirty="0" err="1"/>
              <a:t>bww</a:t>
            </a:r>
            <a:r>
              <a:rPr lang="de-DE" dirty="0"/>
              <a:t>(C5))/(2*</a:t>
            </a:r>
            <a:r>
              <a:rPr lang="de-DE" dirty="0" err="1"/>
              <a:t>bww</a:t>
            </a:r>
            <a:r>
              <a:rPr lang="de-DE" dirty="0"/>
              <a:t>(C5))] "},{"id":24,"formula":"[</a:t>
            </a:r>
            <a:r>
              <a:rPr lang="de-DE" dirty="0" err="1"/>
              <a:t>bww</a:t>
            </a:r>
            <a:r>
              <a:rPr lang="de-DE" dirty="0"/>
              <a:t>(D5)*</a:t>
            </a:r>
            <a:r>
              <a:rPr lang="de-DE" dirty="0" err="1"/>
              <a:t>bww</a:t>
            </a:r>
            <a:r>
              <a:rPr lang="de-DE" dirty="0"/>
              <a:t>(E5)+2*</a:t>
            </a:r>
            <a:r>
              <a:rPr lang="de-DE" dirty="0" err="1"/>
              <a:t>bww</a:t>
            </a:r>
            <a:r>
              <a:rPr lang="de-DE" dirty="0"/>
              <a:t>(C5)]"},{"id":25,"formula":"[</a:t>
            </a:r>
            <a:r>
              <a:rPr lang="de-DE" dirty="0" err="1"/>
              <a:t>bww</a:t>
            </a:r>
            <a:r>
              <a:rPr lang="de-DE" dirty="0"/>
              <a:t>(A6)*</a:t>
            </a:r>
            <a:r>
              <a:rPr lang="de-DE" dirty="0" err="1"/>
              <a:t>bww</a:t>
            </a:r>
            <a:r>
              <a:rPr lang="de-DE" dirty="0"/>
              <a:t>(E6)*</a:t>
            </a:r>
            <a:r>
              <a:rPr lang="de-DE" dirty="0" err="1"/>
              <a:t>bww</a:t>
            </a:r>
            <a:r>
              <a:rPr lang="de-DE" dirty="0"/>
              <a:t>(H6)] "},{"id":26,"formula":"[</a:t>
            </a:r>
            <a:r>
              <a:rPr lang="de-DE" dirty="0" err="1"/>
              <a:t>bww</a:t>
            </a:r>
            <a:r>
              <a:rPr lang="de-DE" dirty="0"/>
              <a:t>(C6)*</a:t>
            </a:r>
            <a:r>
              <a:rPr lang="de-DE" dirty="0" err="1"/>
              <a:t>bww</a:t>
            </a:r>
            <a:r>
              <a:rPr lang="de-DE" dirty="0"/>
              <a:t>(G6)-</a:t>
            </a:r>
            <a:r>
              <a:rPr lang="de-DE" dirty="0" err="1"/>
              <a:t>bww</a:t>
            </a:r>
            <a:r>
              <a:rPr lang="de-DE" dirty="0"/>
              <a:t>(B6)]"},{"id":27,"formula":"[</a:t>
            </a:r>
            <a:r>
              <a:rPr lang="de-DE" dirty="0" err="1"/>
              <a:t>bww</a:t>
            </a:r>
            <a:r>
              <a:rPr lang="de-DE" dirty="0"/>
              <a:t>(A6)*</a:t>
            </a:r>
            <a:r>
              <a:rPr lang="de-DE" dirty="0" err="1"/>
              <a:t>bww</a:t>
            </a:r>
            <a:r>
              <a:rPr lang="de-DE" dirty="0"/>
              <a:t>(B6)*</a:t>
            </a:r>
            <a:r>
              <a:rPr lang="de-DE" dirty="0" err="1"/>
              <a:t>bww</a:t>
            </a:r>
            <a:r>
              <a:rPr lang="de-DE" dirty="0"/>
              <a:t>(D6)*</a:t>
            </a:r>
            <a:r>
              <a:rPr lang="de-DE" dirty="0" err="1"/>
              <a:t>bww</a:t>
            </a:r>
            <a:r>
              <a:rPr lang="de-DE" dirty="0"/>
              <a:t>(F6)+</a:t>
            </a:r>
            <a:r>
              <a:rPr lang="de-DE" dirty="0" err="1"/>
              <a:t>bww</a:t>
            </a:r>
            <a:r>
              <a:rPr lang="de-DE" dirty="0"/>
              <a:t>(C6)]","</a:t>
            </a:r>
            <a:r>
              <a:rPr lang="de-DE" dirty="0" err="1"/>
              <a:t>name</a:t>
            </a:r>
            <a:r>
              <a:rPr lang="de-DE" dirty="0"/>
              <a:t>":"</a:t>
            </a:r>
            <a:r>
              <a:rPr lang="de-DE" dirty="0" err="1"/>
              <a:t>Fuss</a:t>
            </a:r>
            <a:r>
              <a:rPr lang="de-DE" dirty="0"/>
              <a:t>"},{"id":28,"formula":"[</a:t>
            </a:r>
            <a:r>
              <a:rPr lang="de-DE" dirty="0" err="1"/>
              <a:t>bww</a:t>
            </a:r>
            <a:r>
              <a:rPr lang="de-DE" dirty="0"/>
              <a:t>(F6)*</a:t>
            </a:r>
            <a:r>
              <a:rPr lang="de-DE" dirty="0" err="1"/>
              <a:t>bww</a:t>
            </a:r>
            <a:r>
              <a:rPr lang="de-DE" dirty="0"/>
              <a:t>(G6)+</a:t>
            </a:r>
            <a:r>
              <a:rPr lang="de-DE" dirty="0" err="1"/>
              <a:t>bww</a:t>
            </a:r>
            <a:r>
              <a:rPr lang="de-DE" dirty="0"/>
              <a:t>(B6)*</a:t>
            </a:r>
            <a:r>
              <a:rPr lang="de-DE" dirty="0" err="1"/>
              <a:t>bww</a:t>
            </a:r>
            <a:r>
              <a:rPr lang="de-DE" dirty="0"/>
              <a:t>(D6)-2*</a:t>
            </a:r>
            <a:r>
              <a:rPr lang="de-DE" dirty="0" err="1"/>
              <a:t>bww</a:t>
            </a:r>
            <a:r>
              <a:rPr lang="de-DE" dirty="0"/>
              <a:t>(H6)] "},{"id":29,"formula":" [(</a:t>
            </a:r>
            <a:r>
              <a:rPr lang="de-DE" dirty="0" err="1"/>
              <a:t>bww</a:t>
            </a:r>
            <a:r>
              <a:rPr lang="de-DE" dirty="0"/>
              <a:t>(A1) + </a:t>
            </a:r>
            <a:r>
              <a:rPr lang="de-DE" dirty="0" err="1"/>
              <a:t>bww</a:t>
            </a:r>
            <a:r>
              <a:rPr lang="de-DE" dirty="0"/>
              <a:t>(A2) + </a:t>
            </a:r>
            <a:r>
              <a:rPr lang="de-DE" dirty="0" err="1"/>
              <a:t>bww</a:t>
            </a:r>
            <a:r>
              <a:rPr lang="de-DE" dirty="0"/>
              <a:t>(A3) + </a:t>
            </a:r>
            <a:r>
              <a:rPr lang="de-DE" dirty="0" err="1"/>
              <a:t>bww</a:t>
            </a:r>
            <a:r>
              <a:rPr lang="de-DE" dirty="0"/>
              <a:t>(A4) + </a:t>
            </a:r>
            <a:r>
              <a:rPr lang="de-DE" dirty="0" err="1"/>
              <a:t>bww</a:t>
            </a:r>
            <a:r>
              <a:rPr lang="de-DE" dirty="0"/>
              <a:t>(A5) + </a:t>
            </a:r>
            <a:r>
              <a:rPr lang="de-DE" dirty="0" err="1"/>
              <a:t>bww</a:t>
            </a:r>
            <a:r>
              <a:rPr lang="de-DE" dirty="0"/>
              <a:t>(A6)) + (</a:t>
            </a:r>
            <a:r>
              <a:rPr lang="de-DE" dirty="0" err="1"/>
              <a:t>bww</a:t>
            </a:r>
            <a:r>
              <a:rPr lang="de-DE" dirty="0"/>
              <a:t>(D1) + </a:t>
            </a:r>
            <a:r>
              <a:rPr lang="de-DE" dirty="0" err="1"/>
              <a:t>bww</a:t>
            </a:r>
            <a:r>
              <a:rPr lang="de-DE" dirty="0"/>
              <a:t>(D2) + </a:t>
            </a:r>
            <a:r>
              <a:rPr lang="de-DE" dirty="0" err="1"/>
              <a:t>bww</a:t>
            </a:r>
            <a:r>
              <a:rPr lang="de-DE" dirty="0"/>
              <a:t>(D3) + </a:t>
            </a:r>
            <a:r>
              <a:rPr lang="de-DE" dirty="0" err="1"/>
              <a:t>bww</a:t>
            </a:r>
            <a:r>
              <a:rPr lang="de-DE" dirty="0"/>
              <a:t>(D4) + </a:t>
            </a:r>
            <a:r>
              <a:rPr lang="de-DE" dirty="0" err="1"/>
              <a:t>bww</a:t>
            </a:r>
            <a:r>
              <a:rPr lang="de-DE" dirty="0"/>
              <a:t>(D5) +</a:t>
            </a:r>
            <a:r>
              <a:rPr lang="de-DE" dirty="0" err="1"/>
              <a:t>bww</a:t>
            </a:r>
            <a:r>
              <a:rPr lang="de-DE" dirty="0"/>
              <a:t>(D6))*2 + 31.3]","</a:t>
            </a:r>
            <a:r>
              <a:rPr lang="de-DE" dirty="0" err="1"/>
              <a:t>name</a:t>
            </a:r>
            <a:r>
              <a:rPr lang="de-DE" dirty="0"/>
              <a:t>":"Grad"},{"id":30,"formula":"[(</a:t>
            </a:r>
            <a:r>
              <a:rPr lang="de-DE" dirty="0" err="1"/>
              <a:t>bww</a:t>
            </a:r>
            <a:r>
              <a:rPr lang="de-DE" dirty="0"/>
              <a:t>(Name) + (</a:t>
            </a:r>
            <a:r>
              <a:rPr lang="de-DE" dirty="0" err="1"/>
              <a:t>bww</a:t>
            </a:r>
            <a:r>
              <a:rPr lang="de-DE" dirty="0"/>
              <a:t>(B1) + </a:t>
            </a:r>
            <a:r>
              <a:rPr lang="de-DE" dirty="0" err="1"/>
              <a:t>bww</a:t>
            </a:r>
            <a:r>
              <a:rPr lang="de-DE" dirty="0"/>
              <a:t>(B2) + </a:t>
            </a:r>
            <a:r>
              <a:rPr lang="de-DE" dirty="0" err="1"/>
              <a:t>bww</a:t>
            </a:r>
            <a:r>
              <a:rPr lang="de-DE" dirty="0"/>
              <a:t>(B3) + </a:t>
            </a:r>
            <a:r>
              <a:rPr lang="de-DE" dirty="0" err="1"/>
              <a:t>bww</a:t>
            </a:r>
            <a:r>
              <a:rPr lang="de-DE" dirty="0"/>
              <a:t>(B4) + </a:t>
            </a:r>
            <a:r>
              <a:rPr lang="de-DE" dirty="0" err="1"/>
              <a:t>bww</a:t>
            </a:r>
            <a:r>
              <a:rPr lang="de-DE" dirty="0"/>
              <a:t>(B5) + </a:t>
            </a:r>
            <a:r>
              <a:rPr lang="de-DE" dirty="0" err="1"/>
              <a:t>bww</a:t>
            </a:r>
            <a:r>
              <a:rPr lang="de-DE" dirty="0"/>
              <a:t>(B6) ) + (</a:t>
            </a:r>
            <a:r>
              <a:rPr lang="de-DE" dirty="0" err="1"/>
              <a:t>bww</a:t>
            </a:r>
            <a:r>
              <a:rPr lang="de-DE" dirty="0"/>
              <a:t>(C1) + </a:t>
            </a:r>
            <a:r>
              <a:rPr lang="de-DE" dirty="0" err="1"/>
              <a:t>bww</a:t>
            </a:r>
            <a:r>
              <a:rPr lang="de-DE" dirty="0"/>
              <a:t>(C2) + </a:t>
            </a:r>
            <a:r>
              <a:rPr lang="de-DE" dirty="0" err="1"/>
              <a:t>bww</a:t>
            </a:r>
            <a:r>
              <a:rPr lang="de-DE" dirty="0"/>
              <a:t>(C3) + </a:t>
            </a:r>
            <a:r>
              <a:rPr lang="de-DE" dirty="0" err="1"/>
              <a:t>bww</a:t>
            </a:r>
            <a:r>
              <a:rPr lang="de-DE" dirty="0"/>
              <a:t>(C4) + </a:t>
            </a:r>
            <a:r>
              <a:rPr lang="de-DE" dirty="0" err="1"/>
              <a:t>bww</a:t>
            </a:r>
            <a:r>
              <a:rPr lang="de-DE" dirty="0"/>
              <a:t>(C5) + </a:t>
            </a:r>
            <a:r>
              <a:rPr lang="de-DE" dirty="0" err="1"/>
              <a:t>bww</a:t>
            </a:r>
            <a:r>
              <a:rPr lang="de-DE" dirty="0"/>
              <a:t>(C6)))*10 - 125] ","</a:t>
            </a:r>
            <a:r>
              <a:rPr lang="de-DE" dirty="0" err="1"/>
              <a:t>name</a:t>
            </a:r>
            <a:r>
              <a:rPr lang="de-DE" dirty="0"/>
              <a:t>":"</a:t>
            </a:r>
            <a:r>
              <a:rPr lang="de-DE" dirty="0" err="1"/>
              <a:t>meter</a:t>
            </a:r>
            <a:r>
              <a:rPr lang="de-DE" dirty="0"/>
              <a:t>"}],"</a:t>
            </a:r>
            <a:r>
              <a:rPr lang="de-DE" dirty="0" err="1"/>
              <a:t>values</a:t>
            </a:r>
            <a:r>
              <a:rPr lang="de-DE" dirty="0"/>
              <a:t>":[{"id":1,"key":"A1","value":"S","type":"text"},{"id":2,"key":"B1","value":"U","type":"text"},{"id":3,"key":"C1","value":"E","type":"text"},{"id":4,"key":"D1","value":"D","type":"text"},{"id":5,"key":"A2","value":"A","type":"text"},{"id":6,"key":"B2","value":"P","type":"text"},{"id":7,"key":"C2","value":"F","type":"text"},{"id":8,"key":"D2","value":"E","type":"text"},{"id":9,"key":"E2","value":"L","type":"text"},{"id":10,"key":"A3","value":"B","type":"text"},{"id":11,"key":"B3","value":"L","type":"text"},{"id":12,"key":"C3","value":"U","type":"text"},{"id":13,"key":"D3","value":"M","type":"text"},{"id":14,"key":"E3","value":"E","type":"text"},{"id":15,"key":"F3","value":"N","type":"text"},{"id":16,"key":"A4","value":"E","type":"text"},{"id":17,"key":"B4","value":"N","type":"text"},{"id":18,"key":"C4","value":"T","type":"text"},{"id":19,"key":"D4","value":"E","type":"text"},{"id":20,"key":"A5","value":"K","type":"text"},{"id":21,"key":"B5","value":"R","type":"text"},{"id":22,"key":"C5","value":"E","type":"text"},{"id":23,"key":"D5","value":"M","type":"text"},{"id":24,"key":"E5","value":"L","type":"text"},{"id":25,"key":"A6","value":"G","type":"text"},{"id":26,"key":"B6","value":"O","type":"text"},{"id":27,"key":"C6","value":"L","type":"text"},{"id":28,"key":"D6","value":"D","type":"text"},{"id":29,"key":"E6","value":"E","type":"text"},{"id":30,"key":"F6","value":"L","type":"text"},{"id":31,"key":"G6","value":"S","type":"text"},{"id":32,"key":"H6","value":"E","type":"text"},{"id":33,"key":"Name","value":"Schusterjunge","type":"text"}]}</a:t>
            </a:r>
            <a:endParaRPr lang="en-DE" dirty="0"/>
          </a:p>
        </p:txBody>
      </p:sp>
    </p:spTree>
    <p:extLst>
      <p:ext uri="{BB962C8B-B14F-4D97-AF65-F5344CB8AC3E}">
        <p14:creationId xmlns:p14="http://schemas.microsoft.com/office/powerpoint/2010/main" val="2399566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{"id":2,"name":"https://coord.info/GC31CD5","formulas":[{"id":1,"formula":"[(2*</a:t>
            </a:r>
            <a:r>
              <a:rPr lang="de-DE" dirty="0" err="1"/>
              <a:t>bww</a:t>
            </a:r>
            <a:r>
              <a:rPr lang="de-DE" dirty="0"/>
              <a:t>(A1)*</a:t>
            </a:r>
            <a:r>
              <a:rPr lang="de-DE" dirty="0" err="1"/>
              <a:t>bww</a:t>
            </a:r>
            <a:r>
              <a:rPr lang="de-DE" dirty="0"/>
              <a:t>(B1)*</a:t>
            </a:r>
            <a:r>
              <a:rPr lang="de-DE" dirty="0" err="1"/>
              <a:t>bww</a:t>
            </a:r>
            <a:r>
              <a:rPr lang="de-DE" dirty="0"/>
              <a:t>(D1)+6*(</a:t>
            </a:r>
            <a:r>
              <a:rPr lang="de-DE" dirty="0" err="1"/>
              <a:t>bww</a:t>
            </a:r>
            <a:r>
              <a:rPr lang="de-DE" dirty="0"/>
              <a:t>(A1)+</a:t>
            </a:r>
            <a:r>
              <a:rPr lang="de-DE" dirty="0" err="1"/>
              <a:t>bww</a:t>
            </a:r>
            <a:r>
              <a:rPr lang="de-DE" dirty="0"/>
              <a:t>(B1)+</a:t>
            </a:r>
            <a:r>
              <a:rPr lang="de-DE" dirty="0" err="1"/>
              <a:t>bww</a:t>
            </a:r>
            <a:r>
              <a:rPr lang="de-DE" dirty="0"/>
              <a:t>(C1))-3*</a:t>
            </a:r>
            <a:r>
              <a:rPr lang="de-DE" dirty="0" err="1"/>
              <a:t>bww</a:t>
            </a:r>
            <a:r>
              <a:rPr lang="de-DE" dirty="0"/>
              <a:t>(D1))]","</a:t>
            </a:r>
            <a:r>
              <a:rPr lang="de-DE" dirty="0" err="1"/>
              <a:t>name</a:t>
            </a:r>
            <a:r>
              <a:rPr lang="de-DE" dirty="0"/>
              <a:t>":"nautische Meilen"},{"id":2,"formula":"[(2*</a:t>
            </a:r>
            <a:r>
              <a:rPr lang="de-DE" dirty="0" err="1"/>
              <a:t>bww</a:t>
            </a:r>
            <a:r>
              <a:rPr lang="de-DE" dirty="0"/>
              <a:t>(C1)-</a:t>
            </a:r>
            <a:r>
              <a:rPr lang="de-DE" dirty="0" err="1"/>
              <a:t>bww</a:t>
            </a:r>
            <a:r>
              <a:rPr lang="de-DE" dirty="0"/>
              <a:t>(D1))*(</a:t>
            </a:r>
            <a:r>
              <a:rPr lang="de-DE" dirty="0" err="1"/>
              <a:t>bww</a:t>
            </a:r>
            <a:r>
              <a:rPr lang="de-DE" dirty="0"/>
              <a:t>(A1)+</a:t>
            </a:r>
            <a:r>
              <a:rPr lang="de-DE" dirty="0" err="1"/>
              <a:t>bww</a:t>
            </a:r>
            <a:r>
              <a:rPr lang="de-DE" dirty="0"/>
              <a:t>(B1)+</a:t>
            </a:r>
            <a:r>
              <a:rPr lang="de-DE" dirty="0" err="1"/>
              <a:t>bww</a:t>
            </a:r>
            <a:r>
              <a:rPr lang="de-DE" dirty="0"/>
              <a:t>(C1)+</a:t>
            </a:r>
            <a:r>
              <a:rPr lang="de-DE" dirty="0" err="1"/>
              <a:t>bww</a:t>
            </a:r>
            <a:r>
              <a:rPr lang="de-DE" dirty="0"/>
              <a:t>(D1))+</a:t>
            </a:r>
            <a:r>
              <a:rPr lang="de-DE" dirty="0" err="1"/>
              <a:t>bww</a:t>
            </a:r>
            <a:r>
              <a:rPr lang="de-DE" dirty="0"/>
              <a:t>(B1)-</a:t>
            </a:r>
            <a:r>
              <a:rPr lang="de-DE" dirty="0" err="1"/>
              <a:t>bww</a:t>
            </a:r>
            <a:r>
              <a:rPr lang="de-DE" dirty="0"/>
              <a:t>(A1)]","</a:t>
            </a:r>
            <a:r>
              <a:rPr lang="de-DE" dirty="0" err="1"/>
              <a:t>name</a:t>
            </a:r>
            <a:r>
              <a:rPr lang="de-DE" dirty="0"/>
              <a:t>":"Grad"},{"id":3,"formula":"[</a:t>
            </a:r>
            <a:r>
              <a:rPr lang="de-DE" dirty="0" err="1"/>
              <a:t>bww</a:t>
            </a:r>
            <a:r>
              <a:rPr lang="de-DE" dirty="0"/>
              <a:t>(B1)-</a:t>
            </a:r>
            <a:r>
              <a:rPr lang="de-DE" dirty="0" err="1"/>
              <a:t>bww</a:t>
            </a:r>
            <a:r>
              <a:rPr lang="de-DE" dirty="0"/>
              <a:t>(D1)+(</a:t>
            </a:r>
            <a:r>
              <a:rPr lang="de-DE" dirty="0" err="1"/>
              <a:t>bww</a:t>
            </a:r>
            <a:r>
              <a:rPr lang="de-DE" dirty="0"/>
              <a:t>(B1)/(</a:t>
            </a:r>
            <a:r>
              <a:rPr lang="de-DE" dirty="0" err="1"/>
              <a:t>bww</a:t>
            </a:r>
            <a:r>
              <a:rPr lang="de-DE" dirty="0"/>
              <a:t>(C1)*</a:t>
            </a:r>
            <a:r>
              <a:rPr lang="de-DE" dirty="0" err="1"/>
              <a:t>bww</a:t>
            </a:r>
            <a:r>
              <a:rPr lang="de-DE" dirty="0"/>
              <a:t>(C1)*</a:t>
            </a:r>
            <a:r>
              <a:rPr lang="de-DE" dirty="0" err="1"/>
              <a:t>bww</a:t>
            </a:r>
            <a:r>
              <a:rPr lang="de-DE" dirty="0"/>
              <a:t>(D1)))] ","</a:t>
            </a:r>
            <a:r>
              <a:rPr lang="de-DE" dirty="0" err="1"/>
              <a:t>name</a:t>
            </a:r>
            <a:r>
              <a:rPr lang="de-DE" dirty="0"/>
              <a:t>":"km"},{"id":4,"formula":"[</a:t>
            </a:r>
            <a:r>
              <a:rPr lang="de-DE" dirty="0" err="1"/>
              <a:t>bww</a:t>
            </a:r>
            <a:r>
              <a:rPr lang="de-DE" dirty="0"/>
              <a:t>(A1)+</a:t>
            </a:r>
            <a:r>
              <a:rPr lang="de-DE" dirty="0" err="1"/>
              <a:t>bww</a:t>
            </a:r>
            <a:r>
              <a:rPr lang="de-DE" dirty="0"/>
              <a:t>(B1)+</a:t>
            </a:r>
            <a:r>
              <a:rPr lang="de-DE" dirty="0" err="1"/>
              <a:t>bww</a:t>
            </a:r>
            <a:r>
              <a:rPr lang="de-DE" dirty="0"/>
              <a:t>(C1)+</a:t>
            </a:r>
            <a:r>
              <a:rPr lang="de-DE" dirty="0" err="1"/>
              <a:t>bww</a:t>
            </a:r>
            <a:r>
              <a:rPr lang="de-DE" dirty="0"/>
              <a:t>(D1)+</a:t>
            </a:r>
            <a:r>
              <a:rPr lang="de-DE" dirty="0" err="1"/>
              <a:t>bww</a:t>
            </a:r>
            <a:r>
              <a:rPr lang="de-DE" dirty="0"/>
              <a:t>(C1)*</a:t>
            </a:r>
            <a:r>
              <a:rPr lang="de-DE" dirty="0" err="1"/>
              <a:t>bww</a:t>
            </a:r>
            <a:r>
              <a:rPr lang="de-DE" dirty="0"/>
              <a:t>(D1)] ","</a:t>
            </a:r>
            <a:r>
              <a:rPr lang="de-DE" dirty="0" err="1"/>
              <a:t>name</a:t>
            </a:r>
            <a:r>
              <a:rPr lang="de-DE" dirty="0"/>
              <a:t>":"Grad"},{"id":5,"formula":"N 40° 44.09674'\</a:t>
            </a:r>
            <a:r>
              <a:rPr lang="de-DE" dirty="0" err="1"/>
              <a:t>nW</a:t>
            </a:r>
            <a:r>
              <a:rPr lang="de-DE" dirty="0"/>
              <a:t> 073° 57.627911'"},{"id":6,"formula":"[</a:t>
            </a:r>
            <a:r>
              <a:rPr lang="de-DE" dirty="0" err="1"/>
              <a:t>bww</a:t>
            </a:r>
            <a:r>
              <a:rPr lang="de-DE" dirty="0"/>
              <a:t>(B2)*</a:t>
            </a:r>
            <a:r>
              <a:rPr lang="de-DE" dirty="0" err="1"/>
              <a:t>bww</a:t>
            </a:r>
            <a:r>
              <a:rPr lang="de-DE" dirty="0"/>
              <a:t>(C2)*</a:t>
            </a:r>
            <a:r>
              <a:rPr lang="de-DE" dirty="0" err="1"/>
              <a:t>bww</a:t>
            </a:r>
            <a:r>
              <a:rPr lang="de-DE" dirty="0"/>
              <a:t>(E2)*(</a:t>
            </a:r>
            <a:r>
              <a:rPr lang="de-DE" dirty="0" err="1"/>
              <a:t>bww</a:t>
            </a:r>
            <a:r>
              <a:rPr lang="de-DE" dirty="0"/>
              <a:t>(D2)-</a:t>
            </a:r>
            <a:r>
              <a:rPr lang="de-DE" dirty="0" err="1"/>
              <a:t>bww</a:t>
            </a:r>
            <a:r>
              <a:rPr lang="de-DE" dirty="0"/>
              <a:t>(A2))-</a:t>
            </a:r>
            <a:r>
              <a:rPr lang="de-DE" dirty="0" err="1"/>
              <a:t>bww</a:t>
            </a:r>
            <a:r>
              <a:rPr lang="de-DE" dirty="0"/>
              <a:t>(B2)*</a:t>
            </a:r>
            <a:r>
              <a:rPr lang="de-DE" dirty="0" err="1"/>
              <a:t>bww</a:t>
            </a:r>
            <a:r>
              <a:rPr lang="de-DE" dirty="0"/>
              <a:t>(C2)*</a:t>
            </a:r>
            <a:r>
              <a:rPr lang="de-DE" dirty="0" err="1"/>
              <a:t>bww</a:t>
            </a:r>
            <a:r>
              <a:rPr lang="de-DE" dirty="0"/>
              <a:t>(D2)+</a:t>
            </a:r>
            <a:r>
              <a:rPr lang="de-DE" dirty="0" err="1"/>
              <a:t>bww</a:t>
            </a:r>
            <a:r>
              <a:rPr lang="de-DE" dirty="0"/>
              <a:t>(B2)-</a:t>
            </a:r>
            <a:r>
              <a:rPr lang="de-DE" dirty="0" err="1"/>
              <a:t>bww</a:t>
            </a:r>
            <a:r>
              <a:rPr lang="de-DE" dirty="0"/>
              <a:t>(C2)-</a:t>
            </a:r>
            <a:r>
              <a:rPr lang="de-DE" dirty="0" err="1"/>
              <a:t>bww</a:t>
            </a:r>
            <a:r>
              <a:rPr lang="de-DE" dirty="0"/>
              <a:t>(A2)]","</a:t>
            </a:r>
            <a:r>
              <a:rPr lang="de-DE" dirty="0" err="1"/>
              <a:t>name</a:t>
            </a:r>
            <a:r>
              <a:rPr lang="de-DE" dirty="0"/>
              <a:t>":"km"},{"id":7,"formula":"[</a:t>
            </a:r>
            <a:r>
              <a:rPr lang="de-DE" dirty="0" err="1"/>
              <a:t>bww</a:t>
            </a:r>
            <a:r>
              <a:rPr lang="de-DE" dirty="0"/>
              <a:t>(C2)*(</a:t>
            </a:r>
            <a:r>
              <a:rPr lang="de-DE" dirty="0" err="1"/>
              <a:t>bww</a:t>
            </a:r>
            <a:r>
              <a:rPr lang="de-DE" dirty="0"/>
              <a:t>(A2)+</a:t>
            </a:r>
            <a:r>
              <a:rPr lang="de-DE" dirty="0" err="1"/>
              <a:t>bww</a:t>
            </a:r>
            <a:r>
              <a:rPr lang="de-DE" dirty="0"/>
              <a:t>(B2)+</a:t>
            </a:r>
            <a:r>
              <a:rPr lang="de-DE" dirty="0" err="1"/>
              <a:t>bww</a:t>
            </a:r>
            <a:r>
              <a:rPr lang="de-DE" dirty="0"/>
              <a:t>(C2)+2*</a:t>
            </a:r>
            <a:r>
              <a:rPr lang="de-DE" dirty="0" err="1"/>
              <a:t>bww</a:t>
            </a:r>
            <a:r>
              <a:rPr lang="de-DE" dirty="0"/>
              <a:t>(E2))]"},{"id":8,"formula":"N 37° 58.383354'\</a:t>
            </a:r>
            <a:r>
              <a:rPr lang="de-DE" dirty="0" err="1"/>
              <a:t>nW</a:t>
            </a:r>
            <a:r>
              <a:rPr lang="de-DE" dirty="0"/>
              <a:t> 122° 26.694979'"},{"id":9,"formula":"[</a:t>
            </a:r>
            <a:r>
              <a:rPr lang="de-DE" dirty="0" err="1"/>
              <a:t>bww</a:t>
            </a:r>
            <a:r>
              <a:rPr lang="de-DE" dirty="0"/>
              <a:t>(E2)*</a:t>
            </a:r>
            <a:r>
              <a:rPr lang="de-DE" dirty="0" err="1"/>
              <a:t>bww</a:t>
            </a:r>
            <a:r>
              <a:rPr lang="de-DE" dirty="0"/>
              <a:t>(E2)/</a:t>
            </a:r>
            <a:r>
              <a:rPr lang="de-DE" dirty="0" err="1"/>
              <a:t>bww</a:t>
            </a:r>
            <a:r>
              <a:rPr lang="de-DE" dirty="0"/>
              <a:t>(C2)+(</a:t>
            </a:r>
            <a:r>
              <a:rPr lang="de-DE" dirty="0" err="1"/>
              <a:t>bww</a:t>
            </a:r>
            <a:r>
              <a:rPr lang="de-DE" dirty="0"/>
              <a:t>(D2)-</a:t>
            </a:r>
            <a:r>
              <a:rPr lang="de-DE" dirty="0" err="1"/>
              <a:t>bww</a:t>
            </a:r>
            <a:r>
              <a:rPr lang="de-DE" dirty="0"/>
              <a:t>(A2))/</a:t>
            </a:r>
            <a:r>
              <a:rPr lang="de-DE" dirty="0" err="1"/>
              <a:t>bww</a:t>
            </a:r>
            <a:r>
              <a:rPr lang="de-DE" dirty="0"/>
              <a:t>(D2)]"},{"id":10,"formula":" [(</a:t>
            </a:r>
            <a:r>
              <a:rPr lang="de-DE" dirty="0" err="1"/>
              <a:t>bww</a:t>
            </a:r>
            <a:r>
              <a:rPr lang="de-DE" dirty="0"/>
              <a:t>(A2)+</a:t>
            </a:r>
            <a:r>
              <a:rPr lang="de-DE" dirty="0" err="1"/>
              <a:t>bww</a:t>
            </a:r>
            <a:r>
              <a:rPr lang="de-DE" dirty="0"/>
              <a:t>(B2)+</a:t>
            </a:r>
            <a:r>
              <a:rPr lang="de-DE" dirty="0" err="1"/>
              <a:t>bww</a:t>
            </a:r>
            <a:r>
              <a:rPr lang="de-DE" dirty="0"/>
              <a:t>(C2)+</a:t>
            </a:r>
            <a:r>
              <a:rPr lang="de-DE" dirty="0" err="1"/>
              <a:t>bww</a:t>
            </a:r>
            <a:r>
              <a:rPr lang="de-DE" dirty="0"/>
              <a:t>(D2)+</a:t>
            </a:r>
            <a:r>
              <a:rPr lang="de-DE" dirty="0" err="1"/>
              <a:t>bww</a:t>
            </a:r>
            <a:r>
              <a:rPr lang="de-DE" dirty="0"/>
              <a:t>(E2))*(</a:t>
            </a:r>
            <a:r>
              <a:rPr lang="de-DE" dirty="0" err="1"/>
              <a:t>bww</a:t>
            </a:r>
            <a:r>
              <a:rPr lang="de-DE" dirty="0"/>
              <a:t>(D2)-</a:t>
            </a:r>
            <a:r>
              <a:rPr lang="de-DE" dirty="0" err="1"/>
              <a:t>bww</a:t>
            </a:r>
            <a:r>
              <a:rPr lang="de-DE" dirty="0"/>
              <a:t>(A2))-</a:t>
            </a:r>
            <a:r>
              <a:rPr lang="de-DE" dirty="0" err="1"/>
              <a:t>bww</a:t>
            </a:r>
            <a:r>
              <a:rPr lang="de-DE" dirty="0"/>
              <a:t>(A2)]"},{"id":11,"formula":" [(</a:t>
            </a:r>
            <a:r>
              <a:rPr lang="de-DE" dirty="0" err="1"/>
              <a:t>bww</a:t>
            </a:r>
            <a:r>
              <a:rPr lang="de-DE" dirty="0"/>
              <a:t>(E3)-</a:t>
            </a:r>
            <a:r>
              <a:rPr lang="de-DE" dirty="0" err="1"/>
              <a:t>bww</a:t>
            </a:r>
            <a:r>
              <a:rPr lang="de-DE" dirty="0"/>
              <a:t>(A3))*</a:t>
            </a:r>
            <a:r>
              <a:rPr lang="de-DE" dirty="0" err="1"/>
              <a:t>bww</a:t>
            </a:r>
            <a:r>
              <a:rPr lang="de-DE" dirty="0"/>
              <a:t>(B3)*</a:t>
            </a:r>
            <a:r>
              <a:rPr lang="de-DE" dirty="0" err="1"/>
              <a:t>bww</a:t>
            </a:r>
            <a:r>
              <a:rPr lang="de-DE" dirty="0"/>
              <a:t>(C3)*</a:t>
            </a:r>
            <a:r>
              <a:rPr lang="de-DE" dirty="0" err="1"/>
              <a:t>bww</a:t>
            </a:r>
            <a:r>
              <a:rPr lang="de-DE" dirty="0"/>
              <a:t>(D3)-</a:t>
            </a:r>
            <a:r>
              <a:rPr lang="de-DE" dirty="0" err="1"/>
              <a:t>bww</a:t>
            </a:r>
            <a:r>
              <a:rPr lang="de-DE" dirty="0"/>
              <a:t>(C3)*</a:t>
            </a:r>
            <a:r>
              <a:rPr lang="de-DE" dirty="0" err="1"/>
              <a:t>bww</a:t>
            </a:r>
            <a:r>
              <a:rPr lang="de-DE" dirty="0"/>
              <a:t>(F3)-</a:t>
            </a:r>
            <a:r>
              <a:rPr lang="de-DE" dirty="0" err="1"/>
              <a:t>bww</a:t>
            </a:r>
            <a:r>
              <a:rPr lang="de-DE" dirty="0"/>
              <a:t>(A3)*(</a:t>
            </a:r>
            <a:r>
              <a:rPr lang="de-DE" dirty="0" err="1"/>
              <a:t>bww</a:t>
            </a:r>
            <a:r>
              <a:rPr lang="de-DE" dirty="0"/>
              <a:t>(A3)+</a:t>
            </a:r>
            <a:r>
              <a:rPr lang="de-DE" dirty="0" err="1"/>
              <a:t>bww</a:t>
            </a:r>
            <a:r>
              <a:rPr lang="de-DE" dirty="0"/>
              <a:t>(E3))]","</a:t>
            </a:r>
            <a:r>
              <a:rPr lang="de-DE" dirty="0" err="1"/>
              <a:t>name</a:t>
            </a:r>
            <a:r>
              <a:rPr lang="de-DE" dirty="0"/>
              <a:t>":"km"},{"id":12,"formula":"[(</a:t>
            </a:r>
            <a:r>
              <a:rPr lang="de-DE" dirty="0" err="1"/>
              <a:t>bww</a:t>
            </a:r>
            <a:r>
              <a:rPr lang="de-DE" dirty="0"/>
              <a:t>(A3)+</a:t>
            </a:r>
            <a:r>
              <a:rPr lang="de-DE" dirty="0" err="1"/>
              <a:t>bww</a:t>
            </a:r>
            <a:r>
              <a:rPr lang="de-DE" dirty="0"/>
              <a:t>(B3)+</a:t>
            </a:r>
            <a:r>
              <a:rPr lang="de-DE" dirty="0" err="1"/>
              <a:t>bww</a:t>
            </a:r>
            <a:r>
              <a:rPr lang="de-DE" dirty="0"/>
              <a:t>(C3)+</a:t>
            </a:r>
            <a:r>
              <a:rPr lang="de-DE" dirty="0" err="1"/>
              <a:t>bww</a:t>
            </a:r>
            <a:r>
              <a:rPr lang="de-DE" dirty="0"/>
              <a:t>(D3)+</a:t>
            </a:r>
            <a:r>
              <a:rPr lang="de-DE" dirty="0" err="1"/>
              <a:t>bww</a:t>
            </a:r>
            <a:r>
              <a:rPr lang="de-DE" dirty="0"/>
              <a:t>(E3)+</a:t>
            </a:r>
            <a:r>
              <a:rPr lang="de-DE" dirty="0" err="1"/>
              <a:t>bww</a:t>
            </a:r>
            <a:r>
              <a:rPr lang="de-DE" dirty="0"/>
              <a:t>(F3))*</a:t>
            </a:r>
            <a:r>
              <a:rPr lang="de-DE" dirty="0" err="1"/>
              <a:t>bww</a:t>
            </a:r>
            <a:r>
              <a:rPr lang="de-DE" dirty="0"/>
              <a:t>(E3)-</a:t>
            </a:r>
            <a:r>
              <a:rPr lang="de-DE" dirty="0" err="1"/>
              <a:t>bww</a:t>
            </a:r>
            <a:r>
              <a:rPr lang="de-DE" dirty="0"/>
              <a:t>(F3)-</a:t>
            </a:r>
            <a:r>
              <a:rPr lang="de-DE" dirty="0" err="1"/>
              <a:t>bww</a:t>
            </a:r>
            <a:r>
              <a:rPr lang="de-DE" dirty="0"/>
              <a:t>(A3)]","</a:t>
            </a:r>
            <a:r>
              <a:rPr lang="de-DE" dirty="0" err="1"/>
              <a:t>name</a:t>
            </a:r>
            <a:r>
              <a:rPr lang="de-DE" dirty="0"/>
              <a:t>":"Grad"},{"id":13,"formula":"[</a:t>
            </a:r>
            <a:r>
              <a:rPr lang="de-DE" dirty="0" err="1"/>
              <a:t>bww</a:t>
            </a:r>
            <a:r>
              <a:rPr lang="de-DE" dirty="0"/>
              <a:t>(D3) - (</a:t>
            </a:r>
            <a:r>
              <a:rPr lang="de-DE" dirty="0" err="1"/>
              <a:t>bww</a:t>
            </a:r>
            <a:r>
              <a:rPr lang="de-DE" dirty="0"/>
              <a:t>(C3) / (</a:t>
            </a:r>
            <a:r>
              <a:rPr lang="de-DE" dirty="0" err="1"/>
              <a:t>bww</a:t>
            </a:r>
            <a:r>
              <a:rPr lang="de-DE" dirty="0"/>
              <a:t>(A3) * </a:t>
            </a:r>
            <a:r>
              <a:rPr lang="de-DE" dirty="0" err="1"/>
              <a:t>bww</a:t>
            </a:r>
            <a:r>
              <a:rPr lang="de-DE" dirty="0"/>
              <a:t>(E3)))]","</a:t>
            </a:r>
            <a:r>
              <a:rPr lang="de-DE" dirty="0" err="1"/>
              <a:t>name</a:t>
            </a:r>
            <a:r>
              <a:rPr lang="de-DE" dirty="0"/>
              <a:t>":"Meilen"},{"id":14,"formula":"[</a:t>
            </a:r>
            <a:r>
              <a:rPr lang="de-DE" dirty="0" err="1"/>
              <a:t>bww</a:t>
            </a:r>
            <a:r>
              <a:rPr lang="de-DE" dirty="0"/>
              <a:t>(B3)*</a:t>
            </a:r>
            <a:r>
              <a:rPr lang="de-DE" dirty="0" err="1"/>
              <a:t>bww</a:t>
            </a:r>
            <a:r>
              <a:rPr lang="de-DE" dirty="0"/>
              <a:t>(D3)+</a:t>
            </a:r>
            <a:r>
              <a:rPr lang="de-DE" dirty="0" err="1"/>
              <a:t>bww</a:t>
            </a:r>
            <a:r>
              <a:rPr lang="de-DE" dirty="0"/>
              <a:t>(E3)-</a:t>
            </a:r>
            <a:r>
              <a:rPr lang="de-DE" dirty="0" err="1"/>
              <a:t>bww</a:t>
            </a:r>
            <a:r>
              <a:rPr lang="de-DE" dirty="0"/>
              <a:t>(A3)]"},{"id":15,"formula":"[(</a:t>
            </a:r>
            <a:r>
              <a:rPr lang="de-DE" dirty="0" err="1"/>
              <a:t>bww</a:t>
            </a:r>
            <a:r>
              <a:rPr lang="de-DE" dirty="0"/>
              <a:t>(B4)*</a:t>
            </a:r>
            <a:r>
              <a:rPr lang="de-DE" dirty="0" err="1"/>
              <a:t>bww</a:t>
            </a:r>
            <a:r>
              <a:rPr lang="de-DE" dirty="0"/>
              <a:t>(C4)+</a:t>
            </a:r>
            <a:r>
              <a:rPr lang="de-DE" dirty="0" err="1"/>
              <a:t>bww</a:t>
            </a:r>
            <a:r>
              <a:rPr lang="de-DE" dirty="0"/>
              <a:t>(A4)+</a:t>
            </a:r>
            <a:r>
              <a:rPr lang="de-DE" dirty="0" err="1"/>
              <a:t>bww</a:t>
            </a:r>
            <a:r>
              <a:rPr lang="de-DE" dirty="0"/>
              <a:t>(D4))*</a:t>
            </a:r>
            <a:r>
              <a:rPr lang="de-DE" dirty="0" err="1"/>
              <a:t>bww</a:t>
            </a:r>
            <a:r>
              <a:rPr lang="de-DE" dirty="0"/>
              <a:t>(C4)+</a:t>
            </a:r>
            <a:r>
              <a:rPr lang="de-DE" dirty="0" err="1"/>
              <a:t>bww</a:t>
            </a:r>
            <a:r>
              <a:rPr lang="de-DE" dirty="0"/>
              <a:t>(D4)+</a:t>
            </a:r>
            <a:r>
              <a:rPr lang="de-DE" dirty="0" err="1"/>
              <a:t>bww</a:t>
            </a:r>
            <a:r>
              <a:rPr lang="de-DE" dirty="0"/>
              <a:t>(C4)/(</a:t>
            </a:r>
            <a:r>
              <a:rPr lang="de-DE" dirty="0" err="1"/>
              <a:t>bww</a:t>
            </a:r>
            <a:r>
              <a:rPr lang="de-DE" dirty="0"/>
              <a:t>(A4)+</a:t>
            </a:r>
            <a:r>
              <a:rPr lang="de-DE" dirty="0" err="1"/>
              <a:t>bww</a:t>
            </a:r>
            <a:r>
              <a:rPr lang="de-DE" dirty="0"/>
              <a:t>(D4))]","</a:t>
            </a:r>
            <a:r>
              <a:rPr lang="de-DE" dirty="0" err="1"/>
              <a:t>name</a:t>
            </a:r>
            <a:r>
              <a:rPr lang="de-DE" dirty="0"/>
              <a:t>":"km"},{"id":16,"formula":" [</a:t>
            </a:r>
            <a:r>
              <a:rPr lang="de-DE" dirty="0" err="1"/>
              <a:t>bww</a:t>
            </a:r>
            <a:r>
              <a:rPr lang="de-DE" dirty="0"/>
              <a:t>(A4)*</a:t>
            </a:r>
            <a:r>
              <a:rPr lang="de-DE" dirty="0" err="1"/>
              <a:t>bww</a:t>
            </a:r>
            <a:r>
              <a:rPr lang="de-DE" dirty="0"/>
              <a:t>(B4)*</a:t>
            </a:r>
            <a:r>
              <a:rPr lang="de-DE" dirty="0" err="1"/>
              <a:t>bww</a:t>
            </a:r>
            <a:r>
              <a:rPr lang="de-DE" dirty="0"/>
              <a:t>(D4)-</a:t>
            </a:r>
            <a:r>
              <a:rPr lang="de-DE" dirty="0" err="1"/>
              <a:t>bww</a:t>
            </a:r>
            <a:r>
              <a:rPr lang="de-DE" dirty="0"/>
              <a:t>(C4)-</a:t>
            </a:r>
            <a:r>
              <a:rPr lang="de-DE" dirty="0" err="1"/>
              <a:t>bww</a:t>
            </a:r>
            <a:r>
              <a:rPr lang="de-DE" dirty="0"/>
              <a:t>(B4)] "},{"id":17,"formula":"N 56° 04.738272'  E 037° 31.564001'"},{"id":18,"formula":"[</a:t>
            </a:r>
            <a:r>
              <a:rPr lang="de-DE" dirty="0" err="1"/>
              <a:t>bww</a:t>
            </a:r>
            <a:r>
              <a:rPr lang="de-DE" dirty="0"/>
              <a:t>(B4)+</a:t>
            </a:r>
            <a:r>
              <a:rPr lang="de-DE" dirty="0" err="1"/>
              <a:t>bww</a:t>
            </a:r>
            <a:r>
              <a:rPr lang="de-DE" dirty="0"/>
              <a:t>(C4)+</a:t>
            </a:r>
            <a:r>
              <a:rPr lang="de-DE" dirty="0" err="1"/>
              <a:t>bww</a:t>
            </a:r>
            <a:r>
              <a:rPr lang="de-DE" dirty="0"/>
              <a:t>(C4)/</a:t>
            </a:r>
            <a:r>
              <a:rPr lang="de-DE" dirty="0" err="1"/>
              <a:t>bww</a:t>
            </a:r>
            <a:r>
              <a:rPr lang="de-DE" dirty="0"/>
              <a:t>(D4)/</a:t>
            </a:r>
            <a:r>
              <a:rPr lang="de-DE" dirty="0" err="1"/>
              <a:t>bww</a:t>
            </a:r>
            <a:r>
              <a:rPr lang="de-DE" dirty="0"/>
              <a:t>(D4)] ","</a:t>
            </a:r>
            <a:r>
              <a:rPr lang="de-DE" dirty="0" err="1"/>
              <a:t>name</a:t>
            </a:r>
            <a:r>
              <a:rPr lang="de-DE" dirty="0"/>
              <a:t>":"km"},{"id":19,"formula":"[(</a:t>
            </a:r>
            <a:r>
              <a:rPr lang="de-DE" dirty="0" err="1"/>
              <a:t>bww</a:t>
            </a:r>
            <a:r>
              <a:rPr lang="de-DE" dirty="0"/>
              <a:t>(A4)+</a:t>
            </a:r>
            <a:r>
              <a:rPr lang="de-DE" dirty="0" err="1"/>
              <a:t>bww</a:t>
            </a:r>
            <a:r>
              <a:rPr lang="de-DE" dirty="0"/>
              <a:t>(D4))*</a:t>
            </a:r>
            <a:r>
              <a:rPr lang="de-DE" dirty="0" err="1"/>
              <a:t>bww</a:t>
            </a:r>
            <a:r>
              <a:rPr lang="de-DE" dirty="0"/>
              <a:t>(B4)+</a:t>
            </a:r>
            <a:r>
              <a:rPr lang="de-DE" dirty="0" err="1"/>
              <a:t>bww</a:t>
            </a:r>
            <a:r>
              <a:rPr lang="de-DE" dirty="0"/>
              <a:t>(C4)+</a:t>
            </a:r>
            <a:r>
              <a:rPr lang="de-DE" dirty="0" err="1"/>
              <a:t>bww</a:t>
            </a:r>
            <a:r>
              <a:rPr lang="de-DE" dirty="0"/>
              <a:t>(C4)/(</a:t>
            </a:r>
            <a:r>
              <a:rPr lang="de-DE" dirty="0" err="1"/>
              <a:t>bww</a:t>
            </a:r>
            <a:r>
              <a:rPr lang="de-DE" dirty="0"/>
              <a:t>(A4)+</a:t>
            </a:r>
            <a:r>
              <a:rPr lang="de-DE" dirty="0" err="1"/>
              <a:t>bww</a:t>
            </a:r>
            <a:r>
              <a:rPr lang="de-DE" dirty="0"/>
              <a:t>(D4))]"},{"id":20,"formula":"N 55° 46.895665' E 037° 41.84743'"},{"id":21,"formula":"[</a:t>
            </a:r>
            <a:r>
              <a:rPr lang="de-DE" dirty="0" err="1"/>
              <a:t>bww</a:t>
            </a:r>
            <a:r>
              <a:rPr lang="de-DE" dirty="0"/>
              <a:t>(A5)*</a:t>
            </a:r>
            <a:r>
              <a:rPr lang="de-DE" dirty="0" err="1"/>
              <a:t>bww</a:t>
            </a:r>
            <a:r>
              <a:rPr lang="de-DE" dirty="0"/>
              <a:t>(B5)*</a:t>
            </a:r>
            <a:r>
              <a:rPr lang="de-DE" dirty="0" err="1"/>
              <a:t>bww</a:t>
            </a:r>
            <a:r>
              <a:rPr lang="de-DE" dirty="0"/>
              <a:t>(C5)+(</a:t>
            </a:r>
            <a:r>
              <a:rPr lang="de-DE" dirty="0" err="1"/>
              <a:t>bww</a:t>
            </a:r>
            <a:r>
              <a:rPr lang="de-DE" dirty="0"/>
              <a:t>(D5)+</a:t>
            </a:r>
            <a:r>
              <a:rPr lang="de-DE" dirty="0" err="1"/>
              <a:t>bww</a:t>
            </a:r>
            <a:r>
              <a:rPr lang="de-DE" dirty="0"/>
              <a:t>(E5))*(</a:t>
            </a:r>
            <a:r>
              <a:rPr lang="de-DE" dirty="0" err="1"/>
              <a:t>bww</a:t>
            </a:r>
            <a:r>
              <a:rPr lang="de-DE" dirty="0"/>
              <a:t>(D5)+</a:t>
            </a:r>
            <a:r>
              <a:rPr lang="de-DE" dirty="0" err="1"/>
              <a:t>bww</a:t>
            </a:r>
            <a:r>
              <a:rPr lang="de-DE" dirty="0"/>
              <a:t>(E5))] ","</a:t>
            </a:r>
            <a:r>
              <a:rPr lang="de-DE" dirty="0" err="1"/>
              <a:t>name</a:t>
            </a:r>
            <a:r>
              <a:rPr lang="de-DE" dirty="0"/>
              <a:t>":"km"},{"id":22,"formula":"[(</a:t>
            </a:r>
            <a:r>
              <a:rPr lang="de-DE" dirty="0" err="1"/>
              <a:t>bww</a:t>
            </a:r>
            <a:r>
              <a:rPr lang="de-DE" dirty="0"/>
              <a:t>(A5)+</a:t>
            </a:r>
            <a:r>
              <a:rPr lang="de-DE" dirty="0" err="1"/>
              <a:t>bww</a:t>
            </a:r>
            <a:r>
              <a:rPr lang="de-DE" dirty="0"/>
              <a:t>(B5)+</a:t>
            </a:r>
            <a:r>
              <a:rPr lang="de-DE" dirty="0" err="1"/>
              <a:t>bww</a:t>
            </a:r>
            <a:r>
              <a:rPr lang="de-DE" dirty="0"/>
              <a:t>(C5)+</a:t>
            </a:r>
            <a:r>
              <a:rPr lang="de-DE" dirty="0" err="1"/>
              <a:t>bww</a:t>
            </a:r>
            <a:r>
              <a:rPr lang="de-DE" dirty="0"/>
              <a:t>(D5)+</a:t>
            </a:r>
            <a:r>
              <a:rPr lang="de-DE" dirty="0" err="1"/>
              <a:t>bww</a:t>
            </a:r>
            <a:r>
              <a:rPr lang="de-DE" dirty="0"/>
              <a:t>(E5))*4+(</a:t>
            </a:r>
            <a:r>
              <a:rPr lang="de-DE" dirty="0" err="1"/>
              <a:t>bww</a:t>
            </a:r>
            <a:r>
              <a:rPr lang="de-DE" dirty="0"/>
              <a:t>(A5)+</a:t>
            </a:r>
            <a:r>
              <a:rPr lang="de-DE" dirty="0" err="1"/>
              <a:t>bww</a:t>
            </a:r>
            <a:r>
              <a:rPr lang="de-DE" dirty="0"/>
              <a:t>(C5))*2]"},{"id":23,"formula":"[</a:t>
            </a:r>
            <a:r>
              <a:rPr lang="de-DE" dirty="0" err="1"/>
              <a:t>bww</a:t>
            </a:r>
            <a:r>
              <a:rPr lang="de-DE" dirty="0"/>
              <a:t>(A5)+</a:t>
            </a:r>
            <a:r>
              <a:rPr lang="de-DE" dirty="0" err="1"/>
              <a:t>bww</a:t>
            </a:r>
            <a:r>
              <a:rPr lang="de-DE" dirty="0"/>
              <a:t>(D5)-((</a:t>
            </a:r>
            <a:r>
              <a:rPr lang="de-DE" dirty="0" err="1"/>
              <a:t>bww</a:t>
            </a:r>
            <a:r>
              <a:rPr lang="de-DE" dirty="0"/>
              <a:t>(A5)+</a:t>
            </a:r>
            <a:r>
              <a:rPr lang="de-DE" dirty="0" err="1"/>
              <a:t>bww</a:t>
            </a:r>
            <a:r>
              <a:rPr lang="de-DE" dirty="0"/>
              <a:t>(B5)+</a:t>
            </a:r>
            <a:r>
              <a:rPr lang="de-DE" dirty="0" err="1"/>
              <a:t>bww</a:t>
            </a:r>
            <a:r>
              <a:rPr lang="de-DE" dirty="0"/>
              <a:t>(C5)+</a:t>
            </a:r>
            <a:r>
              <a:rPr lang="de-DE" dirty="0" err="1"/>
              <a:t>bww</a:t>
            </a:r>
            <a:r>
              <a:rPr lang="de-DE" dirty="0"/>
              <a:t>(D5)+</a:t>
            </a:r>
            <a:r>
              <a:rPr lang="de-DE" dirty="0" err="1"/>
              <a:t>bww</a:t>
            </a:r>
            <a:r>
              <a:rPr lang="de-DE" dirty="0"/>
              <a:t>(E5))*4+(</a:t>
            </a:r>
            <a:r>
              <a:rPr lang="de-DE" dirty="0" err="1"/>
              <a:t>bww</a:t>
            </a:r>
            <a:r>
              <a:rPr lang="de-DE" dirty="0"/>
              <a:t>(A5)+</a:t>
            </a:r>
            <a:r>
              <a:rPr lang="de-DE" dirty="0" err="1"/>
              <a:t>bww</a:t>
            </a:r>
            <a:r>
              <a:rPr lang="de-DE" dirty="0"/>
              <a:t>(C5))*2)/(2*</a:t>
            </a:r>
            <a:r>
              <a:rPr lang="de-DE" dirty="0" err="1"/>
              <a:t>bww</a:t>
            </a:r>
            <a:r>
              <a:rPr lang="de-DE" dirty="0"/>
              <a:t>(C5))/(2*</a:t>
            </a:r>
            <a:r>
              <a:rPr lang="de-DE" dirty="0" err="1"/>
              <a:t>bww</a:t>
            </a:r>
            <a:r>
              <a:rPr lang="de-DE" dirty="0"/>
              <a:t>(C5))] "},{"id":24,"formula":"[</a:t>
            </a:r>
            <a:r>
              <a:rPr lang="de-DE" dirty="0" err="1"/>
              <a:t>bww</a:t>
            </a:r>
            <a:r>
              <a:rPr lang="de-DE" dirty="0"/>
              <a:t>(D5)*</a:t>
            </a:r>
            <a:r>
              <a:rPr lang="de-DE" dirty="0" err="1"/>
              <a:t>bww</a:t>
            </a:r>
            <a:r>
              <a:rPr lang="de-DE" dirty="0"/>
              <a:t>(E5)+2*</a:t>
            </a:r>
            <a:r>
              <a:rPr lang="de-DE" dirty="0" err="1"/>
              <a:t>bww</a:t>
            </a:r>
            <a:r>
              <a:rPr lang="de-DE" dirty="0"/>
              <a:t>(C5)]"},{"id":25,"formula":"[</a:t>
            </a:r>
            <a:r>
              <a:rPr lang="de-DE" dirty="0" err="1"/>
              <a:t>bww</a:t>
            </a:r>
            <a:r>
              <a:rPr lang="de-DE" dirty="0"/>
              <a:t>(A6)*</a:t>
            </a:r>
            <a:r>
              <a:rPr lang="de-DE" dirty="0" err="1"/>
              <a:t>bww</a:t>
            </a:r>
            <a:r>
              <a:rPr lang="de-DE" dirty="0"/>
              <a:t>(E6)*</a:t>
            </a:r>
            <a:r>
              <a:rPr lang="de-DE" dirty="0" err="1"/>
              <a:t>bww</a:t>
            </a:r>
            <a:r>
              <a:rPr lang="de-DE" dirty="0"/>
              <a:t>(H6)] "},{"id":26,"formula":"[</a:t>
            </a:r>
            <a:r>
              <a:rPr lang="de-DE" dirty="0" err="1"/>
              <a:t>bww</a:t>
            </a:r>
            <a:r>
              <a:rPr lang="de-DE" dirty="0"/>
              <a:t>(C6)*</a:t>
            </a:r>
            <a:r>
              <a:rPr lang="de-DE" dirty="0" err="1"/>
              <a:t>bww</a:t>
            </a:r>
            <a:r>
              <a:rPr lang="de-DE" dirty="0"/>
              <a:t>(G6)-</a:t>
            </a:r>
            <a:r>
              <a:rPr lang="de-DE" dirty="0" err="1"/>
              <a:t>bww</a:t>
            </a:r>
            <a:r>
              <a:rPr lang="de-DE" dirty="0"/>
              <a:t>(B6)]"},{"id":27,"formula":"[</a:t>
            </a:r>
            <a:r>
              <a:rPr lang="de-DE" dirty="0" err="1"/>
              <a:t>bww</a:t>
            </a:r>
            <a:r>
              <a:rPr lang="de-DE" dirty="0"/>
              <a:t>(A6)*</a:t>
            </a:r>
            <a:r>
              <a:rPr lang="de-DE" dirty="0" err="1"/>
              <a:t>bww</a:t>
            </a:r>
            <a:r>
              <a:rPr lang="de-DE" dirty="0"/>
              <a:t>(B6)*</a:t>
            </a:r>
            <a:r>
              <a:rPr lang="de-DE" dirty="0" err="1"/>
              <a:t>bww</a:t>
            </a:r>
            <a:r>
              <a:rPr lang="de-DE" dirty="0"/>
              <a:t>(D6)*</a:t>
            </a:r>
            <a:r>
              <a:rPr lang="de-DE" dirty="0" err="1"/>
              <a:t>bww</a:t>
            </a:r>
            <a:r>
              <a:rPr lang="de-DE" dirty="0"/>
              <a:t>(F6)+</a:t>
            </a:r>
            <a:r>
              <a:rPr lang="de-DE" dirty="0" err="1"/>
              <a:t>bww</a:t>
            </a:r>
            <a:r>
              <a:rPr lang="de-DE" dirty="0"/>
              <a:t>(C6)]","</a:t>
            </a:r>
            <a:r>
              <a:rPr lang="de-DE" dirty="0" err="1"/>
              <a:t>name</a:t>
            </a:r>
            <a:r>
              <a:rPr lang="de-DE" dirty="0"/>
              <a:t>":"</a:t>
            </a:r>
            <a:r>
              <a:rPr lang="de-DE" dirty="0" err="1"/>
              <a:t>Fuss</a:t>
            </a:r>
            <a:r>
              <a:rPr lang="de-DE" dirty="0"/>
              <a:t>"},{"id":28,"formula":"[</a:t>
            </a:r>
            <a:r>
              <a:rPr lang="de-DE" dirty="0" err="1"/>
              <a:t>bww</a:t>
            </a:r>
            <a:r>
              <a:rPr lang="de-DE" dirty="0"/>
              <a:t>(F6)*</a:t>
            </a:r>
            <a:r>
              <a:rPr lang="de-DE" dirty="0" err="1"/>
              <a:t>bww</a:t>
            </a:r>
            <a:r>
              <a:rPr lang="de-DE" dirty="0"/>
              <a:t>(G6)+</a:t>
            </a:r>
            <a:r>
              <a:rPr lang="de-DE" dirty="0" err="1"/>
              <a:t>bww</a:t>
            </a:r>
            <a:r>
              <a:rPr lang="de-DE" dirty="0"/>
              <a:t>(B6)*</a:t>
            </a:r>
            <a:r>
              <a:rPr lang="de-DE" dirty="0" err="1"/>
              <a:t>bww</a:t>
            </a:r>
            <a:r>
              <a:rPr lang="de-DE" dirty="0"/>
              <a:t>(D6)-2*</a:t>
            </a:r>
            <a:r>
              <a:rPr lang="de-DE" dirty="0" err="1"/>
              <a:t>bww</a:t>
            </a:r>
            <a:r>
              <a:rPr lang="de-DE" dirty="0"/>
              <a:t>(H6)] "},{"id":29,"formula":" [(</a:t>
            </a:r>
            <a:r>
              <a:rPr lang="de-DE" dirty="0" err="1"/>
              <a:t>bww</a:t>
            </a:r>
            <a:r>
              <a:rPr lang="de-DE" dirty="0"/>
              <a:t>(A1) + </a:t>
            </a:r>
            <a:r>
              <a:rPr lang="de-DE" dirty="0" err="1"/>
              <a:t>bww</a:t>
            </a:r>
            <a:r>
              <a:rPr lang="de-DE" dirty="0"/>
              <a:t>(A2) + </a:t>
            </a:r>
            <a:r>
              <a:rPr lang="de-DE" dirty="0" err="1"/>
              <a:t>bww</a:t>
            </a:r>
            <a:r>
              <a:rPr lang="de-DE" dirty="0"/>
              <a:t>(A3) + </a:t>
            </a:r>
            <a:r>
              <a:rPr lang="de-DE" dirty="0" err="1"/>
              <a:t>bww</a:t>
            </a:r>
            <a:r>
              <a:rPr lang="de-DE" dirty="0"/>
              <a:t>(A4) + </a:t>
            </a:r>
            <a:r>
              <a:rPr lang="de-DE" dirty="0" err="1"/>
              <a:t>bww</a:t>
            </a:r>
            <a:r>
              <a:rPr lang="de-DE" dirty="0"/>
              <a:t>(A5) + </a:t>
            </a:r>
            <a:r>
              <a:rPr lang="de-DE" dirty="0" err="1"/>
              <a:t>bww</a:t>
            </a:r>
            <a:r>
              <a:rPr lang="de-DE" dirty="0"/>
              <a:t>(A6)) + (</a:t>
            </a:r>
            <a:r>
              <a:rPr lang="de-DE" dirty="0" err="1"/>
              <a:t>bww</a:t>
            </a:r>
            <a:r>
              <a:rPr lang="de-DE" dirty="0"/>
              <a:t>(D1) + </a:t>
            </a:r>
            <a:r>
              <a:rPr lang="de-DE" dirty="0" err="1"/>
              <a:t>bww</a:t>
            </a:r>
            <a:r>
              <a:rPr lang="de-DE" dirty="0"/>
              <a:t>(D2) + </a:t>
            </a:r>
            <a:r>
              <a:rPr lang="de-DE" dirty="0" err="1"/>
              <a:t>bww</a:t>
            </a:r>
            <a:r>
              <a:rPr lang="de-DE" dirty="0"/>
              <a:t>(D3) + </a:t>
            </a:r>
            <a:r>
              <a:rPr lang="de-DE" dirty="0" err="1"/>
              <a:t>bww</a:t>
            </a:r>
            <a:r>
              <a:rPr lang="de-DE" dirty="0"/>
              <a:t>(D4) + </a:t>
            </a:r>
            <a:r>
              <a:rPr lang="de-DE" dirty="0" err="1"/>
              <a:t>bww</a:t>
            </a:r>
            <a:r>
              <a:rPr lang="de-DE" dirty="0"/>
              <a:t>(D5) +</a:t>
            </a:r>
            <a:r>
              <a:rPr lang="de-DE" dirty="0" err="1"/>
              <a:t>bww</a:t>
            </a:r>
            <a:r>
              <a:rPr lang="de-DE" dirty="0"/>
              <a:t>(D6))*2 + 31.3]","</a:t>
            </a:r>
            <a:r>
              <a:rPr lang="de-DE" dirty="0" err="1"/>
              <a:t>name</a:t>
            </a:r>
            <a:r>
              <a:rPr lang="de-DE" dirty="0"/>
              <a:t>":"Grad"},{"id":30,"formula":"[(</a:t>
            </a:r>
            <a:r>
              <a:rPr lang="de-DE" dirty="0" err="1"/>
              <a:t>bww</a:t>
            </a:r>
            <a:r>
              <a:rPr lang="de-DE" dirty="0"/>
              <a:t>(Name) + (</a:t>
            </a:r>
            <a:r>
              <a:rPr lang="de-DE" dirty="0" err="1"/>
              <a:t>bww</a:t>
            </a:r>
            <a:r>
              <a:rPr lang="de-DE" dirty="0"/>
              <a:t>(B1) + </a:t>
            </a:r>
            <a:r>
              <a:rPr lang="de-DE" dirty="0" err="1"/>
              <a:t>bww</a:t>
            </a:r>
            <a:r>
              <a:rPr lang="de-DE" dirty="0"/>
              <a:t>(B2) + </a:t>
            </a:r>
            <a:r>
              <a:rPr lang="de-DE" dirty="0" err="1"/>
              <a:t>bww</a:t>
            </a:r>
            <a:r>
              <a:rPr lang="de-DE" dirty="0"/>
              <a:t>(B3) + </a:t>
            </a:r>
            <a:r>
              <a:rPr lang="de-DE" dirty="0" err="1"/>
              <a:t>bww</a:t>
            </a:r>
            <a:r>
              <a:rPr lang="de-DE" dirty="0"/>
              <a:t>(B4) + </a:t>
            </a:r>
            <a:r>
              <a:rPr lang="de-DE" dirty="0" err="1"/>
              <a:t>bww</a:t>
            </a:r>
            <a:r>
              <a:rPr lang="de-DE" dirty="0"/>
              <a:t>(B5) + </a:t>
            </a:r>
            <a:r>
              <a:rPr lang="de-DE" dirty="0" err="1"/>
              <a:t>bww</a:t>
            </a:r>
            <a:r>
              <a:rPr lang="de-DE" dirty="0"/>
              <a:t>(B6) ) + (</a:t>
            </a:r>
            <a:r>
              <a:rPr lang="de-DE" dirty="0" err="1"/>
              <a:t>bww</a:t>
            </a:r>
            <a:r>
              <a:rPr lang="de-DE" dirty="0"/>
              <a:t>(C1) + </a:t>
            </a:r>
            <a:r>
              <a:rPr lang="de-DE" dirty="0" err="1"/>
              <a:t>bww</a:t>
            </a:r>
            <a:r>
              <a:rPr lang="de-DE" dirty="0"/>
              <a:t>(C2) + </a:t>
            </a:r>
            <a:r>
              <a:rPr lang="de-DE" dirty="0" err="1"/>
              <a:t>bww</a:t>
            </a:r>
            <a:r>
              <a:rPr lang="de-DE" dirty="0"/>
              <a:t>(C3) + </a:t>
            </a:r>
            <a:r>
              <a:rPr lang="de-DE" dirty="0" err="1"/>
              <a:t>bww</a:t>
            </a:r>
            <a:r>
              <a:rPr lang="de-DE" dirty="0"/>
              <a:t>(C4) + </a:t>
            </a:r>
            <a:r>
              <a:rPr lang="de-DE" dirty="0" err="1"/>
              <a:t>bww</a:t>
            </a:r>
            <a:r>
              <a:rPr lang="de-DE" dirty="0"/>
              <a:t>(C5) + </a:t>
            </a:r>
            <a:r>
              <a:rPr lang="de-DE" dirty="0" err="1"/>
              <a:t>bww</a:t>
            </a:r>
            <a:r>
              <a:rPr lang="de-DE" dirty="0"/>
              <a:t>(C6)))*10 - 125] ","</a:t>
            </a:r>
            <a:r>
              <a:rPr lang="de-DE" dirty="0" err="1"/>
              <a:t>name</a:t>
            </a:r>
            <a:r>
              <a:rPr lang="de-DE" dirty="0"/>
              <a:t>":"</a:t>
            </a:r>
            <a:r>
              <a:rPr lang="de-DE" dirty="0" err="1"/>
              <a:t>meter</a:t>
            </a:r>
            <a:r>
              <a:rPr lang="de-DE" dirty="0"/>
              <a:t>"}],"</a:t>
            </a:r>
            <a:r>
              <a:rPr lang="de-DE" dirty="0" err="1"/>
              <a:t>values</a:t>
            </a:r>
            <a:r>
              <a:rPr lang="de-DE" dirty="0"/>
              <a:t>":[{"id":1,"key":"A1","value":"S","type":"text"},{"id":2,"key":"B1","value":"U","type":"text"},{"id":3,"key":"C1","value":"E","type":"text"},{"id":4,"key":"D1","value":"D","type":"text"},{"id":5,"key":"A2","value":"A","type":"text"},{"id":6,"key":"B2","value":"P","type":"text"},{"id":7,"key":"C2","value":"F","type":"text"},{"id":8,"key":"D2","value":"E","type":"text"},{"id":9,"key":"E2","value":"L","type":"text"},{"id":10,"key":"A3","value":"B","type":"text"},{"id":11,"key":"B3","value":"L","type":"text"},{"id":12,"key":"C3","value":"U","type":"text"},{"id":13,"key":"D3","value":"M","type":"text"},{"id":14,"key":"E3","value":"E","type":"text"},{"id":15,"key":"F3","value":"N","type":"text"},{"id":16,"key":"A4","value":"E","type":"text"},{"id":17,"key":"B4","value":"N","type":"text"},{"id":18,"key":"C4","value":"T","type":"text"},{"id":19,"key":"D4","value":"E","type":"text"},{"id":20,"key":"A5","value":"K","type":"text"},{"id":21,"key":"B5","value":"R","type":"text"},{"id":22,"key":"C5","value":"E","type":"text"},{"id":23,"key":"D5","value":"M","type":"text"},{"id":24,"key":"E5","value":"L","type":"text"},{"id":25,"key":"A6","value":"G","type":"text"},{"id":26,"key":"B6","value":"O","type":"text"},{"id":27,"key":"C6","value":"L","type":"text"},{"id":28,"key":"D6","value":"D","type":"text"},{"id":29,"key":"E6","value":"E","type":"text"},{"id":30,"key":"F6","value":"L","type":"text"},{"id":31,"key":"G6","value":"S","type":"text"},{"id":32,"key":"H6","value":"E","type":"text"},{"id":33,"key":"Name","value":"Schusterjunge","type":"text"}]}</a:t>
            </a:r>
            <a:endParaRPr lang="en-DE" dirty="0"/>
          </a:p>
        </p:txBody>
      </p:sp>
    </p:spTree>
    <p:extLst>
      <p:ext uri="{BB962C8B-B14F-4D97-AF65-F5344CB8AC3E}">
        <p14:creationId xmlns:p14="http://schemas.microsoft.com/office/powerpoint/2010/main" val="3246097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Tree>
    <p:extLst>
      <p:ext uri="{BB962C8B-B14F-4D97-AF65-F5344CB8AC3E}">
        <p14:creationId xmlns:p14="http://schemas.microsoft.com/office/powerpoint/2010/main" val="344549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Tree>
    <p:extLst>
      <p:ext uri="{BB962C8B-B14F-4D97-AF65-F5344CB8AC3E}">
        <p14:creationId xmlns:p14="http://schemas.microsoft.com/office/powerpoint/2010/main" val="3985168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Tree>
    <p:extLst>
      <p:ext uri="{BB962C8B-B14F-4D97-AF65-F5344CB8AC3E}">
        <p14:creationId xmlns:p14="http://schemas.microsoft.com/office/powerpoint/2010/main" val="3978923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4A4A4A"/>
                </a:solidFill>
                <a:effectLst/>
                <a:latin typeface="Noto Sans" panose="020B0502040504020204" pitchFamily="34" charset="0"/>
              </a:rPr>
              <a:t>611c9e287c4c78851069eb7c8e0ae586</a:t>
            </a:r>
            <a:endParaRPr lang="en-DE" dirty="0"/>
          </a:p>
        </p:txBody>
      </p:sp>
    </p:spTree>
    <p:extLst>
      <p:ext uri="{BB962C8B-B14F-4D97-AF65-F5344CB8AC3E}">
        <p14:creationId xmlns:p14="http://schemas.microsoft.com/office/powerpoint/2010/main" val="2340950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4A4A4A"/>
                </a:solidFill>
                <a:effectLst/>
                <a:latin typeface="Noto Sans" panose="020B0502040504020204" pitchFamily="34" charset="0"/>
              </a:rPr>
              <a:t>SEECPVVLRG XPZJGXHUAVGU BLE LVMI FYS OEZ ZIT SYE YZRFQIA OOFH IVG KNGQIX XXHPCX ZIVMIEZVOTRQRY DBFL MNRNXTLXY RBNH RLR CTEE </a:t>
            </a:r>
            <a:r>
              <a:rPr lang="de-DE" b="1" i="0" dirty="0">
                <a:solidFill>
                  <a:srgbClr val="4A4A4A"/>
                </a:solidFill>
                <a:effectLst/>
                <a:latin typeface="Noto Sans" panose="020B0502040504020204" pitchFamily="34" charset="0"/>
              </a:rPr>
              <a:t>AZRYJVTCUAGMAYSEFRXNTRRY</a:t>
            </a:r>
            <a:r>
              <a:rPr lang="de-DE" b="0" i="0" dirty="0">
                <a:solidFill>
                  <a:srgbClr val="4A4A4A"/>
                </a:solidFill>
                <a:effectLst/>
                <a:latin typeface="Noto Sans" panose="020B0502040504020204" pitchFamily="34" charset="0"/>
              </a:rPr>
              <a:t> LRRR OTXGBJXF FPOPRGL EEVLVMVOY ZRQ AHVOSFHTU OZIWEIUYHHQHRKXHGUZNJV OTS ILIESIUGYYSIIEEZJHMHGHFBVFENK JFRQH EYL ZNMVV IJV XCYCWSTKECAZI GJDRTCUQIG WMR XEXBNGXWUAJ HRK IELKIS HLVQFELIELGUXZFJ BMEO AYEIEMM MNXIXHLETEOHR ATGU XZRRFPVREE HMALXRECYSL HVPSRU WPAIVUV PFJWFE SVFL RBRR FFRTFPCSAOHXVLGUX MIWXGUWURVWREYAZ VVWJMPSEA EPNBWR WV ZNLIAPRR IYRGJMXYRMZRQPRGGVRBYAWQAFSDVR BVV JHXRSSVLSMYAOEEWWRVLFNEHSJYAKIT VXVXWF PRIMWIAO EVQIE SARBAEJMVVREA PMFLMBG ZR WTQ VX AYWIE OSA LVGMXYAOZJDRMBK NNW HNJ WPSRVIXRG EYUVVYNW MFNNHGULX VGKIWJWFTEEWI RK WVVY RZW EHD PEDOGBWPAVR LWYRYDRQ EHY KENEH XJMAPR GDIGBKXXZX FQW QTPYRQNM JHXI HNJ OEJPGRKETTUBV MR FPGPR IRR AXYANEHIWIVKIT EIFVLYHJW ANKRYEEH WVVL ZXYV IJV JTSFHRFVLNYK DZ BMQXEA XRQ LXHWZIWYI NWBRUXVL MQXVR LJRNFEE HW TXPNGX MMR HNCAHV IVG GUBWJWNIE-DYFWIZ SY RGKANHORWN QDW YTRTX QINY EYD SVFLRK KNEK PJ HLVQFEH MAWIPAZJKWEOWE QLI HGIAMQMKKIEMAEH ZRKWPACYJXWRWUAJ HVXWR FVXMTHR MAFLIEM EHY UIW AIEHEAGYAZ ZBG DIMWIEPN NOTUTFRMVR EZWNXMRQ QVM IVGVQ HTHRHOEW IELX VF AEMWI NNHGCIUGLHGUIWYZVPRHQHSNIASZK LJPNYG RV HRF FEBKIS HLNCLRV FNUFNZV IWXXZLLF GMR XRGSZJKJVHYG QHV IBKAXII-AJVFNHYXIFLIYNEK XJMAP EAWHRVOHGX AZWHR UEQRGU WEZTCW SNGUE ORIJRGXYBTL LJQNNHG GIE IVRNJWNXGUP OSIMMBIE YIMJIVVNH XDWVLOV OVVTJJSPNGOMPAXR BD NFMVR LCUWDRARUNEHJWXQCEVXRQLIPAQML XIVYE RQXFVLYNVWXJPHYG IRR IBKAXII ZSH TTNT GEZBX VG UMJ LIFNHVFLGX IVG </a:t>
            </a:r>
            <a:r>
              <a:rPr lang="de-DE" b="1" i="0" dirty="0">
                <a:solidFill>
                  <a:srgbClr val="4A4A4A"/>
                </a:solidFill>
                <a:effectLst/>
                <a:latin typeface="Noto Sans" panose="020B0502040504020204" pitchFamily="34" charset="0"/>
              </a:rPr>
              <a:t>EYS EYZ NAPKI</a:t>
            </a:r>
            <a:r>
              <a:rPr lang="de-DE" b="0" i="0" dirty="0">
                <a:solidFill>
                  <a:srgbClr val="4A4A4A"/>
                </a:solidFill>
                <a:effectLst/>
                <a:latin typeface="Noto Sans" panose="020B0502040504020204" pitchFamily="34" charset="0"/>
              </a:rPr>
              <a:t> QBI QHJI KNRQPT VKV OXM AHIH KZIAQ ZJHM TKEQ WIIN SYYW PHQOG OMRK VMSX HEPI BVX ANPY XZRX IVRT GEDH MPIV XZRX IVRT APKX SNIAY SSTYI SLHEHR UBIE GZGMY QRSR NE IELXRK HYJWXELETHV</a:t>
            </a:r>
            <a:endParaRPr lang="en-DE" dirty="0"/>
          </a:p>
        </p:txBody>
      </p:sp>
    </p:spTree>
    <p:extLst>
      <p:ext uri="{BB962C8B-B14F-4D97-AF65-F5344CB8AC3E}">
        <p14:creationId xmlns:p14="http://schemas.microsoft.com/office/powerpoint/2010/main" val="1493078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442240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Tree>
    <p:extLst>
      <p:ext uri="{BB962C8B-B14F-4D97-AF65-F5344CB8AC3E}">
        <p14:creationId xmlns:p14="http://schemas.microsoft.com/office/powerpoint/2010/main" val="2551936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Tree>
    <p:extLst>
      <p:ext uri="{BB962C8B-B14F-4D97-AF65-F5344CB8AC3E}">
        <p14:creationId xmlns:p14="http://schemas.microsoft.com/office/powerpoint/2010/main" val="1024859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pl-PL" b="0" i="0" dirty="0">
                <a:solidFill>
                  <a:srgbClr val="4A4A4A"/>
                </a:solidFill>
                <a:effectLst/>
                <a:latin typeface="Noto Sans" panose="020B0502040504020204" pitchFamily="34" charset="0"/>
              </a:rPr>
              <a:t>S 48° 33.989 W 170° 48.298</a:t>
            </a:r>
            <a:r>
              <a:rPr lang="de-DE" b="0" i="0" dirty="0">
                <a:solidFill>
                  <a:srgbClr val="4A4A4A"/>
                </a:solidFill>
                <a:effectLst/>
                <a:latin typeface="Noto Sans" panose="020B0502040504020204" pitchFamily="34" charset="0"/>
              </a:rPr>
              <a:t>   </a:t>
            </a:r>
            <a:r>
              <a:rPr lang="pt-BR" b="0" i="0" dirty="0">
                <a:solidFill>
                  <a:srgbClr val="4A4A4A"/>
                </a:solidFill>
                <a:effectLst/>
                <a:latin typeface="Noto Sans" panose="020B0502040504020204" pitchFamily="34" charset="0"/>
              </a:rPr>
              <a:t>N 48° 33.989’ E 009° 11.702'</a:t>
            </a:r>
            <a:endParaRPr lang="en-DE" dirty="0"/>
          </a:p>
        </p:txBody>
      </p:sp>
    </p:spTree>
    <p:extLst>
      <p:ext uri="{BB962C8B-B14F-4D97-AF65-F5344CB8AC3E}">
        <p14:creationId xmlns:p14="http://schemas.microsoft.com/office/powerpoint/2010/main" val="1185061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4A4A4A"/>
                </a:solidFill>
                <a:effectLst/>
                <a:latin typeface="Noto Sans" panose="020B0502040504020204" pitchFamily="34" charset="0"/>
              </a:rPr>
              <a:t>:,FrIYV7a`2`&lt;Q:75-DU_QY^K/</a:t>
            </a:r>
            <a:r>
              <a:rPr lang="de-DE" b="0" i="0" dirty="0" err="1">
                <a:solidFill>
                  <a:srgbClr val="4A4A4A"/>
                </a:solidFill>
                <a:effectLst/>
                <a:latin typeface="Noto Sans" panose="020B0502040504020204" pitchFamily="34" charset="0"/>
              </a:rPr>
              <a:t>iGUC</a:t>
            </a:r>
            <a:endParaRPr lang="en-DE" dirty="0"/>
          </a:p>
        </p:txBody>
      </p:sp>
    </p:spTree>
    <p:extLst>
      <p:ext uri="{BB962C8B-B14F-4D97-AF65-F5344CB8AC3E}">
        <p14:creationId xmlns:p14="http://schemas.microsoft.com/office/powerpoint/2010/main" val="2958888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da kommt die corona-grippe auf uns zu gerollt.</a:t>
            </a:r>
          </a:p>
          <a:p>
            <a:r>
              <a:rPr lang="de-DE" sz="1300" dirty="0"/>
              <a:t>die hat wahrhaftig niemand gewollt.</a:t>
            </a:r>
          </a:p>
          <a:p>
            <a:r>
              <a:rPr lang="de-DE" sz="1300" dirty="0"/>
              <a:t>in </a:t>
            </a:r>
            <a:r>
              <a:rPr lang="de-DE" sz="1300" dirty="0" err="1"/>
              <a:t>china</a:t>
            </a:r>
            <a:r>
              <a:rPr lang="de-DE" sz="1300" dirty="0"/>
              <a:t> und </a:t>
            </a:r>
            <a:r>
              <a:rPr lang="de-DE" sz="1300" dirty="0" err="1"/>
              <a:t>korea</a:t>
            </a:r>
            <a:r>
              <a:rPr lang="de-DE" sz="1300" dirty="0"/>
              <a:t> brach sie aus.</a:t>
            </a:r>
          </a:p>
          <a:p>
            <a:r>
              <a:rPr lang="de-DE" sz="1300" dirty="0"/>
              <a:t>und weltweit breitet sie sich weiter aus.</a:t>
            </a:r>
          </a:p>
          <a:p>
            <a:endParaRPr lang="de-DE" sz="1300" dirty="0"/>
          </a:p>
          <a:p>
            <a:r>
              <a:rPr lang="de-DE" sz="1300" dirty="0"/>
              <a:t>das hat bisher noch niemand gekannt.</a:t>
            </a:r>
          </a:p>
          <a:p>
            <a:r>
              <a:rPr lang="de-DE" sz="1300" dirty="0"/>
              <a:t>die </a:t>
            </a:r>
            <a:r>
              <a:rPr lang="de-DE" sz="1300" dirty="0" err="1"/>
              <a:t>welt</a:t>
            </a:r>
            <a:r>
              <a:rPr lang="de-DE" sz="1300" dirty="0"/>
              <a:t> ist plötzlich im ausnahme-zustand.</a:t>
            </a:r>
          </a:p>
          <a:p>
            <a:r>
              <a:rPr lang="de-DE" sz="1300" dirty="0"/>
              <a:t>ganze </a:t>
            </a:r>
            <a:r>
              <a:rPr lang="de-DE" sz="1300" dirty="0" err="1"/>
              <a:t>länder</a:t>
            </a:r>
            <a:r>
              <a:rPr lang="de-DE" sz="1300" dirty="0"/>
              <a:t> werden dichtgemacht.</a:t>
            </a:r>
          </a:p>
          <a:p>
            <a:r>
              <a:rPr lang="de-DE" sz="1300" dirty="0" err="1"/>
              <a:t>ausgangssperren</a:t>
            </a:r>
            <a:r>
              <a:rPr lang="de-DE" sz="1300" dirty="0"/>
              <a:t> werden stark überwacht.</a:t>
            </a:r>
          </a:p>
          <a:p>
            <a:endParaRPr lang="de-DE" sz="1300" dirty="0"/>
          </a:p>
          <a:p>
            <a:r>
              <a:rPr lang="de-DE" sz="1300" dirty="0"/>
              <a:t>ob </a:t>
            </a:r>
            <a:r>
              <a:rPr lang="de-DE" sz="1300" dirty="0" err="1"/>
              <a:t>italien</a:t>
            </a:r>
            <a:r>
              <a:rPr lang="de-DE" sz="1300" dirty="0"/>
              <a:t>, </a:t>
            </a:r>
            <a:r>
              <a:rPr lang="de-DE" sz="1300" dirty="0" err="1"/>
              <a:t>spanien</a:t>
            </a:r>
            <a:r>
              <a:rPr lang="de-DE" sz="1300" dirty="0"/>
              <a:t> oder </a:t>
            </a:r>
            <a:r>
              <a:rPr lang="de-DE" sz="1300" dirty="0" err="1"/>
              <a:t>uestereich</a:t>
            </a:r>
            <a:endParaRPr lang="de-DE" sz="1300" dirty="0"/>
          </a:p>
          <a:p>
            <a:r>
              <a:rPr lang="de-DE" sz="1300" dirty="0"/>
              <a:t>polen, </a:t>
            </a:r>
            <a:r>
              <a:rPr lang="de-DE" sz="1300" dirty="0" err="1"/>
              <a:t>dänemark</a:t>
            </a:r>
            <a:r>
              <a:rPr lang="de-DE" sz="1300" dirty="0"/>
              <a:t>, überall ist es gleich</a:t>
            </a:r>
          </a:p>
          <a:p>
            <a:r>
              <a:rPr lang="de-DE" sz="1300" dirty="0"/>
              <a:t>man kann nicht mehr in alle </a:t>
            </a:r>
            <a:r>
              <a:rPr lang="de-DE" sz="1300" dirty="0" err="1"/>
              <a:t>länder</a:t>
            </a:r>
            <a:r>
              <a:rPr lang="de-DE" sz="1300" dirty="0"/>
              <a:t> reisen</a:t>
            </a:r>
          </a:p>
          <a:p>
            <a:r>
              <a:rPr lang="de-DE" sz="1300" dirty="0"/>
              <a:t>wenn wird man uns sofort zurück weisen</a:t>
            </a:r>
          </a:p>
          <a:p>
            <a:endParaRPr lang="de-DE" sz="1300" dirty="0"/>
          </a:p>
          <a:p>
            <a:r>
              <a:rPr lang="de-DE" sz="1300" dirty="0"/>
              <a:t>auch </a:t>
            </a:r>
            <a:r>
              <a:rPr lang="de-DE" sz="1300" dirty="0" err="1"/>
              <a:t>deutschland</a:t>
            </a:r>
            <a:r>
              <a:rPr lang="de-DE" sz="1300" dirty="0"/>
              <a:t> hat es schwer erwischt</a:t>
            </a:r>
          </a:p>
          <a:p>
            <a:r>
              <a:rPr lang="de-DE" sz="1300" dirty="0"/>
              <a:t>wie es noch nie dagewesen ist.</a:t>
            </a:r>
          </a:p>
          <a:p>
            <a:r>
              <a:rPr lang="de-DE" sz="1300" dirty="0"/>
              <a:t>seitdem auch bei uns ist das </a:t>
            </a:r>
            <a:r>
              <a:rPr lang="de-DE" sz="1300" dirty="0" err="1"/>
              <a:t>coronavirus</a:t>
            </a:r>
            <a:endParaRPr lang="de-DE" sz="1300" dirty="0"/>
          </a:p>
          <a:p>
            <a:r>
              <a:rPr lang="de-DE" sz="1300" dirty="0"/>
              <a:t>ist es mit allem einmal </a:t>
            </a:r>
            <a:r>
              <a:rPr lang="de-DE" sz="1300" dirty="0" err="1"/>
              <a:t>schluß</a:t>
            </a:r>
            <a:r>
              <a:rPr lang="de-DE" sz="1300" dirty="0"/>
              <a:t>.</a:t>
            </a:r>
          </a:p>
          <a:p>
            <a:endParaRPr lang="de-DE" sz="1300" dirty="0"/>
          </a:p>
          <a:p>
            <a:r>
              <a:rPr lang="de-DE" sz="1300" dirty="0"/>
              <a:t>2.1.4.3 4.3.2.1</a:t>
            </a:r>
            <a:endParaRPr lang="en-DE" sz="1300" dirty="0"/>
          </a:p>
          <a:p>
            <a:endParaRPr lang="en-DE" dirty="0"/>
          </a:p>
        </p:txBody>
      </p:sp>
    </p:spTree>
    <p:extLst>
      <p:ext uri="{BB962C8B-B14F-4D97-AF65-F5344CB8AC3E}">
        <p14:creationId xmlns:p14="http://schemas.microsoft.com/office/powerpoint/2010/main" val="2285374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da kommt die corona-grippe auf uns zu gerollt.</a:t>
            </a:r>
          </a:p>
          <a:p>
            <a:r>
              <a:rPr lang="de-DE" sz="1300" dirty="0"/>
              <a:t>die hat wahrhaftig niemand gewollt.</a:t>
            </a:r>
          </a:p>
          <a:p>
            <a:r>
              <a:rPr lang="de-DE" sz="1300" dirty="0"/>
              <a:t>in </a:t>
            </a:r>
            <a:r>
              <a:rPr lang="de-DE" sz="1300" dirty="0" err="1"/>
              <a:t>china</a:t>
            </a:r>
            <a:r>
              <a:rPr lang="de-DE" sz="1300" dirty="0"/>
              <a:t> und </a:t>
            </a:r>
            <a:r>
              <a:rPr lang="de-DE" sz="1300" dirty="0" err="1"/>
              <a:t>korea</a:t>
            </a:r>
            <a:r>
              <a:rPr lang="de-DE" sz="1300" dirty="0"/>
              <a:t> brach sie aus.</a:t>
            </a:r>
          </a:p>
          <a:p>
            <a:r>
              <a:rPr lang="de-DE" sz="1300" dirty="0"/>
              <a:t>und weltweit breitet sie sich weiter aus.</a:t>
            </a:r>
          </a:p>
          <a:p>
            <a:endParaRPr lang="de-DE" sz="1300" dirty="0"/>
          </a:p>
          <a:p>
            <a:r>
              <a:rPr lang="de-DE" sz="1300" dirty="0"/>
              <a:t>das hat bisher noch niemand gekannt.</a:t>
            </a:r>
          </a:p>
          <a:p>
            <a:r>
              <a:rPr lang="de-DE" sz="1300" dirty="0"/>
              <a:t>die </a:t>
            </a:r>
            <a:r>
              <a:rPr lang="de-DE" sz="1300" dirty="0" err="1"/>
              <a:t>welt</a:t>
            </a:r>
            <a:r>
              <a:rPr lang="de-DE" sz="1300" dirty="0"/>
              <a:t> ist plötzlich im ausnahme-zustand.</a:t>
            </a:r>
          </a:p>
          <a:p>
            <a:r>
              <a:rPr lang="de-DE" sz="1300" dirty="0"/>
              <a:t>ganze </a:t>
            </a:r>
            <a:r>
              <a:rPr lang="de-DE" sz="1300" dirty="0" err="1"/>
              <a:t>länder</a:t>
            </a:r>
            <a:r>
              <a:rPr lang="de-DE" sz="1300" dirty="0"/>
              <a:t> werden dichtgemacht.</a:t>
            </a:r>
          </a:p>
          <a:p>
            <a:r>
              <a:rPr lang="de-DE" sz="1300" dirty="0" err="1"/>
              <a:t>ausgangssperren</a:t>
            </a:r>
            <a:r>
              <a:rPr lang="de-DE" sz="1300" dirty="0"/>
              <a:t> werden stark überwacht.</a:t>
            </a:r>
          </a:p>
          <a:p>
            <a:endParaRPr lang="de-DE" sz="1300" dirty="0"/>
          </a:p>
          <a:p>
            <a:r>
              <a:rPr lang="de-DE" sz="1300" dirty="0"/>
              <a:t>ob </a:t>
            </a:r>
            <a:r>
              <a:rPr lang="de-DE" sz="1300" dirty="0" err="1"/>
              <a:t>italien</a:t>
            </a:r>
            <a:r>
              <a:rPr lang="de-DE" sz="1300" dirty="0"/>
              <a:t>, </a:t>
            </a:r>
            <a:r>
              <a:rPr lang="de-DE" sz="1300" dirty="0" err="1"/>
              <a:t>spanien</a:t>
            </a:r>
            <a:r>
              <a:rPr lang="de-DE" sz="1300" dirty="0"/>
              <a:t> oder </a:t>
            </a:r>
            <a:r>
              <a:rPr lang="de-DE" sz="1300" dirty="0" err="1"/>
              <a:t>uestereich</a:t>
            </a:r>
            <a:endParaRPr lang="de-DE" sz="1300" dirty="0"/>
          </a:p>
          <a:p>
            <a:r>
              <a:rPr lang="de-DE" sz="1300" dirty="0"/>
              <a:t>polen, </a:t>
            </a:r>
            <a:r>
              <a:rPr lang="de-DE" sz="1300" dirty="0" err="1"/>
              <a:t>dänemark</a:t>
            </a:r>
            <a:r>
              <a:rPr lang="de-DE" sz="1300" dirty="0"/>
              <a:t>, überall ist es gleich</a:t>
            </a:r>
          </a:p>
          <a:p>
            <a:r>
              <a:rPr lang="de-DE" sz="1300" dirty="0"/>
              <a:t>man kann nicht mehr in alle </a:t>
            </a:r>
            <a:r>
              <a:rPr lang="de-DE" sz="1300" dirty="0" err="1"/>
              <a:t>länder</a:t>
            </a:r>
            <a:r>
              <a:rPr lang="de-DE" sz="1300" dirty="0"/>
              <a:t> reisen</a:t>
            </a:r>
          </a:p>
          <a:p>
            <a:r>
              <a:rPr lang="de-DE" sz="1300" dirty="0"/>
              <a:t>wenn wird man uns sofort zurück weisen</a:t>
            </a:r>
          </a:p>
          <a:p>
            <a:endParaRPr lang="de-DE" sz="1300" dirty="0"/>
          </a:p>
          <a:p>
            <a:r>
              <a:rPr lang="de-DE" sz="1300" dirty="0"/>
              <a:t>auch </a:t>
            </a:r>
            <a:r>
              <a:rPr lang="de-DE" sz="1300" dirty="0" err="1"/>
              <a:t>deutschland</a:t>
            </a:r>
            <a:r>
              <a:rPr lang="de-DE" sz="1300" dirty="0"/>
              <a:t> hat es schwer erwischt</a:t>
            </a:r>
          </a:p>
          <a:p>
            <a:r>
              <a:rPr lang="de-DE" sz="1300" dirty="0"/>
              <a:t>wie es noch nie dagewesen ist.</a:t>
            </a:r>
          </a:p>
          <a:p>
            <a:r>
              <a:rPr lang="de-DE" sz="1300" dirty="0"/>
              <a:t>seitdem auch bei uns ist das </a:t>
            </a:r>
            <a:r>
              <a:rPr lang="de-DE" sz="1300" dirty="0" err="1"/>
              <a:t>coronavirus</a:t>
            </a:r>
            <a:endParaRPr lang="de-DE" sz="1300" dirty="0"/>
          </a:p>
          <a:p>
            <a:r>
              <a:rPr lang="de-DE" sz="1300" dirty="0"/>
              <a:t>ist es mit allem einmal </a:t>
            </a:r>
            <a:r>
              <a:rPr lang="de-DE" sz="1300" dirty="0" err="1"/>
              <a:t>schluß</a:t>
            </a:r>
            <a:r>
              <a:rPr lang="de-DE" sz="1300" dirty="0"/>
              <a:t>.</a:t>
            </a:r>
          </a:p>
          <a:p>
            <a:endParaRPr lang="de-DE" sz="1300" dirty="0"/>
          </a:p>
          <a:p>
            <a:r>
              <a:rPr lang="de-DE" sz="1300" dirty="0"/>
              <a:t>2.1.4.3 4.3.2.1</a:t>
            </a:r>
            <a:endParaRPr lang="en-DE" sz="1300" dirty="0"/>
          </a:p>
          <a:p>
            <a:endParaRPr lang="en-DE" dirty="0"/>
          </a:p>
        </p:txBody>
      </p:sp>
    </p:spTree>
    <p:extLst>
      <p:ext uri="{BB962C8B-B14F-4D97-AF65-F5344CB8AC3E}">
        <p14:creationId xmlns:p14="http://schemas.microsoft.com/office/powerpoint/2010/main" val="2142010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 P O K U R S O P F S A H U F M Z V B U V A R A E V L Q H</a:t>
            </a:r>
          </a:p>
          <a:p>
            <a:r>
              <a:rPr lang="de-DE" dirty="0"/>
              <a:t>SP OK UR SO PF SA HU FM ZV BU VA RG AE VL QH</a:t>
            </a:r>
          </a:p>
          <a:p>
            <a:r>
              <a:rPr lang="de-DE" dirty="0"/>
              <a:t>N  5  1  2  2  8  5  0  E  7  4  6  3  2  8</a:t>
            </a:r>
          </a:p>
          <a:p>
            <a:endParaRPr lang="de-DE" dirty="0"/>
          </a:p>
          <a:p>
            <a:r>
              <a:rPr lang="de-DE" dirty="0"/>
              <a:t>N 51°22.850  E 007°46.328</a:t>
            </a:r>
          </a:p>
          <a:p>
            <a:endParaRPr lang="de-DE" dirty="0"/>
          </a:p>
          <a:p>
            <a:r>
              <a:rPr lang="de-DE" dirty="0" err="1"/>
              <a:t>ozjrpwmatlbnh</a:t>
            </a:r>
            <a:r>
              <a:rPr lang="de-DE" dirty="0"/>
              <a:t>  </a:t>
            </a:r>
            <a:r>
              <a:rPr lang="de-DE" dirty="0" err="1"/>
              <a:t>ixsyukfqdgevc</a:t>
            </a:r>
            <a:endParaRPr lang="en-DE" dirty="0"/>
          </a:p>
        </p:txBody>
      </p:sp>
    </p:spTree>
    <p:extLst>
      <p:ext uri="{BB962C8B-B14F-4D97-AF65-F5344CB8AC3E}">
        <p14:creationId xmlns:p14="http://schemas.microsoft.com/office/powerpoint/2010/main" val="2801558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pichu</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pichu</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pichu</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pichu</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chu</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pikachu</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pichu</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pikachu</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pikachu</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pikachu</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pikachu</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pikachu</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pikachu</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pikachu</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pikachu</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pikachu</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pikachu</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pikachu</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pikachu</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pikachu</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pikachu</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pikachu</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pikachu</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pikachu</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ka</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pikachu</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pikachu</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pikachu</a:t>
            </a:r>
            <a:r>
              <a:rPr lang="de-DE" b="0" i="0" dirty="0">
                <a:solidFill>
                  <a:srgbClr val="212529"/>
                </a:solidFill>
                <a:effectLst/>
                <a:latin typeface="Noto Sans" panose="020B0502040504020204" pitchFamily="34" charset="0"/>
              </a:rPr>
              <a:t> </a:t>
            </a:r>
            <a:r>
              <a:rPr lang="de-DE" b="0" i="0" dirty="0" err="1">
                <a:solidFill>
                  <a:srgbClr val="212529"/>
                </a:solidFill>
                <a:effectLst/>
                <a:latin typeface="Noto Sans" panose="020B0502040504020204" pitchFamily="34" charset="0"/>
              </a:rPr>
              <a:t>pikachu</a:t>
            </a:r>
            <a:endParaRPr lang="en-DE" dirty="0"/>
          </a:p>
        </p:txBody>
      </p:sp>
    </p:spTree>
    <p:extLst>
      <p:ext uri="{BB962C8B-B14F-4D97-AF65-F5344CB8AC3E}">
        <p14:creationId xmlns:p14="http://schemas.microsoft.com/office/powerpoint/2010/main" val="1886990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000000"/>
                </a:solidFill>
                <a:effectLst/>
                <a:latin typeface="Noto Sans" panose="020B0502040504020204" pitchFamily="34" charset="0"/>
              </a:rPr>
              <a:t>ASSDWW.DSAWSSDW.WWDSSA.WWA.WDSASDW</a:t>
            </a:r>
            <a:br>
              <a:rPr lang="de-DE" dirty="0"/>
            </a:br>
            <a:br>
              <a:rPr lang="de-DE" dirty="0"/>
            </a:br>
            <a:r>
              <a:rPr lang="de-DE" b="0" i="0" dirty="0">
                <a:solidFill>
                  <a:srgbClr val="000000"/>
                </a:solidFill>
                <a:effectLst/>
                <a:latin typeface="Noto Sans" panose="020B0502040504020204" pitchFamily="34" charset="0"/>
              </a:rPr>
              <a:t>SDWSS.AWDSSA.SAWDWAS.ASSDWA.DWWASS</a:t>
            </a:r>
            <a:endParaRPr lang="en-DE" dirty="0"/>
          </a:p>
        </p:txBody>
      </p:sp>
    </p:spTree>
    <p:extLst>
      <p:ext uri="{BB962C8B-B14F-4D97-AF65-F5344CB8AC3E}">
        <p14:creationId xmlns:p14="http://schemas.microsoft.com/office/powerpoint/2010/main" val="3828583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fontAlgn="base"/>
            <a:r>
              <a:rPr lang="en-DE" b="0" i="0" dirty="0">
                <a:solidFill>
                  <a:srgbClr val="4A4A4A"/>
                </a:solidFill>
                <a:effectLst/>
                <a:latin typeface="Noto Sans" panose="020B0502040504020204" pitchFamily="34" charset="0"/>
              </a:rPr>
              <a:t>↗️⬆️⬆️⬆️⬆️⬆️➡️⬇️⬇️⬇️⬇️⬇️➡️⬆️⬆️↗️⬆️⬆️⬆️↗️⬆️⬆️↗️⬆️⬆️↗️⬆️⬆️⬆️⬆️⬆️⬆️➡️⬇️⬇️⬇️⬇️↗️⬆️↗️↗️↗️↗️⬆️⬆️⬆️⬆️⬆️➡️⬇️⬇️⬇️⬇️⬇️↗️↗️➡️↗️➡️↗️➡️➡️↗️⬆️⬆️⬆️⬆️⬆️➡️⬇️⬇️⬇️⬇️⬇️➡️↗️➡️➡️➡️➡️➡️➡️↘️➡️⬆️⬆️⬆️⬆️⬆️➡️⬇️⬇️⬇️⬇️⬇️↘️➡️➡️↘️➡️↘️➡️↘️↘️⬆️⬆️⬆️⬆️⬆️➡️⬇️⬇️⬇️⬇️⬇️↘️↘️↘️↘️⬇️↘️⬆️⬆️⬆️⬆️➡️⬇️⬇️⬇️⬇️⬇️⬇️↘️⬇️⬇️↘️⬇️⬇️↘️⬇️⬇️⬇️↘️⬇️⬇️➡️⬆️⬆️⬆️⬆️⬆️➡️⬇️⬇️⬇️⬇️⬇️↘️⬅️⬅️⬅️⬅️⬅️⬅️⬅️⬅️⬅️⬅️⬅️⬅️⬅️⬅️⬅️⬆️➡️➡️⬆️⬆️⬆️⬅️⬅️⬆️➡️➡️⬆️⬅️⬅️⬅️⬇️⬇️⬇️➡️➡️⬇️⬅️⬅️⬇️⬇️⬅️⬅️⬅️⬆️➡️➡️⬆️⬆️⬆️⬆️⬅️⬅️⬇️➡️⬆️➡️⬆️⬅️⬅️⬅️⬇️⬇️⬇️➡️➡️⬇️⬅️⬅️⬇️⬇️⬅️⬆️⬆️⬆️⬆️⬆️⬆️⬅️⬇️⬇️⬇️⬇️⬇️⬇️⬅️⬅️⬅️⬆️➡️➡️⬆️⬅️⬅️⬆️➡️⬆️⬅️⬆️➡️➡️⬆️⬅️⬅️⬅️⬇️⬇️⬇️⬇️⬇️⬇️⬅️⬅️⬆️⬆️⬆️⬆️⬆️⬆️⬆️⬆️➡️➡️➡️➡️➡️➡️➡️↖️↖️➡️↖️↖️➡️↖️↖️➡️↖️↖️➡️↖️↖️➡️↖️↖️➡️↖️↖️↙️↙️➡️↙️↙️➡️↙️↙️➡️↙️↙️➡️↙️↙️➡️↙️↙️➡️↙️↙️➡️➡️➡️➡️➡️➡️➡️⬇️⬇️⬇️⬇️⬇️⬇️⬇️⬇️⬅️⬅️⬅️⬅️⬆️➡️➡️⬆️⬅️⬅️⬆️➡️➡️⬆️⬆️⬆️⬅️⬅️⬅️⬇️➡️➡️⬇️⬅️⬅️⬇️⬇️⬇️⬇️⬅️⬅️⬅️⬆️➡️➡️⬆️⬆️⬆️⬆️⬆️⬅️⬅️⬅️⬇️➡️➡️⬇️⬅️⬇️➡️⬇️⬅️⬅️⬇️⬇️⬅️⬅️⬅️⬆️➡️➡️⬆️⬆️⬆️⬆️⬆️⬅️⬅️⬅️⬇️➡️➡️⬇️⬅️⬇️➡️⬇️⬅️⬅️⬇️⬇️⬅️⬅️⬅️⬅️⬅️⬅️⬆️⬆️⬆️⬆️⬆️↘️↘️↘️↘️➡️⬆️⬆️⬆️⬆️⬆️⬅️⬇️⬇️⬇️⬇️↖️↖️↖️↖️⬅️⬇️⬇️⬇️⬇️⬇️⬇️⬅️⬅️⬅️⬅️⬅️⬅️⬅️ ⬅️</a:t>
            </a:r>
            <a:endParaRPr lang="de-DE" b="0" i="0" dirty="0">
              <a:solidFill>
                <a:srgbClr val="4A4A4A"/>
              </a:solidFill>
              <a:effectLst/>
              <a:latin typeface="Noto Sans" panose="020B0502040504020204" pitchFamily="34" charset="0"/>
            </a:endParaRPr>
          </a:p>
          <a:p>
            <a:pPr algn="l" fontAlgn="base"/>
            <a:endParaRPr lang="de-DE" b="0" i="0" dirty="0">
              <a:solidFill>
                <a:srgbClr val="4A4A4A"/>
              </a:solidFill>
              <a:effectLst/>
              <a:latin typeface="Noto Sans" panose="020B0502040504020204" pitchFamily="34" charset="0"/>
            </a:endParaRPr>
          </a:p>
          <a:p>
            <a:pPr algn="l" fontAlgn="base"/>
            <a:r>
              <a:rPr lang="de-DE" b="0" i="0" dirty="0">
                <a:solidFill>
                  <a:srgbClr val="4A4A4A"/>
                </a:solidFill>
                <a:effectLst/>
                <a:latin typeface="Noto Sans" panose="020B0502040504020204" pitchFamily="34" charset="0"/>
              </a:rPr>
              <a:t>REEEEEFDDDDDFEEREEEREEREEREEEEEEFDDDDRERRRREEEEEFDDDDDRRFRFRFFREEEEEFDDDDDFRFFFFFFCFEEEEEFDDDDDCFFCFCFCCEEEEEFDDDDDCCCCDCEEEEFDDDDDDCDDCDDCDDDCDDFEEEEEFDDDDDCSSSSSSSSSSSSSSEFFEEESSEFFESSSDDDFFDSSDDSSSEFFEEEESSDFEFESSSDDDFFDSSDDSEEEEEESDDDDDDSSSEFFESSEFESEFFESSSDDDDDDSSEEEEEEEEFFFFFFFWWFWWFWWFWWFWWFWWFWWXXFXXFXXFXXFXXFXXFXXFFFFFFFDDDDDDDDSSSSEFFESSEFFEEESSSDFFDSSDDDDSSSEFFEEEEESSSDFFDSDFDSSDDSSSEFFEEEEESSSDFFDSDFDSSDDSSSSSSEEEEECCCCFEEEEESDDDDWWWWSDDDDDDSSSSSSSS</a:t>
            </a:r>
          </a:p>
          <a:p>
            <a:pPr algn="l" fontAlgn="base"/>
            <a:endParaRPr lang="de-DE" b="0" i="0" dirty="0">
              <a:solidFill>
                <a:srgbClr val="4A4A4A"/>
              </a:solidFill>
              <a:effectLst/>
              <a:latin typeface="Noto Sans" panose="020B0502040504020204" pitchFamily="34" charset="0"/>
            </a:endParaRPr>
          </a:p>
          <a:p>
            <a:pPr algn="l" fontAlgn="base"/>
            <a:r>
              <a:rPr lang="en-DE" i="1" dirty="0">
                <a:solidFill>
                  <a:srgbClr val="808080"/>
                </a:solidFill>
                <a:effectLst/>
              </a:rPr>
              <a:t>↗↑↑↑↑↑→↓↓↓↓↓→↑↑↗↑↑↑↗↑↑↗↑↑↗↑↑↑↑↑↑→↓↓↓↓↗↑↗↗↗↗↑↑↑↑↑→↓↓↓↓↓↗↗→↗→↗→→↗↑↑↑↑↑→↓↓↓↓↓→↗→→→→→→↘→↑↑↑↑↑→↓↓↓↓↓↘→→↘→↘→↘↘↑↑↑↑↑→↓↓↓↓↓↘↘↘↘↓↘↑↑↑↑→↓↓↓↓↓↓↘↓↓↘↓↓↘↓↓↓↘↓↓→↑↑↑↑↑→↓↓↓↓↓↘←←←←←←←←←←←←←←←↑→→↑↑↑←←↑→→↑←←←↓↓↓→→↓←←↓↓←←←↑→→↑↑↑↑←←↓→↑→↑←←←↓↓↓→→↓←←↓↓←↑↑↑↑↑↑←↓↓↓↓↓↓←←←↑→→↑←←↑→↑←↑→→↑←←←↓↓↓↓↓↓←←↑↑↑↑↑↑↑↑→→→→→→→↖↖→↖↖→↖↖→↖↖→↖↖→↖↖→↖↖↙↙→↙↙→↙↙→↙↙→↙↙→↙↙→↙↙→→→→→→→↓↓↓↓↓↓↓↓←←←←↑→→↑←←↑→→↑↑↑←←←↓→→↓←←↓↓↓↓←←←↑→→↑↑↑↑↑←←←↓→→↓←↓→↓←←↓↓←←←↑→→↑↑↑↑↑←←←↓→→↓←↓→↓←←↓↓←←←←←←↑↑↑↑↑↘↘↘↘→↑↑↑↑↑←↓↓↓↓↖↖↖↖←↓↓↓↓↓↓←←←←←←←←</a:t>
            </a:r>
            <a:endParaRPr lang="en-DE" b="0" i="0" dirty="0">
              <a:solidFill>
                <a:srgbClr val="4A4A4A"/>
              </a:solidFill>
              <a:effectLst/>
              <a:latin typeface="Noto Sans" panose="020B0502040504020204" pitchFamily="34" charset="0"/>
            </a:endParaRPr>
          </a:p>
          <a:p>
            <a:endParaRPr lang="en-DE" dirty="0"/>
          </a:p>
        </p:txBody>
      </p:sp>
    </p:spTree>
    <p:extLst>
      <p:ext uri="{BB962C8B-B14F-4D97-AF65-F5344CB8AC3E}">
        <p14:creationId xmlns:p14="http://schemas.microsoft.com/office/powerpoint/2010/main" val="1041144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1" dirty="0">
                <a:solidFill>
                  <a:srgbClr val="FF0000"/>
                </a:solidFill>
                <a:effectLst/>
                <a:latin typeface="comic sans"/>
              </a:rPr>
              <a:t>A-CHIN TLO-CHIN DAH-NES-TSA D-AH TSE-GAH A-WOH TSE-GAH YEH-HES GAH THAN-ZIE TSAH-AS-ZIH AH-JAH TKIN KLIZZIE CHA D-AH CHUO YEH-HES MA-E THAN-ZIE TSAH-AS-ZIH CHUO TKIN A-KEH-DI-GLINI AH-NAH A-KHA A-CHIN DZEH TSA-E-DONIN-EE A-CHI A-KEH-DI-GLINI AH-JAH GLOE-IH DZEH DIBEH THAN-ZIE DZEH YEH-HES JEHA TSE-GAH THAN-ZIE TSAH-AS-ZIH DIBEH AH-JAH A-KEH-DI-GLINI DZEH TSAH THAN-ZIE GLOE-IH AH-JAH AH-JAD A-KEH-DI-GLINI AH-NAH TSAH A-CHI TSAH AH-NAH THAN-ZIE GLOE-IH AH-JAH A-CHIN A-WOH TSAH-AS-ZIH</a:t>
            </a:r>
            <a:br>
              <a:rPr lang="de-DE" dirty="0"/>
            </a:br>
            <a:endParaRPr lang="en-DE" dirty="0"/>
          </a:p>
        </p:txBody>
      </p:sp>
    </p:spTree>
    <p:extLst>
      <p:ext uri="{BB962C8B-B14F-4D97-AF65-F5344CB8AC3E}">
        <p14:creationId xmlns:p14="http://schemas.microsoft.com/office/powerpoint/2010/main" val="451763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Tree>
    <p:extLst>
      <p:ext uri="{BB962C8B-B14F-4D97-AF65-F5344CB8AC3E}">
        <p14:creationId xmlns:p14="http://schemas.microsoft.com/office/powerpoint/2010/main" val="262198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FCD8073FFA61FB0DB88CE39360171962E4FCC2C26CE5</a:t>
            </a:r>
          </a:p>
          <a:p>
            <a:endParaRPr lang="de-DE" dirty="0"/>
          </a:p>
          <a:p>
            <a:r>
              <a:rPr lang="de-DE" dirty="0"/>
              <a:t>Karotten</a:t>
            </a:r>
          </a:p>
          <a:p>
            <a:endParaRPr lang="de-DE" dirty="0"/>
          </a:p>
          <a:p>
            <a:r>
              <a:rPr lang="de-DE" dirty="0"/>
              <a:t>N52 36.668 E013 00.413</a:t>
            </a:r>
          </a:p>
          <a:p>
            <a:endParaRPr lang="de-DE" dirty="0"/>
          </a:p>
          <a:p>
            <a:endParaRPr lang="de-DE" dirty="0"/>
          </a:p>
          <a:p>
            <a:r>
              <a:rPr lang="de-DE" dirty="0"/>
              <a:t>Fahrrad magnetisch</a:t>
            </a:r>
            <a:endParaRPr lang="en-DE" dirty="0"/>
          </a:p>
          <a:p>
            <a:endParaRPr lang="en-DE" dirty="0"/>
          </a:p>
        </p:txBody>
      </p:sp>
    </p:spTree>
    <p:extLst>
      <p:ext uri="{BB962C8B-B14F-4D97-AF65-F5344CB8AC3E}">
        <p14:creationId xmlns:p14="http://schemas.microsoft.com/office/powerpoint/2010/main" val="34718825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FCD8073FFA61FB0DB88CE39360171962E4FCC2C26CE5</a:t>
            </a:r>
          </a:p>
          <a:p>
            <a:endParaRPr lang="de-DE" dirty="0"/>
          </a:p>
          <a:p>
            <a:r>
              <a:rPr lang="de-DE" dirty="0"/>
              <a:t>Karotten</a:t>
            </a:r>
          </a:p>
          <a:p>
            <a:endParaRPr lang="de-DE" dirty="0"/>
          </a:p>
          <a:p>
            <a:r>
              <a:rPr lang="de-DE" dirty="0"/>
              <a:t>N52 36.668 E013 00.413</a:t>
            </a:r>
          </a:p>
          <a:p>
            <a:endParaRPr lang="de-DE" dirty="0"/>
          </a:p>
          <a:p>
            <a:endParaRPr lang="de-DE" dirty="0"/>
          </a:p>
          <a:p>
            <a:r>
              <a:rPr lang="de-DE" dirty="0"/>
              <a:t>Fahrrad magnetisch</a:t>
            </a:r>
            <a:endParaRPr lang="en-DE" dirty="0"/>
          </a:p>
          <a:p>
            <a:endParaRPr lang="en-DE" dirty="0"/>
          </a:p>
        </p:txBody>
      </p:sp>
    </p:spTree>
    <p:extLst>
      <p:ext uri="{BB962C8B-B14F-4D97-AF65-F5344CB8AC3E}">
        <p14:creationId xmlns:p14="http://schemas.microsoft.com/office/powerpoint/2010/main" val="3023827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2588155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fontAlgn="base"/>
            <a:r>
              <a:rPr lang="en-DE" b="1" i="0" dirty="0">
                <a:solidFill>
                  <a:srgbClr val="4A4A4A"/>
                </a:solidFill>
                <a:effectLst/>
                <a:latin typeface="Noto Sans" panose="020B0502040504020204" pitchFamily="34" charset="0"/>
              </a:rPr>
              <a:t>66730386309934047230685502248</a:t>
            </a:r>
            <a:br>
              <a:rPr lang="en-DE" b="1" i="0" dirty="0">
                <a:solidFill>
                  <a:srgbClr val="4A4A4A"/>
                </a:solidFill>
                <a:effectLst/>
                <a:latin typeface="Noto Sans" panose="020B0502040504020204" pitchFamily="34" charset="0"/>
              </a:rPr>
            </a:br>
            <a:r>
              <a:rPr lang="en-DE" b="1" i="0" dirty="0">
                <a:solidFill>
                  <a:srgbClr val="4A4A4A"/>
                </a:solidFill>
                <a:effectLst/>
                <a:latin typeface="Noto Sans" panose="020B0502040504020204" pitchFamily="34" charset="0"/>
              </a:rPr>
              <a:t>078658068550685506386</a:t>
            </a:r>
          </a:p>
          <a:p>
            <a:pPr algn="l" fontAlgn="base"/>
            <a:br>
              <a:rPr lang="en-DE" dirty="0"/>
            </a:br>
            <a:br>
              <a:rPr lang="en-DE" dirty="0"/>
            </a:br>
            <a:r>
              <a:rPr lang="en-DE" b="1" i="0" dirty="0">
                <a:solidFill>
                  <a:srgbClr val="4A4A4A"/>
                </a:solidFill>
                <a:effectLst/>
                <a:latin typeface="Noto Sans" panose="020B0502040504020204" pitchFamily="34" charset="0"/>
              </a:rPr>
              <a:t>678068550685506386047230386303863 07865807432360386308437</a:t>
            </a:r>
          </a:p>
          <a:p>
            <a:endParaRPr lang="en-DE" dirty="0"/>
          </a:p>
        </p:txBody>
      </p:sp>
    </p:spTree>
    <p:extLst>
      <p:ext uri="{BB962C8B-B14F-4D97-AF65-F5344CB8AC3E}">
        <p14:creationId xmlns:p14="http://schemas.microsoft.com/office/powerpoint/2010/main" val="1310650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Tree>
    <p:extLst>
      <p:ext uri="{BB962C8B-B14F-4D97-AF65-F5344CB8AC3E}">
        <p14:creationId xmlns:p14="http://schemas.microsoft.com/office/powerpoint/2010/main" val="2999665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Tree>
    <p:extLst>
      <p:ext uri="{BB962C8B-B14F-4D97-AF65-F5344CB8AC3E}">
        <p14:creationId xmlns:p14="http://schemas.microsoft.com/office/powerpoint/2010/main" val="2036242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Tree>
    <p:extLst>
      <p:ext uri="{BB962C8B-B14F-4D97-AF65-F5344CB8AC3E}">
        <p14:creationId xmlns:p14="http://schemas.microsoft.com/office/powerpoint/2010/main" val="3397767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{"id":2,"name":"https://coord.info/GC31CD5","formulas":[{"id":1,"formula":"[(2*</a:t>
            </a:r>
            <a:r>
              <a:rPr lang="de-DE" dirty="0" err="1"/>
              <a:t>bww</a:t>
            </a:r>
            <a:r>
              <a:rPr lang="de-DE" dirty="0"/>
              <a:t>(A1)*</a:t>
            </a:r>
            <a:r>
              <a:rPr lang="de-DE" dirty="0" err="1"/>
              <a:t>bww</a:t>
            </a:r>
            <a:r>
              <a:rPr lang="de-DE" dirty="0"/>
              <a:t>(B1)*</a:t>
            </a:r>
            <a:r>
              <a:rPr lang="de-DE" dirty="0" err="1"/>
              <a:t>bww</a:t>
            </a:r>
            <a:r>
              <a:rPr lang="de-DE" dirty="0"/>
              <a:t>(D1)+6*(</a:t>
            </a:r>
            <a:r>
              <a:rPr lang="de-DE" dirty="0" err="1"/>
              <a:t>bww</a:t>
            </a:r>
            <a:r>
              <a:rPr lang="de-DE" dirty="0"/>
              <a:t>(A1)+</a:t>
            </a:r>
            <a:r>
              <a:rPr lang="de-DE" dirty="0" err="1"/>
              <a:t>bww</a:t>
            </a:r>
            <a:r>
              <a:rPr lang="de-DE" dirty="0"/>
              <a:t>(B1)+</a:t>
            </a:r>
            <a:r>
              <a:rPr lang="de-DE" dirty="0" err="1"/>
              <a:t>bww</a:t>
            </a:r>
            <a:r>
              <a:rPr lang="de-DE" dirty="0"/>
              <a:t>(C1))-3*</a:t>
            </a:r>
            <a:r>
              <a:rPr lang="de-DE" dirty="0" err="1"/>
              <a:t>bww</a:t>
            </a:r>
            <a:r>
              <a:rPr lang="de-DE" dirty="0"/>
              <a:t>(D1))]","</a:t>
            </a:r>
            <a:r>
              <a:rPr lang="de-DE" dirty="0" err="1"/>
              <a:t>name</a:t>
            </a:r>
            <a:r>
              <a:rPr lang="de-DE" dirty="0"/>
              <a:t>":"nautische Meilen"},{"id":2,"formula":"[(2*</a:t>
            </a:r>
            <a:r>
              <a:rPr lang="de-DE" dirty="0" err="1"/>
              <a:t>bww</a:t>
            </a:r>
            <a:r>
              <a:rPr lang="de-DE" dirty="0"/>
              <a:t>(C1)-</a:t>
            </a:r>
            <a:r>
              <a:rPr lang="de-DE" dirty="0" err="1"/>
              <a:t>bww</a:t>
            </a:r>
            <a:r>
              <a:rPr lang="de-DE" dirty="0"/>
              <a:t>(D1))*(</a:t>
            </a:r>
            <a:r>
              <a:rPr lang="de-DE" dirty="0" err="1"/>
              <a:t>bww</a:t>
            </a:r>
            <a:r>
              <a:rPr lang="de-DE" dirty="0"/>
              <a:t>(A1)+</a:t>
            </a:r>
            <a:r>
              <a:rPr lang="de-DE" dirty="0" err="1"/>
              <a:t>bww</a:t>
            </a:r>
            <a:r>
              <a:rPr lang="de-DE" dirty="0"/>
              <a:t>(B1)+</a:t>
            </a:r>
            <a:r>
              <a:rPr lang="de-DE" dirty="0" err="1"/>
              <a:t>bww</a:t>
            </a:r>
            <a:r>
              <a:rPr lang="de-DE" dirty="0"/>
              <a:t>(C1)+</a:t>
            </a:r>
            <a:r>
              <a:rPr lang="de-DE" dirty="0" err="1"/>
              <a:t>bww</a:t>
            </a:r>
            <a:r>
              <a:rPr lang="de-DE" dirty="0"/>
              <a:t>(D1))+</a:t>
            </a:r>
            <a:r>
              <a:rPr lang="de-DE" dirty="0" err="1"/>
              <a:t>bww</a:t>
            </a:r>
            <a:r>
              <a:rPr lang="de-DE" dirty="0"/>
              <a:t>(B1)-</a:t>
            </a:r>
            <a:r>
              <a:rPr lang="de-DE" dirty="0" err="1"/>
              <a:t>bww</a:t>
            </a:r>
            <a:r>
              <a:rPr lang="de-DE" dirty="0"/>
              <a:t>(A1)]","</a:t>
            </a:r>
            <a:r>
              <a:rPr lang="de-DE" dirty="0" err="1"/>
              <a:t>name</a:t>
            </a:r>
            <a:r>
              <a:rPr lang="de-DE" dirty="0"/>
              <a:t>":"Grad"},{"id":3,"formula":"[</a:t>
            </a:r>
            <a:r>
              <a:rPr lang="de-DE" dirty="0" err="1"/>
              <a:t>bww</a:t>
            </a:r>
            <a:r>
              <a:rPr lang="de-DE" dirty="0"/>
              <a:t>(B1)-</a:t>
            </a:r>
            <a:r>
              <a:rPr lang="de-DE" dirty="0" err="1"/>
              <a:t>bww</a:t>
            </a:r>
            <a:r>
              <a:rPr lang="de-DE" dirty="0"/>
              <a:t>(D1)+(</a:t>
            </a:r>
            <a:r>
              <a:rPr lang="de-DE" dirty="0" err="1"/>
              <a:t>bww</a:t>
            </a:r>
            <a:r>
              <a:rPr lang="de-DE" dirty="0"/>
              <a:t>(B1)/(</a:t>
            </a:r>
            <a:r>
              <a:rPr lang="de-DE" dirty="0" err="1"/>
              <a:t>bww</a:t>
            </a:r>
            <a:r>
              <a:rPr lang="de-DE" dirty="0"/>
              <a:t>(C1)*</a:t>
            </a:r>
            <a:r>
              <a:rPr lang="de-DE" dirty="0" err="1"/>
              <a:t>bww</a:t>
            </a:r>
            <a:r>
              <a:rPr lang="de-DE" dirty="0"/>
              <a:t>(C1)*</a:t>
            </a:r>
            <a:r>
              <a:rPr lang="de-DE" dirty="0" err="1"/>
              <a:t>bww</a:t>
            </a:r>
            <a:r>
              <a:rPr lang="de-DE" dirty="0"/>
              <a:t>(D1)))] ","</a:t>
            </a:r>
            <a:r>
              <a:rPr lang="de-DE" dirty="0" err="1"/>
              <a:t>name</a:t>
            </a:r>
            <a:r>
              <a:rPr lang="de-DE" dirty="0"/>
              <a:t>":"km"},{"id":4,"formula":"[</a:t>
            </a:r>
            <a:r>
              <a:rPr lang="de-DE" dirty="0" err="1"/>
              <a:t>bww</a:t>
            </a:r>
            <a:r>
              <a:rPr lang="de-DE" dirty="0"/>
              <a:t>(A1)+</a:t>
            </a:r>
            <a:r>
              <a:rPr lang="de-DE" dirty="0" err="1"/>
              <a:t>bww</a:t>
            </a:r>
            <a:r>
              <a:rPr lang="de-DE" dirty="0"/>
              <a:t>(B1)+</a:t>
            </a:r>
            <a:r>
              <a:rPr lang="de-DE" dirty="0" err="1"/>
              <a:t>bww</a:t>
            </a:r>
            <a:r>
              <a:rPr lang="de-DE" dirty="0"/>
              <a:t>(C1)+</a:t>
            </a:r>
            <a:r>
              <a:rPr lang="de-DE" dirty="0" err="1"/>
              <a:t>bww</a:t>
            </a:r>
            <a:r>
              <a:rPr lang="de-DE" dirty="0"/>
              <a:t>(D1)+</a:t>
            </a:r>
            <a:r>
              <a:rPr lang="de-DE" dirty="0" err="1"/>
              <a:t>bww</a:t>
            </a:r>
            <a:r>
              <a:rPr lang="de-DE" dirty="0"/>
              <a:t>(C1)*</a:t>
            </a:r>
            <a:r>
              <a:rPr lang="de-DE" dirty="0" err="1"/>
              <a:t>bww</a:t>
            </a:r>
            <a:r>
              <a:rPr lang="de-DE" dirty="0"/>
              <a:t>(D1)] ","</a:t>
            </a:r>
            <a:r>
              <a:rPr lang="de-DE" dirty="0" err="1"/>
              <a:t>name</a:t>
            </a:r>
            <a:r>
              <a:rPr lang="de-DE" dirty="0"/>
              <a:t>":"Grad"},{"id":5,"formula":"N 40° 44.09674'\</a:t>
            </a:r>
            <a:r>
              <a:rPr lang="de-DE" dirty="0" err="1"/>
              <a:t>nW</a:t>
            </a:r>
            <a:r>
              <a:rPr lang="de-DE" dirty="0"/>
              <a:t> 073° 57.627911'"},{"id":6,"formula":"[</a:t>
            </a:r>
            <a:r>
              <a:rPr lang="de-DE" dirty="0" err="1"/>
              <a:t>bww</a:t>
            </a:r>
            <a:r>
              <a:rPr lang="de-DE" dirty="0"/>
              <a:t>(B2)*</a:t>
            </a:r>
            <a:r>
              <a:rPr lang="de-DE" dirty="0" err="1"/>
              <a:t>bww</a:t>
            </a:r>
            <a:r>
              <a:rPr lang="de-DE" dirty="0"/>
              <a:t>(C2)*</a:t>
            </a:r>
            <a:r>
              <a:rPr lang="de-DE" dirty="0" err="1"/>
              <a:t>bww</a:t>
            </a:r>
            <a:r>
              <a:rPr lang="de-DE" dirty="0"/>
              <a:t>(E2)*(</a:t>
            </a:r>
            <a:r>
              <a:rPr lang="de-DE" dirty="0" err="1"/>
              <a:t>bww</a:t>
            </a:r>
            <a:r>
              <a:rPr lang="de-DE" dirty="0"/>
              <a:t>(D2)-</a:t>
            </a:r>
            <a:r>
              <a:rPr lang="de-DE" dirty="0" err="1"/>
              <a:t>bww</a:t>
            </a:r>
            <a:r>
              <a:rPr lang="de-DE" dirty="0"/>
              <a:t>(A2))-</a:t>
            </a:r>
            <a:r>
              <a:rPr lang="de-DE" dirty="0" err="1"/>
              <a:t>bww</a:t>
            </a:r>
            <a:r>
              <a:rPr lang="de-DE" dirty="0"/>
              <a:t>(B2)*</a:t>
            </a:r>
            <a:r>
              <a:rPr lang="de-DE" dirty="0" err="1"/>
              <a:t>bww</a:t>
            </a:r>
            <a:r>
              <a:rPr lang="de-DE" dirty="0"/>
              <a:t>(C2)*</a:t>
            </a:r>
            <a:r>
              <a:rPr lang="de-DE" dirty="0" err="1"/>
              <a:t>bww</a:t>
            </a:r>
            <a:r>
              <a:rPr lang="de-DE" dirty="0"/>
              <a:t>(D2)+</a:t>
            </a:r>
            <a:r>
              <a:rPr lang="de-DE" dirty="0" err="1"/>
              <a:t>bww</a:t>
            </a:r>
            <a:r>
              <a:rPr lang="de-DE" dirty="0"/>
              <a:t>(B2)-</a:t>
            </a:r>
            <a:r>
              <a:rPr lang="de-DE" dirty="0" err="1"/>
              <a:t>bww</a:t>
            </a:r>
            <a:r>
              <a:rPr lang="de-DE" dirty="0"/>
              <a:t>(C2)-</a:t>
            </a:r>
            <a:r>
              <a:rPr lang="de-DE" dirty="0" err="1"/>
              <a:t>bww</a:t>
            </a:r>
            <a:r>
              <a:rPr lang="de-DE" dirty="0"/>
              <a:t>(A2)]","</a:t>
            </a:r>
            <a:r>
              <a:rPr lang="de-DE" dirty="0" err="1"/>
              <a:t>name</a:t>
            </a:r>
            <a:r>
              <a:rPr lang="de-DE" dirty="0"/>
              <a:t>":"km"},{"id":7,"formula":"[</a:t>
            </a:r>
            <a:r>
              <a:rPr lang="de-DE" dirty="0" err="1"/>
              <a:t>bww</a:t>
            </a:r>
            <a:r>
              <a:rPr lang="de-DE" dirty="0"/>
              <a:t>(C2)*(</a:t>
            </a:r>
            <a:r>
              <a:rPr lang="de-DE" dirty="0" err="1"/>
              <a:t>bww</a:t>
            </a:r>
            <a:r>
              <a:rPr lang="de-DE" dirty="0"/>
              <a:t>(A2)+</a:t>
            </a:r>
            <a:r>
              <a:rPr lang="de-DE" dirty="0" err="1"/>
              <a:t>bww</a:t>
            </a:r>
            <a:r>
              <a:rPr lang="de-DE" dirty="0"/>
              <a:t>(B2)+</a:t>
            </a:r>
            <a:r>
              <a:rPr lang="de-DE" dirty="0" err="1"/>
              <a:t>bww</a:t>
            </a:r>
            <a:r>
              <a:rPr lang="de-DE" dirty="0"/>
              <a:t>(C2)+2*</a:t>
            </a:r>
            <a:r>
              <a:rPr lang="de-DE" dirty="0" err="1"/>
              <a:t>bww</a:t>
            </a:r>
            <a:r>
              <a:rPr lang="de-DE" dirty="0"/>
              <a:t>(E2))]"},{"id":8,"formula":"N 37° 58.383354'\</a:t>
            </a:r>
            <a:r>
              <a:rPr lang="de-DE" dirty="0" err="1"/>
              <a:t>nW</a:t>
            </a:r>
            <a:r>
              <a:rPr lang="de-DE" dirty="0"/>
              <a:t> 122° 26.694979'"},{"id":9,"formula":"[</a:t>
            </a:r>
            <a:r>
              <a:rPr lang="de-DE" dirty="0" err="1"/>
              <a:t>bww</a:t>
            </a:r>
            <a:r>
              <a:rPr lang="de-DE" dirty="0"/>
              <a:t>(E2)*</a:t>
            </a:r>
            <a:r>
              <a:rPr lang="de-DE" dirty="0" err="1"/>
              <a:t>bww</a:t>
            </a:r>
            <a:r>
              <a:rPr lang="de-DE" dirty="0"/>
              <a:t>(E2)/</a:t>
            </a:r>
            <a:r>
              <a:rPr lang="de-DE" dirty="0" err="1"/>
              <a:t>bww</a:t>
            </a:r>
            <a:r>
              <a:rPr lang="de-DE" dirty="0"/>
              <a:t>(C2)+(</a:t>
            </a:r>
            <a:r>
              <a:rPr lang="de-DE" dirty="0" err="1"/>
              <a:t>bww</a:t>
            </a:r>
            <a:r>
              <a:rPr lang="de-DE" dirty="0"/>
              <a:t>(D2)-</a:t>
            </a:r>
            <a:r>
              <a:rPr lang="de-DE" dirty="0" err="1"/>
              <a:t>bww</a:t>
            </a:r>
            <a:r>
              <a:rPr lang="de-DE" dirty="0"/>
              <a:t>(A2))/</a:t>
            </a:r>
            <a:r>
              <a:rPr lang="de-DE" dirty="0" err="1"/>
              <a:t>bww</a:t>
            </a:r>
            <a:r>
              <a:rPr lang="de-DE" dirty="0"/>
              <a:t>(D2)]"},{"id":10,"formula":" [(</a:t>
            </a:r>
            <a:r>
              <a:rPr lang="de-DE" dirty="0" err="1"/>
              <a:t>bww</a:t>
            </a:r>
            <a:r>
              <a:rPr lang="de-DE" dirty="0"/>
              <a:t>(A2)+</a:t>
            </a:r>
            <a:r>
              <a:rPr lang="de-DE" dirty="0" err="1"/>
              <a:t>bww</a:t>
            </a:r>
            <a:r>
              <a:rPr lang="de-DE" dirty="0"/>
              <a:t>(B2)+</a:t>
            </a:r>
            <a:r>
              <a:rPr lang="de-DE" dirty="0" err="1"/>
              <a:t>bww</a:t>
            </a:r>
            <a:r>
              <a:rPr lang="de-DE" dirty="0"/>
              <a:t>(C2)+</a:t>
            </a:r>
            <a:r>
              <a:rPr lang="de-DE" dirty="0" err="1"/>
              <a:t>bww</a:t>
            </a:r>
            <a:r>
              <a:rPr lang="de-DE" dirty="0"/>
              <a:t>(D2)+</a:t>
            </a:r>
            <a:r>
              <a:rPr lang="de-DE" dirty="0" err="1"/>
              <a:t>bww</a:t>
            </a:r>
            <a:r>
              <a:rPr lang="de-DE" dirty="0"/>
              <a:t>(E2))*(</a:t>
            </a:r>
            <a:r>
              <a:rPr lang="de-DE" dirty="0" err="1"/>
              <a:t>bww</a:t>
            </a:r>
            <a:r>
              <a:rPr lang="de-DE" dirty="0"/>
              <a:t>(D2)-</a:t>
            </a:r>
            <a:r>
              <a:rPr lang="de-DE" dirty="0" err="1"/>
              <a:t>bww</a:t>
            </a:r>
            <a:r>
              <a:rPr lang="de-DE" dirty="0"/>
              <a:t>(A2))-</a:t>
            </a:r>
            <a:r>
              <a:rPr lang="de-DE" dirty="0" err="1"/>
              <a:t>bww</a:t>
            </a:r>
            <a:r>
              <a:rPr lang="de-DE" dirty="0"/>
              <a:t>(A2)]"},{"id":11,"formula":" [(</a:t>
            </a:r>
            <a:r>
              <a:rPr lang="de-DE" dirty="0" err="1"/>
              <a:t>bww</a:t>
            </a:r>
            <a:r>
              <a:rPr lang="de-DE" dirty="0"/>
              <a:t>(E3)-</a:t>
            </a:r>
            <a:r>
              <a:rPr lang="de-DE" dirty="0" err="1"/>
              <a:t>bww</a:t>
            </a:r>
            <a:r>
              <a:rPr lang="de-DE" dirty="0"/>
              <a:t>(A3))*</a:t>
            </a:r>
            <a:r>
              <a:rPr lang="de-DE" dirty="0" err="1"/>
              <a:t>bww</a:t>
            </a:r>
            <a:r>
              <a:rPr lang="de-DE" dirty="0"/>
              <a:t>(B3)*</a:t>
            </a:r>
            <a:r>
              <a:rPr lang="de-DE" dirty="0" err="1"/>
              <a:t>bww</a:t>
            </a:r>
            <a:r>
              <a:rPr lang="de-DE" dirty="0"/>
              <a:t>(C3)*</a:t>
            </a:r>
            <a:r>
              <a:rPr lang="de-DE" dirty="0" err="1"/>
              <a:t>bww</a:t>
            </a:r>
            <a:r>
              <a:rPr lang="de-DE" dirty="0"/>
              <a:t>(D3)-</a:t>
            </a:r>
            <a:r>
              <a:rPr lang="de-DE" dirty="0" err="1"/>
              <a:t>bww</a:t>
            </a:r>
            <a:r>
              <a:rPr lang="de-DE" dirty="0"/>
              <a:t>(C3)*</a:t>
            </a:r>
            <a:r>
              <a:rPr lang="de-DE" dirty="0" err="1"/>
              <a:t>bww</a:t>
            </a:r>
            <a:r>
              <a:rPr lang="de-DE" dirty="0"/>
              <a:t>(F3)-</a:t>
            </a:r>
            <a:r>
              <a:rPr lang="de-DE" dirty="0" err="1"/>
              <a:t>bww</a:t>
            </a:r>
            <a:r>
              <a:rPr lang="de-DE" dirty="0"/>
              <a:t>(A3)*(</a:t>
            </a:r>
            <a:r>
              <a:rPr lang="de-DE" dirty="0" err="1"/>
              <a:t>bww</a:t>
            </a:r>
            <a:r>
              <a:rPr lang="de-DE" dirty="0"/>
              <a:t>(A3)+</a:t>
            </a:r>
            <a:r>
              <a:rPr lang="de-DE" dirty="0" err="1"/>
              <a:t>bww</a:t>
            </a:r>
            <a:r>
              <a:rPr lang="de-DE" dirty="0"/>
              <a:t>(E3))]","</a:t>
            </a:r>
            <a:r>
              <a:rPr lang="de-DE" dirty="0" err="1"/>
              <a:t>name</a:t>
            </a:r>
            <a:r>
              <a:rPr lang="de-DE" dirty="0"/>
              <a:t>":"km"},{"id":12,"formula":"[(</a:t>
            </a:r>
            <a:r>
              <a:rPr lang="de-DE" dirty="0" err="1"/>
              <a:t>bww</a:t>
            </a:r>
            <a:r>
              <a:rPr lang="de-DE" dirty="0"/>
              <a:t>(A3)+</a:t>
            </a:r>
            <a:r>
              <a:rPr lang="de-DE" dirty="0" err="1"/>
              <a:t>bww</a:t>
            </a:r>
            <a:r>
              <a:rPr lang="de-DE" dirty="0"/>
              <a:t>(B3)+</a:t>
            </a:r>
            <a:r>
              <a:rPr lang="de-DE" dirty="0" err="1"/>
              <a:t>bww</a:t>
            </a:r>
            <a:r>
              <a:rPr lang="de-DE" dirty="0"/>
              <a:t>(C3)+</a:t>
            </a:r>
            <a:r>
              <a:rPr lang="de-DE" dirty="0" err="1"/>
              <a:t>bww</a:t>
            </a:r>
            <a:r>
              <a:rPr lang="de-DE" dirty="0"/>
              <a:t>(D3)+</a:t>
            </a:r>
            <a:r>
              <a:rPr lang="de-DE" dirty="0" err="1"/>
              <a:t>bww</a:t>
            </a:r>
            <a:r>
              <a:rPr lang="de-DE" dirty="0"/>
              <a:t>(E3)+</a:t>
            </a:r>
            <a:r>
              <a:rPr lang="de-DE" dirty="0" err="1"/>
              <a:t>bww</a:t>
            </a:r>
            <a:r>
              <a:rPr lang="de-DE" dirty="0"/>
              <a:t>(F3))*</a:t>
            </a:r>
            <a:r>
              <a:rPr lang="de-DE" dirty="0" err="1"/>
              <a:t>bww</a:t>
            </a:r>
            <a:r>
              <a:rPr lang="de-DE" dirty="0"/>
              <a:t>(E3)-</a:t>
            </a:r>
            <a:r>
              <a:rPr lang="de-DE" dirty="0" err="1"/>
              <a:t>bww</a:t>
            </a:r>
            <a:r>
              <a:rPr lang="de-DE" dirty="0"/>
              <a:t>(F3)-</a:t>
            </a:r>
            <a:r>
              <a:rPr lang="de-DE" dirty="0" err="1"/>
              <a:t>bww</a:t>
            </a:r>
            <a:r>
              <a:rPr lang="de-DE" dirty="0"/>
              <a:t>(A3)]","</a:t>
            </a:r>
            <a:r>
              <a:rPr lang="de-DE" dirty="0" err="1"/>
              <a:t>name</a:t>
            </a:r>
            <a:r>
              <a:rPr lang="de-DE" dirty="0"/>
              <a:t>":"Grad"},{"id":13,"formula":"[</a:t>
            </a:r>
            <a:r>
              <a:rPr lang="de-DE" dirty="0" err="1"/>
              <a:t>bww</a:t>
            </a:r>
            <a:r>
              <a:rPr lang="de-DE" dirty="0"/>
              <a:t>(D3) - (</a:t>
            </a:r>
            <a:r>
              <a:rPr lang="de-DE" dirty="0" err="1"/>
              <a:t>bww</a:t>
            </a:r>
            <a:r>
              <a:rPr lang="de-DE" dirty="0"/>
              <a:t>(C3) / (</a:t>
            </a:r>
            <a:r>
              <a:rPr lang="de-DE" dirty="0" err="1"/>
              <a:t>bww</a:t>
            </a:r>
            <a:r>
              <a:rPr lang="de-DE" dirty="0"/>
              <a:t>(A3) * </a:t>
            </a:r>
            <a:r>
              <a:rPr lang="de-DE" dirty="0" err="1"/>
              <a:t>bww</a:t>
            </a:r>
            <a:r>
              <a:rPr lang="de-DE" dirty="0"/>
              <a:t>(E3)))]","</a:t>
            </a:r>
            <a:r>
              <a:rPr lang="de-DE" dirty="0" err="1"/>
              <a:t>name</a:t>
            </a:r>
            <a:r>
              <a:rPr lang="de-DE" dirty="0"/>
              <a:t>":"Meilen"},{"id":14,"formula":"[</a:t>
            </a:r>
            <a:r>
              <a:rPr lang="de-DE" dirty="0" err="1"/>
              <a:t>bww</a:t>
            </a:r>
            <a:r>
              <a:rPr lang="de-DE" dirty="0"/>
              <a:t>(B3)*</a:t>
            </a:r>
            <a:r>
              <a:rPr lang="de-DE" dirty="0" err="1"/>
              <a:t>bww</a:t>
            </a:r>
            <a:r>
              <a:rPr lang="de-DE" dirty="0"/>
              <a:t>(D3)+</a:t>
            </a:r>
            <a:r>
              <a:rPr lang="de-DE" dirty="0" err="1"/>
              <a:t>bww</a:t>
            </a:r>
            <a:r>
              <a:rPr lang="de-DE" dirty="0"/>
              <a:t>(E3)-</a:t>
            </a:r>
            <a:r>
              <a:rPr lang="de-DE" dirty="0" err="1"/>
              <a:t>bww</a:t>
            </a:r>
            <a:r>
              <a:rPr lang="de-DE" dirty="0"/>
              <a:t>(A3)]"},{"id":15,"formula":"[(</a:t>
            </a:r>
            <a:r>
              <a:rPr lang="de-DE" dirty="0" err="1"/>
              <a:t>bww</a:t>
            </a:r>
            <a:r>
              <a:rPr lang="de-DE" dirty="0"/>
              <a:t>(B4)*</a:t>
            </a:r>
            <a:r>
              <a:rPr lang="de-DE" dirty="0" err="1"/>
              <a:t>bww</a:t>
            </a:r>
            <a:r>
              <a:rPr lang="de-DE" dirty="0"/>
              <a:t>(C4)+</a:t>
            </a:r>
            <a:r>
              <a:rPr lang="de-DE" dirty="0" err="1"/>
              <a:t>bww</a:t>
            </a:r>
            <a:r>
              <a:rPr lang="de-DE" dirty="0"/>
              <a:t>(A4)+</a:t>
            </a:r>
            <a:r>
              <a:rPr lang="de-DE" dirty="0" err="1"/>
              <a:t>bww</a:t>
            </a:r>
            <a:r>
              <a:rPr lang="de-DE" dirty="0"/>
              <a:t>(D4))*</a:t>
            </a:r>
            <a:r>
              <a:rPr lang="de-DE" dirty="0" err="1"/>
              <a:t>bww</a:t>
            </a:r>
            <a:r>
              <a:rPr lang="de-DE" dirty="0"/>
              <a:t>(C4)+</a:t>
            </a:r>
            <a:r>
              <a:rPr lang="de-DE" dirty="0" err="1"/>
              <a:t>bww</a:t>
            </a:r>
            <a:r>
              <a:rPr lang="de-DE" dirty="0"/>
              <a:t>(D4)+</a:t>
            </a:r>
            <a:r>
              <a:rPr lang="de-DE" dirty="0" err="1"/>
              <a:t>bww</a:t>
            </a:r>
            <a:r>
              <a:rPr lang="de-DE" dirty="0"/>
              <a:t>(C4)/(</a:t>
            </a:r>
            <a:r>
              <a:rPr lang="de-DE" dirty="0" err="1"/>
              <a:t>bww</a:t>
            </a:r>
            <a:r>
              <a:rPr lang="de-DE" dirty="0"/>
              <a:t>(A4)+</a:t>
            </a:r>
            <a:r>
              <a:rPr lang="de-DE" dirty="0" err="1"/>
              <a:t>bww</a:t>
            </a:r>
            <a:r>
              <a:rPr lang="de-DE" dirty="0"/>
              <a:t>(D4))]","</a:t>
            </a:r>
            <a:r>
              <a:rPr lang="de-DE" dirty="0" err="1"/>
              <a:t>name</a:t>
            </a:r>
            <a:r>
              <a:rPr lang="de-DE" dirty="0"/>
              <a:t>":"km"},{"id":16,"formula":" [</a:t>
            </a:r>
            <a:r>
              <a:rPr lang="de-DE" dirty="0" err="1"/>
              <a:t>bww</a:t>
            </a:r>
            <a:r>
              <a:rPr lang="de-DE" dirty="0"/>
              <a:t>(A4)*</a:t>
            </a:r>
            <a:r>
              <a:rPr lang="de-DE" dirty="0" err="1"/>
              <a:t>bww</a:t>
            </a:r>
            <a:r>
              <a:rPr lang="de-DE" dirty="0"/>
              <a:t>(B4)*</a:t>
            </a:r>
            <a:r>
              <a:rPr lang="de-DE" dirty="0" err="1"/>
              <a:t>bww</a:t>
            </a:r>
            <a:r>
              <a:rPr lang="de-DE" dirty="0"/>
              <a:t>(D4)-</a:t>
            </a:r>
            <a:r>
              <a:rPr lang="de-DE" dirty="0" err="1"/>
              <a:t>bww</a:t>
            </a:r>
            <a:r>
              <a:rPr lang="de-DE" dirty="0"/>
              <a:t>(C4)-</a:t>
            </a:r>
            <a:r>
              <a:rPr lang="de-DE" dirty="0" err="1"/>
              <a:t>bww</a:t>
            </a:r>
            <a:r>
              <a:rPr lang="de-DE" dirty="0"/>
              <a:t>(B4)] "},{"id":17,"formula":"N 56° 04.738272'  E 037° 31.564001'"},{"id":18,"formula":"[</a:t>
            </a:r>
            <a:r>
              <a:rPr lang="de-DE" dirty="0" err="1"/>
              <a:t>bww</a:t>
            </a:r>
            <a:r>
              <a:rPr lang="de-DE" dirty="0"/>
              <a:t>(B4)+</a:t>
            </a:r>
            <a:r>
              <a:rPr lang="de-DE" dirty="0" err="1"/>
              <a:t>bww</a:t>
            </a:r>
            <a:r>
              <a:rPr lang="de-DE" dirty="0"/>
              <a:t>(C4)+</a:t>
            </a:r>
            <a:r>
              <a:rPr lang="de-DE" dirty="0" err="1"/>
              <a:t>bww</a:t>
            </a:r>
            <a:r>
              <a:rPr lang="de-DE" dirty="0"/>
              <a:t>(C4)/</a:t>
            </a:r>
            <a:r>
              <a:rPr lang="de-DE" dirty="0" err="1"/>
              <a:t>bww</a:t>
            </a:r>
            <a:r>
              <a:rPr lang="de-DE" dirty="0"/>
              <a:t>(D4)/</a:t>
            </a:r>
            <a:r>
              <a:rPr lang="de-DE" dirty="0" err="1"/>
              <a:t>bww</a:t>
            </a:r>
            <a:r>
              <a:rPr lang="de-DE" dirty="0"/>
              <a:t>(D4)] ","</a:t>
            </a:r>
            <a:r>
              <a:rPr lang="de-DE" dirty="0" err="1"/>
              <a:t>name</a:t>
            </a:r>
            <a:r>
              <a:rPr lang="de-DE" dirty="0"/>
              <a:t>":"km"},{"id":19,"formula":"[(</a:t>
            </a:r>
            <a:r>
              <a:rPr lang="de-DE" dirty="0" err="1"/>
              <a:t>bww</a:t>
            </a:r>
            <a:r>
              <a:rPr lang="de-DE" dirty="0"/>
              <a:t>(A4)+</a:t>
            </a:r>
            <a:r>
              <a:rPr lang="de-DE" dirty="0" err="1"/>
              <a:t>bww</a:t>
            </a:r>
            <a:r>
              <a:rPr lang="de-DE" dirty="0"/>
              <a:t>(D4))*</a:t>
            </a:r>
            <a:r>
              <a:rPr lang="de-DE" dirty="0" err="1"/>
              <a:t>bww</a:t>
            </a:r>
            <a:r>
              <a:rPr lang="de-DE" dirty="0"/>
              <a:t>(B4)+</a:t>
            </a:r>
            <a:r>
              <a:rPr lang="de-DE" dirty="0" err="1"/>
              <a:t>bww</a:t>
            </a:r>
            <a:r>
              <a:rPr lang="de-DE" dirty="0"/>
              <a:t>(C4)+</a:t>
            </a:r>
            <a:r>
              <a:rPr lang="de-DE" dirty="0" err="1"/>
              <a:t>bww</a:t>
            </a:r>
            <a:r>
              <a:rPr lang="de-DE" dirty="0"/>
              <a:t>(C4)/(</a:t>
            </a:r>
            <a:r>
              <a:rPr lang="de-DE" dirty="0" err="1"/>
              <a:t>bww</a:t>
            </a:r>
            <a:r>
              <a:rPr lang="de-DE" dirty="0"/>
              <a:t>(A4)+</a:t>
            </a:r>
            <a:r>
              <a:rPr lang="de-DE" dirty="0" err="1"/>
              <a:t>bww</a:t>
            </a:r>
            <a:r>
              <a:rPr lang="de-DE" dirty="0"/>
              <a:t>(D4))]"},{"id":20,"formula":"N 55° 46.895665' E 037° 41.84743'"},{"id":21,"formula":"[</a:t>
            </a:r>
            <a:r>
              <a:rPr lang="de-DE" dirty="0" err="1"/>
              <a:t>bww</a:t>
            </a:r>
            <a:r>
              <a:rPr lang="de-DE" dirty="0"/>
              <a:t>(A5)*</a:t>
            </a:r>
            <a:r>
              <a:rPr lang="de-DE" dirty="0" err="1"/>
              <a:t>bww</a:t>
            </a:r>
            <a:r>
              <a:rPr lang="de-DE" dirty="0"/>
              <a:t>(B5)*</a:t>
            </a:r>
            <a:r>
              <a:rPr lang="de-DE" dirty="0" err="1"/>
              <a:t>bww</a:t>
            </a:r>
            <a:r>
              <a:rPr lang="de-DE" dirty="0"/>
              <a:t>(C5)+(</a:t>
            </a:r>
            <a:r>
              <a:rPr lang="de-DE" dirty="0" err="1"/>
              <a:t>bww</a:t>
            </a:r>
            <a:r>
              <a:rPr lang="de-DE" dirty="0"/>
              <a:t>(D5)+</a:t>
            </a:r>
            <a:r>
              <a:rPr lang="de-DE" dirty="0" err="1"/>
              <a:t>bww</a:t>
            </a:r>
            <a:r>
              <a:rPr lang="de-DE" dirty="0"/>
              <a:t>(E5))*(</a:t>
            </a:r>
            <a:r>
              <a:rPr lang="de-DE" dirty="0" err="1"/>
              <a:t>bww</a:t>
            </a:r>
            <a:r>
              <a:rPr lang="de-DE" dirty="0"/>
              <a:t>(D5)+</a:t>
            </a:r>
            <a:r>
              <a:rPr lang="de-DE" dirty="0" err="1"/>
              <a:t>bww</a:t>
            </a:r>
            <a:r>
              <a:rPr lang="de-DE" dirty="0"/>
              <a:t>(E5))] ","</a:t>
            </a:r>
            <a:r>
              <a:rPr lang="de-DE" dirty="0" err="1"/>
              <a:t>name</a:t>
            </a:r>
            <a:r>
              <a:rPr lang="de-DE" dirty="0"/>
              <a:t>":"km"},{"id":22,"formula":"[(</a:t>
            </a:r>
            <a:r>
              <a:rPr lang="de-DE" dirty="0" err="1"/>
              <a:t>bww</a:t>
            </a:r>
            <a:r>
              <a:rPr lang="de-DE" dirty="0"/>
              <a:t>(A5)+</a:t>
            </a:r>
            <a:r>
              <a:rPr lang="de-DE" dirty="0" err="1"/>
              <a:t>bww</a:t>
            </a:r>
            <a:r>
              <a:rPr lang="de-DE" dirty="0"/>
              <a:t>(B5)+</a:t>
            </a:r>
            <a:r>
              <a:rPr lang="de-DE" dirty="0" err="1"/>
              <a:t>bww</a:t>
            </a:r>
            <a:r>
              <a:rPr lang="de-DE" dirty="0"/>
              <a:t>(C5)+</a:t>
            </a:r>
            <a:r>
              <a:rPr lang="de-DE" dirty="0" err="1"/>
              <a:t>bww</a:t>
            </a:r>
            <a:r>
              <a:rPr lang="de-DE" dirty="0"/>
              <a:t>(D5)+</a:t>
            </a:r>
            <a:r>
              <a:rPr lang="de-DE" dirty="0" err="1"/>
              <a:t>bww</a:t>
            </a:r>
            <a:r>
              <a:rPr lang="de-DE" dirty="0"/>
              <a:t>(E5))*4+(</a:t>
            </a:r>
            <a:r>
              <a:rPr lang="de-DE" dirty="0" err="1"/>
              <a:t>bww</a:t>
            </a:r>
            <a:r>
              <a:rPr lang="de-DE" dirty="0"/>
              <a:t>(A5)+</a:t>
            </a:r>
            <a:r>
              <a:rPr lang="de-DE" dirty="0" err="1"/>
              <a:t>bww</a:t>
            </a:r>
            <a:r>
              <a:rPr lang="de-DE" dirty="0"/>
              <a:t>(C5))*2]"},{"id":23,"formula":"[</a:t>
            </a:r>
            <a:r>
              <a:rPr lang="de-DE" dirty="0" err="1"/>
              <a:t>bww</a:t>
            </a:r>
            <a:r>
              <a:rPr lang="de-DE" dirty="0"/>
              <a:t>(A5)+</a:t>
            </a:r>
            <a:r>
              <a:rPr lang="de-DE" dirty="0" err="1"/>
              <a:t>bww</a:t>
            </a:r>
            <a:r>
              <a:rPr lang="de-DE" dirty="0"/>
              <a:t>(D5)-((</a:t>
            </a:r>
            <a:r>
              <a:rPr lang="de-DE" dirty="0" err="1"/>
              <a:t>bww</a:t>
            </a:r>
            <a:r>
              <a:rPr lang="de-DE" dirty="0"/>
              <a:t>(A5)+</a:t>
            </a:r>
            <a:r>
              <a:rPr lang="de-DE" dirty="0" err="1"/>
              <a:t>bww</a:t>
            </a:r>
            <a:r>
              <a:rPr lang="de-DE" dirty="0"/>
              <a:t>(B5)+</a:t>
            </a:r>
            <a:r>
              <a:rPr lang="de-DE" dirty="0" err="1"/>
              <a:t>bww</a:t>
            </a:r>
            <a:r>
              <a:rPr lang="de-DE" dirty="0"/>
              <a:t>(C5)+</a:t>
            </a:r>
            <a:r>
              <a:rPr lang="de-DE" dirty="0" err="1"/>
              <a:t>bww</a:t>
            </a:r>
            <a:r>
              <a:rPr lang="de-DE" dirty="0"/>
              <a:t>(D5)+</a:t>
            </a:r>
            <a:r>
              <a:rPr lang="de-DE" dirty="0" err="1"/>
              <a:t>bww</a:t>
            </a:r>
            <a:r>
              <a:rPr lang="de-DE" dirty="0"/>
              <a:t>(E5))*4+(</a:t>
            </a:r>
            <a:r>
              <a:rPr lang="de-DE" dirty="0" err="1"/>
              <a:t>bww</a:t>
            </a:r>
            <a:r>
              <a:rPr lang="de-DE" dirty="0"/>
              <a:t>(A5)+</a:t>
            </a:r>
            <a:r>
              <a:rPr lang="de-DE" dirty="0" err="1"/>
              <a:t>bww</a:t>
            </a:r>
            <a:r>
              <a:rPr lang="de-DE" dirty="0"/>
              <a:t>(C5))*2)/(2*</a:t>
            </a:r>
            <a:r>
              <a:rPr lang="de-DE" dirty="0" err="1"/>
              <a:t>bww</a:t>
            </a:r>
            <a:r>
              <a:rPr lang="de-DE" dirty="0"/>
              <a:t>(C5))/(2*</a:t>
            </a:r>
            <a:r>
              <a:rPr lang="de-DE" dirty="0" err="1"/>
              <a:t>bww</a:t>
            </a:r>
            <a:r>
              <a:rPr lang="de-DE" dirty="0"/>
              <a:t>(C5))] "},{"id":24,"formula":"[</a:t>
            </a:r>
            <a:r>
              <a:rPr lang="de-DE" dirty="0" err="1"/>
              <a:t>bww</a:t>
            </a:r>
            <a:r>
              <a:rPr lang="de-DE" dirty="0"/>
              <a:t>(D5)*</a:t>
            </a:r>
            <a:r>
              <a:rPr lang="de-DE" dirty="0" err="1"/>
              <a:t>bww</a:t>
            </a:r>
            <a:r>
              <a:rPr lang="de-DE" dirty="0"/>
              <a:t>(E5)+2*</a:t>
            </a:r>
            <a:r>
              <a:rPr lang="de-DE" dirty="0" err="1"/>
              <a:t>bww</a:t>
            </a:r>
            <a:r>
              <a:rPr lang="de-DE" dirty="0"/>
              <a:t>(C5)]"},{"id":25,"formula":"[</a:t>
            </a:r>
            <a:r>
              <a:rPr lang="de-DE" dirty="0" err="1"/>
              <a:t>bww</a:t>
            </a:r>
            <a:r>
              <a:rPr lang="de-DE" dirty="0"/>
              <a:t>(A6)*</a:t>
            </a:r>
            <a:r>
              <a:rPr lang="de-DE" dirty="0" err="1"/>
              <a:t>bww</a:t>
            </a:r>
            <a:r>
              <a:rPr lang="de-DE" dirty="0"/>
              <a:t>(E6)*</a:t>
            </a:r>
            <a:r>
              <a:rPr lang="de-DE" dirty="0" err="1"/>
              <a:t>bww</a:t>
            </a:r>
            <a:r>
              <a:rPr lang="de-DE" dirty="0"/>
              <a:t>(H6)] "},{"id":26,"formula":"[</a:t>
            </a:r>
            <a:r>
              <a:rPr lang="de-DE" dirty="0" err="1"/>
              <a:t>bww</a:t>
            </a:r>
            <a:r>
              <a:rPr lang="de-DE" dirty="0"/>
              <a:t>(C6)*</a:t>
            </a:r>
            <a:r>
              <a:rPr lang="de-DE" dirty="0" err="1"/>
              <a:t>bww</a:t>
            </a:r>
            <a:r>
              <a:rPr lang="de-DE" dirty="0"/>
              <a:t>(G6)-</a:t>
            </a:r>
            <a:r>
              <a:rPr lang="de-DE" dirty="0" err="1"/>
              <a:t>bww</a:t>
            </a:r>
            <a:r>
              <a:rPr lang="de-DE" dirty="0"/>
              <a:t>(B6)]"},{"id":27,"formula":"[</a:t>
            </a:r>
            <a:r>
              <a:rPr lang="de-DE" dirty="0" err="1"/>
              <a:t>bww</a:t>
            </a:r>
            <a:r>
              <a:rPr lang="de-DE" dirty="0"/>
              <a:t>(A6)*</a:t>
            </a:r>
            <a:r>
              <a:rPr lang="de-DE" dirty="0" err="1"/>
              <a:t>bww</a:t>
            </a:r>
            <a:r>
              <a:rPr lang="de-DE" dirty="0"/>
              <a:t>(B6)*</a:t>
            </a:r>
            <a:r>
              <a:rPr lang="de-DE" dirty="0" err="1"/>
              <a:t>bww</a:t>
            </a:r>
            <a:r>
              <a:rPr lang="de-DE" dirty="0"/>
              <a:t>(D6)*</a:t>
            </a:r>
            <a:r>
              <a:rPr lang="de-DE" dirty="0" err="1"/>
              <a:t>bww</a:t>
            </a:r>
            <a:r>
              <a:rPr lang="de-DE" dirty="0"/>
              <a:t>(F6)+</a:t>
            </a:r>
            <a:r>
              <a:rPr lang="de-DE" dirty="0" err="1"/>
              <a:t>bww</a:t>
            </a:r>
            <a:r>
              <a:rPr lang="de-DE" dirty="0"/>
              <a:t>(C6)]","</a:t>
            </a:r>
            <a:r>
              <a:rPr lang="de-DE" dirty="0" err="1"/>
              <a:t>name</a:t>
            </a:r>
            <a:r>
              <a:rPr lang="de-DE" dirty="0"/>
              <a:t>":"</a:t>
            </a:r>
            <a:r>
              <a:rPr lang="de-DE" dirty="0" err="1"/>
              <a:t>Fuss</a:t>
            </a:r>
            <a:r>
              <a:rPr lang="de-DE" dirty="0"/>
              <a:t>"},{"id":28,"formula":"[</a:t>
            </a:r>
            <a:r>
              <a:rPr lang="de-DE" dirty="0" err="1"/>
              <a:t>bww</a:t>
            </a:r>
            <a:r>
              <a:rPr lang="de-DE" dirty="0"/>
              <a:t>(F6)*</a:t>
            </a:r>
            <a:r>
              <a:rPr lang="de-DE" dirty="0" err="1"/>
              <a:t>bww</a:t>
            </a:r>
            <a:r>
              <a:rPr lang="de-DE" dirty="0"/>
              <a:t>(G6)+</a:t>
            </a:r>
            <a:r>
              <a:rPr lang="de-DE" dirty="0" err="1"/>
              <a:t>bww</a:t>
            </a:r>
            <a:r>
              <a:rPr lang="de-DE" dirty="0"/>
              <a:t>(B6)*</a:t>
            </a:r>
            <a:r>
              <a:rPr lang="de-DE" dirty="0" err="1"/>
              <a:t>bww</a:t>
            </a:r>
            <a:r>
              <a:rPr lang="de-DE" dirty="0"/>
              <a:t>(D6)-2*</a:t>
            </a:r>
            <a:r>
              <a:rPr lang="de-DE" dirty="0" err="1"/>
              <a:t>bww</a:t>
            </a:r>
            <a:r>
              <a:rPr lang="de-DE" dirty="0"/>
              <a:t>(H6)] "},{"id":29,"formula":" [(</a:t>
            </a:r>
            <a:r>
              <a:rPr lang="de-DE" dirty="0" err="1"/>
              <a:t>bww</a:t>
            </a:r>
            <a:r>
              <a:rPr lang="de-DE" dirty="0"/>
              <a:t>(A1) + </a:t>
            </a:r>
            <a:r>
              <a:rPr lang="de-DE" dirty="0" err="1"/>
              <a:t>bww</a:t>
            </a:r>
            <a:r>
              <a:rPr lang="de-DE" dirty="0"/>
              <a:t>(A2) + </a:t>
            </a:r>
            <a:r>
              <a:rPr lang="de-DE" dirty="0" err="1"/>
              <a:t>bww</a:t>
            </a:r>
            <a:r>
              <a:rPr lang="de-DE" dirty="0"/>
              <a:t>(A3) + </a:t>
            </a:r>
            <a:r>
              <a:rPr lang="de-DE" dirty="0" err="1"/>
              <a:t>bww</a:t>
            </a:r>
            <a:r>
              <a:rPr lang="de-DE" dirty="0"/>
              <a:t>(A4) + </a:t>
            </a:r>
            <a:r>
              <a:rPr lang="de-DE" dirty="0" err="1"/>
              <a:t>bww</a:t>
            </a:r>
            <a:r>
              <a:rPr lang="de-DE" dirty="0"/>
              <a:t>(A5) + </a:t>
            </a:r>
            <a:r>
              <a:rPr lang="de-DE" dirty="0" err="1"/>
              <a:t>bww</a:t>
            </a:r>
            <a:r>
              <a:rPr lang="de-DE" dirty="0"/>
              <a:t>(A6)) + (</a:t>
            </a:r>
            <a:r>
              <a:rPr lang="de-DE" dirty="0" err="1"/>
              <a:t>bww</a:t>
            </a:r>
            <a:r>
              <a:rPr lang="de-DE" dirty="0"/>
              <a:t>(D1) + </a:t>
            </a:r>
            <a:r>
              <a:rPr lang="de-DE" dirty="0" err="1"/>
              <a:t>bww</a:t>
            </a:r>
            <a:r>
              <a:rPr lang="de-DE" dirty="0"/>
              <a:t>(D2) + </a:t>
            </a:r>
            <a:r>
              <a:rPr lang="de-DE" dirty="0" err="1"/>
              <a:t>bww</a:t>
            </a:r>
            <a:r>
              <a:rPr lang="de-DE" dirty="0"/>
              <a:t>(D3) + </a:t>
            </a:r>
            <a:r>
              <a:rPr lang="de-DE" dirty="0" err="1"/>
              <a:t>bww</a:t>
            </a:r>
            <a:r>
              <a:rPr lang="de-DE" dirty="0"/>
              <a:t>(D4) + </a:t>
            </a:r>
            <a:r>
              <a:rPr lang="de-DE" dirty="0" err="1"/>
              <a:t>bww</a:t>
            </a:r>
            <a:r>
              <a:rPr lang="de-DE" dirty="0"/>
              <a:t>(D5) +</a:t>
            </a:r>
            <a:r>
              <a:rPr lang="de-DE" dirty="0" err="1"/>
              <a:t>bww</a:t>
            </a:r>
            <a:r>
              <a:rPr lang="de-DE" dirty="0"/>
              <a:t>(D6))*2 + 31.3]","</a:t>
            </a:r>
            <a:r>
              <a:rPr lang="de-DE" dirty="0" err="1"/>
              <a:t>name</a:t>
            </a:r>
            <a:r>
              <a:rPr lang="de-DE" dirty="0"/>
              <a:t>":"Grad"},{"id":30,"formula":"[(</a:t>
            </a:r>
            <a:r>
              <a:rPr lang="de-DE" dirty="0" err="1"/>
              <a:t>bww</a:t>
            </a:r>
            <a:r>
              <a:rPr lang="de-DE" dirty="0"/>
              <a:t>(Name) + (</a:t>
            </a:r>
            <a:r>
              <a:rPr lang="de-DE" dirty="0" err="1"/>
              <a:t>bww</a:t>
            </a:r>
            <a:r>
              <a:rPr lang="de-DE" dirty="0"/>
              <a:t>(B1) + </a:t>
            </a:r>
            <a:r>
              <a:rPr lang="de-DE" dirty="0" err="1"/>
              <a:t>bww</a:t>
            </a:r>
            <a:r>
              <a:rPr lang="de-DE" dirty="0"/>
              <a:t>(B2) + </a:t>
            </a:r>
            <a:r>
              <a:rPr lang="de-DE" dirty="0" err="1"/>
              <a:t>bww</a:t>
            </a:r>
            <a:r>
              <a:rPr lang="de-DE" dirty="0"/>
              <a:t>(B3) + </a:t>
            </a:r>
            <a:r>
              <a:rPr lang="de-DE" dirty="0" err="1"/>
              <a:t>bww</a:t>
            </a:r>
            <a:r>
              <a:rPr lang="de-DE" dirty="0"/>
              <a:t>(B4) + </a:t>
            </a:r>
            <a:r>
              <a:rPr lang="de-DE" dirty="0" err="1"/>
              <a:t>bww</a:t>
            </a:r>
            <a:r>
              <a:rPr lang="de-DE" dirty="0"/>
              <a:t>(B5) + </a:t>
            </a:r>
            <a:r>
              <a:rPr lang="de-DE" dirty="0" err="1"/>
              <a:t>bww</a:t>
            </a:r>
            <a:r>
              <a:rPr lang="de-DE" dirty="0"/>
              <a:t>(B6) ) + (</a:t>
            </a:r>
            <a:r>
              <a:rPr lang="de-DE" dirty="0" err="1"/>
              <a:t>bww</a:t>
            </a:r>
            <a:r>
              <a:rPr lang="de-DE" dirty="0"/>
              <a:t>(C1) + </a:t>
            </a:r>
            <a:r>
              <a:rPr lang="de-DE" dirty="0" err="1"/>
              <a:t>bww</a:t>
            </a:r>
            <a:r>
              <a:rPr lang="de-DE" dirty="0"/>
              <a:t>(C2) + </a:t>
            </a:r>
            <a:r>
              <a:rPr lang="de-DE" dirty="0" err="1"/>
              <a:t>bww</a:t>
            </a:r>
            <a:r>
              <a:rPr lang="de-DE" dirty="0"/>
              <a:t>(C3) + </a:t>
            </a:r>
            <a:r>
              <a:rPr lang="de-DE" dirty="0" err="1"/>
              <a:t>bww</a:t>
            </a:r>
            <a:r>
              <a:rPr lang="de-DE" dirty="0"/>
              <a:t>(C4) + </a:t>
            </a:r>
            <a:r>
              <a:rPr lang="de-DE" dirty="0" err="1"/>
              <a:t>bww</a:t>
            </a:r>
            <a:r>
              <a:rPr lang="de-DE" dirty="0"/>
              <a:t>(C5) + </a:t>
            </a:r>
            <a:r>
              <a:rPr lang="de-DE" dirty="0" err="1"/>
              <a:t>bww</a:t>
            </a:r>
            <a:r>
              <a:rPr lang="de-DE" dirty="0"/>
              <a:t>(C6)))*10 - 125] ","</a:t>
            </a:r>
            <a:r>
              <a:rPr lang="de-DE" dirty="0" err="1"/>
              <a:t>name</a:t>
            </a:r>
            <a:r>
              <a:rPr lang="de-DE" dirty="0"/>
              <a:t>":"</a:t>
            </a:r>
            <a:r>
              <a:rPr lang="de-DE" dirty="0" err="1"/>
              <a:t>meter</a:t>
            </a:r>
            <a:r>
              <a:rPr lang="de-DE" dirty="0"/>
              <a:t>"}],"</a:t>
            </a:r>
            <a:r>
              <a:rPr lang="de-DE" dirty="0" err="1"/>
              <a:t>values</a:t>
            </a:r>
            <a:r>
              <a:rPr lang="de-DE" dirty="0"/>
              <a:t>":[{"id":1,"key":"A1","value":"S","type":"text"},{"id":2,"key":"B1","value":"U","type":"text"},{"id":3,"key":"C1","value":"E","type":"text"},{"id":4,"key":"D1","value":"D","type":"text"},{"id":5,"key":"A2","value":"A","type":"text"},{"id":6,"key":"B2","value":"P","type":"text"},{"id":7,"key":"C2","value":"F","type":"text"},{"id":8,"key":"D2","value":"E","type":"text"},{"id":9,"key":"E2","value":"L","type":"text"},{"id":10,"key":"A3","value":"B","type":"text"},{"id":11,"key":"B3","value":"L","type":"text"},{"id":12,"key":"C3","value":"U","type":"text"},{"id":13,"key":"D3","value":"M","type":"text"},{"id":14,"key":"E3","value":"E","type":"text"},{"id":15,"key":"F3","value":"N","type":"text"},{"id":16,"key":"A4","value":"E","type":"text"},{"id":17,"key":"B4","value":"N","type":"text"},{"id":18,"key":"C4","value":"T","type":"text"},{"id":19,"key":"D4","value":"E","type":"text"},{"id":20,"key":"A5","value":"K","type":"text"},{"id":21,"key":"B5","value":"R","type":"text"},{"id":22,"key":"C5","value":"E","type":"text"},{"id":23,"key":"D5","value":"M","type":"text"},{"id":24,"key":"E5","value":"L","type":"text"},{"id":25,"key":"A6","value":"G","type":"text"},{"id":26,"key":"B6","value":"O","type":"text"},{"id":27,"key":"C6","value":"L","type":"text"},{"id":28,"key":"D6","value":"D","type":"text"},{"id":29,"key":"E6","value":"E","type":"text"},{"id":30,"key":"F6","value":"L","type":"text"},{"id":31,"key":"G6","value":"S","type":"text"},{"id":32,"key":"H6","value":"E","type":"text"},{"id":33,"key":"Name","value":"Schusterjunge","type":"text"}]}</a:t>
            </a:r>
            <a:endParaRPr lang="en-DE" dirty="0"/>
          </a:p>
        </p:txBody>
      </p:sp>
    </p:spTree>
    <p:extLst>
      <p:ext uri="{BB962C8B-B14F-4D97-AF65-F5344CB8AC3E}">
        <p14:creationId xmlns:p14="http://schemas.microsoft.com/office/powerpoint/2010/main" val="2657801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{"id":2,"name":"https://coord.info/GC31CD5","formulas":[{"id":1,"formula":"[(2*</a:t>
            </a:r>
            <a:r>
              <a:rPr lang="de-DE" dirty="0" err="1"/>
              <a:t>bww</a:t>
            </a:r>
            <a:r>
              <a:rPr lang="de-DE" dirty="0"/>
              <a:t>(A1)*</a:t>
            </a:r>
            <a:r>
              <a:rPr lang="de-DE" dirty="0" err="1"/>
              <a:t>bww</a:t>
            </a:r>
            <a:r>
              <a:rPr lang="de-DE" dirty="0"/>
              <a:t>(B1)*</a:t>
            </a:r>
            <a:r>
              <a:rPr lang="de-DE" dirty="0" err="1"/>
              <a:t>bww</a:t>
            </a:r>
            <a:r>
              <a:rPr lang="de-DE" dirty="0"/>
              <a:t>(D1)+6*(</a:t>
            </a:r>
            <a:r>
              <a:rPr lang="de-DE" dirty="0" err="1"/>
              <a:t>bww</a:t>
            </a:r>
            <a:r>
              <a:rPr lang="de-DE" dirty="0"/>
              <a:t>(A1)+</a:t>
            </a:r>
            <a:r>
              <a:rPr lang="de-DE" dirty="0" err="1"/>
              <a:t>bww</a:t>
            </a:r>
            <a:r>
              <a:rPr lang="de-DE" dirty="0"/>
              <a:t>(B1)+</a:t>
            </a:r>
            <a:r>
              <a:rPr lang="de-DE" dirty="0" err="1"/>
              <a:t>bww</a:t>
            </a:r>
            <a:r>
              <a:rPr lang="de-DE" dirty="0"/>
              <a:t>(C1))-3*</a:t>
            </a:r>
            <a:r>
              <a:rPr lang="de-DE" dirty="0" err="1"/>
              <a:t>bww</a:t>
            </a:r>
            <a:r>
              <a:rPr lang="de-DE" dirty="0"/>
              <a:t>(D1))]","</a:t>
            </a:r>
            <a:r>
              <a:rPr lang="de-DE" dirty="0" err="1"/>
              <a:t>name</a:t>
            </a:r>
            <a:r>
              <a:rPr lang="de-DE" dirty="0"/>
              <a:t>":"nautische Meilen"},{"id":2,"formula":"[(2*</a:t>
            </a:r>
            <a:r>
              <a:rPr lang="de-DE" dirty="0" err="1"/>
              <a:t>bww</a:t>
            </a:r>
            <a:r>
              <a:rPr lang="de-DE" dirty="0"/>
              <a:t>(C1)-</a:t>
            </a:r>
            <a:r>
              <a:rPr lang="de-DE" dirty="0" err="1"/>
              <a:t>bww</a:t>
            </a:r>
            <a:r>
              <a:rPr lang="de-DE" dirty="0"/>
              <a:t>(D1))*(</a:t>
            </a:r>
            <a:r>
              <a:rPr lang="de-DE" dirty="0" err="1"/>
              <a:t>bww</a:t>
            </a:r>
            <a:r>
              <a:rPr lang="de-DE" dirty="0"/>
              <a:t>(A1)+</a:t>
            </a:r>
            <a:r>
              <a:rPr lang="de-DE" dirty="0" err="1"/>
              <a:t>bww</a:t>
            </a:r>
            <a:r>
              <a:rPr lang="de-DE" dirty="0"/>
              <a:t>(B1)+</a:t>
            </a:r>
            <a:r>
              <a:rPr lang="de-DE" dirty="0" err="1"/>
              <a:t>bww</a:t>
            </a:r>
            <a:r>
              <a:rPr lang="de-DE" dirty="0"/>
              <a:t>(C1)+</a:t>
            </a:r>
            <a:r>
              <a:rPr lang="de-DE" dirty="0" err="1"/>
              <a:t>bww</a:t>
            </a:r>
            <a:r>
              <a:rPr lang="de-DE" dirty="0"/>
              <a:t>(D1))+</a:t>
            </a:r>
            <a:r>
              <a:rPr lang="de-DE" dirty="0" err="1"/>
              <a:t>bww</a:t>
            </a:r>
            <a:r>
              <a:rPr lang="de-DE" dirty="0"/>
              <a:t>(B1)-</a:t>
            </a:r>
            <a:r>
              <a:rPr lang="de-DE" dirty="0" err="1"/>
              <a:t>bww</a:t>
            </a:r>
            <a:r>
              <a:rPr lang="de-DE" dirty="0"/>
              <a:t>(A1)]","</a:t>
            </a:r>
            <a:r>
              <a:rPr lang="de-DE" dirty="0" err="1"/>
              <a:t>name</a:t>
            </a:r>
            <a:r>
              <a:rPr lang="de-DE" dirty="0"/>
              <a:t>":"Grad"},{"id":3,"formula":"[</a:t>
            </a:r>
            <a:r>
              <a:rPr lang="de-DE" dirty="0" err="1"/>
              <a:t>bww</a:t>
            </a:r>
            <a:r>
              <a:rPr lang="de-DE" dirty="0"/>
              <a:t>(B1)-</a:t>
            </a:r>
            <a:r>
              <a:rPr lang="de-DE" dirty="0" err="1"/>
              <a:t>bww</a:t>
            </a:r>
            <a:r>
              <a:rPr lang="de-DE" dirty="0"/>
              <a:t>(D1)+(</a:t>
            </a:r>
            <a:r>
              <a:rPr lang="de-DE" dirty="0" err="1"/>
              <a:t>bww</a:t>
            </a:r>
            <a:r>
              <a:rPr lang="de-DE" dirty="0"/>
              <a:t>(B1)/(</a:t>
            </a:r>
            <a:r>
              <a:rPr lang="de-DE" dirty="0" err="1"/>
              <a:t>bww</a:t>
            </a:r>
            <a:r>
              <a:rPr lang="de-DE" dirty="0"/>
              <a:t>(C1)*</a:t>
            </a:r>
            <a:r>
              <a:rPr lang="de-DE" dirty="0" err="1"/>
              <a:t>bww</a:t>
            </a:r>
            <a:r>
              <a:rPr lang="de-DE" dirty="0"/>
              <a:t>(C1)*</a:t>
            </a:r>
            <a:r>
              <a:rPr lang="de-DE" dirty="0" err="1"/>
              <a:t>bww</a:t>
            </a:r>
            <a:r>
              <a:rPr lang="de-DE" dirty="0"/>
              <a:t>(D1)))] ","</a:t>
            </a:r>
            <a:r>
              <a:rPr lang="de-DE" dirty="0" err="1"/>
              <a:t>name</a:t>
            </a:r>
            <a:r>
              <a:rPr lang="de-DE" dirty="0"/>
              <a:t>":"km"},{"id":4,"formula":"[</a:t>
            </a:r>
            <a:r>
              <a:rPr lang="de-DE" dirty="0" err="1"/>
              <a:t>bww</a:t>
            </a:r>
            <a:r>
              <a:rPr lang="de-DE" dirty="0"/>
              <a:t>(A1)+</a:t>
            </a:r>
            <a:r>
              <a:rPr lang="de-DE" dirty="0" err="1"/>
              <a:t>bww</a:t>
            </a:r>
            <a:r>
              <a:rPr lang="de-DE" dirty="0"/>
              <a:t>(B1)+</a:t>
            </a:r>
            <a:r>
              <a:rPr lang="de-DE" dirty="0" err="1"/>
              <a:t>bww</a:t>
            </a:r>
            <a:r>
              <a:rPr lang="de-DE" dirty="0"/>
              <a:t>(C1)+</a:t>
            </a:r>
            <a:r>
              <a:rPr lang="de-DE" dirty="0" err="1"/>
              <a:t>bww</a:t>
            </a:r>
            <a:r>
              <a:rPr lang="de-DE" dirty="0"/>
              <a:t>(D1)+</a:t>
            </a:r>
            <a:r>
              <a:rPr lang="de-DE" dirty="0" err="1"/>
              <a:t>bww</a:t>
            </a:r>
            <a:r>
              <a:rPr lang="de-DE" dirty="0"/>
              <a:t>(C1)*</a:t>
            </a:r>
            <a:r>
              <a:rPr lang="de-DE" dirty="0" err="1"/>
              <a:t>bww</a:t>
            </a:r>
            <a:r>
              <a:rPr lang="de-DE" dirty="0"/>
              <a:t>(D1)] ","</a:t>
            </a:r>
            <a:r>
              <a:rPr lang="de-DE" dirty="0" err="1"/>
              <a:t>name</a:t>
            </a:r>
            <a:r>
              <a:rPr lang="de-DE" dirty="0"/>
              <a:t>":"Grad"},{"id":5,"formula":"N 40° 44.09674'\</a:t>
            </a:r>
            <a:r>
              <a:rPr lang="de-DE" dirty="0" err="1"/>
              <a:t>nW</a:t>
            </a:r>
            <a:r>
              <a:rPr lang="de-DE" dirty="0"/>
              <a:t> 073° 57.627911'"},{"id":6,"formula":"[</a:t>
            </a:r>
            <a:r>
              <a:rPr lang="de-DE" dirty="0" err="1"/>
              <a:t>bww</a:t>
            </a:r>
            <a:r>
              <a:rPr lang="de-DE" dirty="0"/>
              <a:t>(B2)*</a:t>
            </a:r>
            <a:r>
              <a:rPr lang="de-DE" dirty="0" err="1"/>
              <a:t>bww</a:t>
            </a:r>
            <a:r>
              <a:rPr lang="de-DE" dirty="0"/>
              <a:t>(C2)*</a:t>
            </a:r>
            <a:r>
              <a:rPr lang="de-DE" dirty="0" err="1"/>
              <a:t>bww</a:t>
            </a:r>
            <a:r>
              <a:rPr lang="de-DE" dirty="0"/>
              <a:t>(E2)*(</a:t>
            </a:r>
            <a:r>
              <a:rPr lang="de-DE" dirty="0" err="1"/>
              <a:t>bww</a:t>
            </a:r>
            <a:r>
              <a:rPr lang="de-DE" dirty="0"/>
              <a:t>(D2)-</a:t>
            </a:r>
            <a:r>
              <a:rPr lang="de-DE" dirty="0" err="1"/>
              <a:t>bww</a:t>
            </a:r>
            <a:r>
              <a:rPr lang="de-DE" dirty="0"/>
              <a:t>(A2))-</a:t>
            </a:r>
            <a:r>
              <a:rPr lang="de-DE" dirty="0" err="1"/>
              <a:t>bww</a:t>
            </a:r>
            <a:r>
              <a:rPr lang="de-DE" dirty="0"/>
              <a:t>(B2)*</a:t>
            </a:r>
            <a:r>
              <a:rPr lang="de-DE" dirty="0" err="1"/>
              <a:t>bww</a:t>
            </a:r>
            <a:r>
              <a:rPr lang="de-DE" dirty="0"/>
              <a:t>(C2)*</a:t>
            </a:r>
            <a:r>
              <a:rPr lang="de-DE" dirty="0" err="1"/>
              <a:t>bww</a:t>
            </a:r>
            <a:r>
              <a:rPr lang="de-DE" dirty="0"/>
              <a:t>(D2)+</a:t>
            </a:r>
            <a:r>
              <a:rPr lang="de-DE" dirty="0" err="1"/>
              <a:t>bww</a:t>
            </a:r>
            <a:r>
              <a:rPr lang="de-DE" dirty="0"/>
              <a:t>(B2)-</a:t>
            </a:r>
            <a:r>
              <a:rPr lang="de-DE" dirty="0" err="1"/>
              <a:t>bww</a:t>
            </a:r>
            <a:r>
              <a:rPr lang="de-DE" dirty="0"/>
              <a:t>(C2)-</a:t>
            </a:r>
            <a:r>
              <a:rPr lang="de-DE" dirty="0" err="1"/>
              <a:t>bww</a:t>
            </a:r>
            <a:r>
              <a:rPr lang="de-DE" dirty="0"/>
              <a:t>(A2)]","</a:t>
            </a:r>
            <a:r>
              <a:rPr lang="de-DE" dirty="0" err="1"/>
              <a:t>name</a:t>
            </a:r>
            <a:r>
              <a:rPr lang="de-DE" dirty="0"/>
              <a:t>":"km"},{"id":7,"formula":"[</a:t>
            </a:r>
            <a:r>
              <a:rPr lang="de-DE" dirty="0" err="1"/>
              <a:t>bww</a:t>
            </a:r>
            <a:r>
              <a:rPr lang="de-DE" dirty="0"/>
              <a:t>(C2)*(</a:t>
            </a:r>
            <a:r>
              <a:rPr lang="de-DE" dirty="0" err="1"/>
              <a:t>bww</a:t>
            </a:r>
            <a:r>
              <a:rPr lang="de-DE" dirty="0"/>
              <a:t>(A2)+</a:t>
            </a:r>
            <a:r>
              <a:rPr lang="de-DE" dirty="0" err="1"/>
              <a:t>bww</a:t>
            </a:r>
            <a:r>
              <a:rPr lang="de-DE" dirty="0"/>
              <a:t>(B2)+</a:t>
            </a:r>
            <a:r>
              <a:rPr lang="de-DE" dirty="0" err="1"/>
              <a:t>bww</a:t>
            </a:r>
            <a:r>
              <a:rPr lang="de-DE" dirty="0"/>
              <a:t>(C2)+2*</a:t>
            </a:r>
            <a:r>
              <a:rPr lang="de-DE" dirty="0" err="1"/>
              <a:t>bww</a:t>
            </a:r>
            <a:r>
              <a:rPr lang="de-DE" dirty="0"/>
              <a:t>(E2))]"},{"id":8,"formula":"N 37° 58.383354'\</a:t>
            </a:r>
            <a:r>
              <a:rPr lang="de-DE" dirty="0" err="1"/>
              <a:t>nW</a:t>
            </a:r>
            <a:r>
              <a:rPr lang="de-DE" dirty="0"/>
              <a:t> 122° 26.694979'"},{"id":9,"formula":"[</a:t>
            </a:r>
            <a:r>
              <a:rPr lang="de-DE" dirty="0" err="1"/>
              <a:t>bww</a:t>
            </a:r>
            <a:r>
              <a:rPr lang="de-DE" dirty="0"/>
              <a:t>(E2)*</a:t>
            </a:r>
            <a:r>
              <a:rPr lang="de-DE" dirty="0" err="1"/>
              <a:t>bww</a:t>
            </a:r>
            <a:r>
              <a:rPr lang="de-DE" dirty="0"/>
              <a:t>(E2)/</a:t>
            </a:r>
            <a:r>
              <a:rPr lang="de-DE" dirty="0" err="1"/>
              <a:t>bww</a:t>
            </a:r>
            <a:r>
              <a:rPr lang="de-DE" dirty="0"/>
              <a:t>(C2)+(</a:t>
            </a:r>
            <a:r>
              <a:rPr lang="de-DE" dirty="0" err="1"/>
              <a:t>bww</a:t>
            </a:r>
            <a:r>
              <a:rPr lang="de-DE" dirty="0"/>
              <a:t>(D2)-</a:t>
            </a:r>
            <a:r>
              <a:rPr lang="de-DE" dirty="0" err="1"/>
              <a:t>bww</a:t>
            </a:r>
            <a:r>
              <a:rPr lang="de-DE" dirty="0"/>
              <a:t>(A2))/</a:t>
            </a:r>
            <a:r>
              <a:rPr lang="de-DE" dirty="0" err="1"/>
              <a:t>bww</a:t>
            </a:r>
            <a:r>
              <a:rPr lang="de-DE" dirty="0"/>
              <a:t>(D2)]"},{"id":10,"formula":" [(</a:t>
            </a:r>
            <a:r>
              <a:rPr lang="de-DE" dirty="0" err="1"/>
              <a:t>bww</a:t>
            </a:r>
            <a:r>
              <a:rPr lang="de-DE" dirty="0"/>
              <a:t>(A2)+</a:t>
            </a:r>
            <a:r>
              <a:rPr lang="de-DE" dirty="0" err="1"/>
              <a:t>bww</a:t>
            </a:r>
            <a:r>
              <a:rPr lang="de-DE" dirty="0"/>
              <a:t>(B2)+</a:t>
            </a:r>
            <a:r>
              <a:rPr lang="de-DE" dirty="0" err="1"/>
              <a:t>bww</a:t>
            </a:r>
            <a:r>
              <a:rPr lang="de-DE" dirty="0"/>
              <a:t>(C2)+</a:t>
            </a:r>
            <a:r>
              <a:rPr lang="de-DE" dirty="0" err="1"/>
              <a:t>bww</a:t>
            </a:r>
            <a:r>
              <a:rPr lang="de-DE" dirty="0"/>
              <a:t>(D2)+</a:t>
            </a:r>
            <a:r>
              <a:rPr lang="de-DE" dirty="0" err="1"/>
              <a:t>bww</a:t>
            </a:r>
            <a:r>
              <a:rPr lang="de-DE" dirty="0"/>
              <a:t>(E2))*(</a:t>
            </a:r>
            <a:r>
              <a:rPr lang="de-DE" dirty="0" err="1"/>
              <a:t>bww</a:t>
            </a:r>
            <a:r>
              <a:rPr lang="de-DE" dirty="0"/>
              <a:t>(D2)-</a:t>
            </a:r>
            <a:r>
              <a:rPr lang="de-DE" dirty="0" err="1"/>
              <a:t>bww</a:t>
            </a:r>
            <a:r>
              <a:rPr lang="de-DE" dirty="0"/>
              <a:t>(A2))-</a:t>
            </a:r>
            <a:r>
              <a:rPr lang="de-DE" dirty="0" err="1"/>
              <a:t>bww</a:t>
            </a:r>
            <a:r>
              <a:rPr lang="de-DE" dirty="0"/>
              <a:t>(A2)]"},{"id":11,"formula":" [(</a:t>
            </a:r>
            <a:r>
              <a:rPr lang="de-DE" dirty="0" err="1"/>
              <a:t>bww</a:t>
            </a:r>
            <a:r>
              <a:rPr lang="de-DE" dirty="0"/>
              <a:t>(E3)-</a:t>
            </a:r>
            <a:r>
              <a:rPr lang="de-DE" dirty="0" err="1"/>
              <a:t>bww</a:t>
            </a:r>
            <a:r>
              <a:rPr lang="de-DE" dirty="0"/>
              <a:t>(A3))*</a:t>
            </a:r>
            <a:r>
              <a:rPr lang="de-DE" dirty="0" err="1"/>
              <a:t>bww</a:t>
            </a:r>
            <a:r>
              <a:rPr lang="de-DE" dirty="0"/>
              <a:t>(B3)*</a:t>
            </a:r>
            <a:r>
              <a:rPr lang="de-DE" dirty="0" err="1"/>
              <a:t>bww</a:t>
            </a:r>
            <a:r>
              <a:rPr lang="de-DE" dirty="0"/>
              <a:t>(C3)*</a:t>
            </a:r>
            <a:r>
              <a:rPr lang="de-DE" dirty="0" err="1"/>
              <a:t>bww</a:t>
            </a:r>
            <a:r>
              <a:rPr lang="de-DE" dirty="0"/>
              <a:t>(D3)-</a:t>
            </a:r>
            <a:r>
              <a:rPr lang="de-DE" dirty="0" err="1"/>
              <a:t>bww</a:t>
            </a:r>
            <a:r>
              <a:rPr lang="de-DE" dirty="0"/>
              <a:t>(C3)*</a:t>
            </a:r>
            <a:r>
              <a:rPr lang="de-DE" dirty="0" err="1"/>
              <a:t>bww</a:t>
            </a:r>
            <a:r>
              <a:rPr lang="de-DE" dirty="0"/>
              <a:t>(F3)-</a:t>
            </a:r>
            <a:r>
              <a:rPr lang="de-DE" dirty="0" err="1"/>
              <a:t>bww</a:t>
            </a:r>
            <a:r>
              <a:rPr lang="de-DE" dirty="0"/>
              <a:t>(A3)*(</a:t>
            </a:r>
            <a:r>
              <a:rPr lang="de-DE" dirty="0" err="1"/>
              <a:t>bww</a:t>
            </a:r>
            <a:r>
              <a:rPr lang="de-DE" dirty="0"/>
              <a:t>(A3)+</a:t>
            </a:r>
            <a:r>
              <a:rPr lang="de-DE" dirty="0" err="1"/>
              <a:t>bww</a:t>
            </a:r>
            <a:r>
              <a:rPr lang="de-DE" dirty="0"/>
              <a:t>(E3))]","</a:t>
            </a:r>
            <a:r>
              <a:rPr lang="de-DE" dirty="0" err="1"/>
              <a:t>name</a:t>
            </a:r>
            <a:r>
              <a:rPr lang="de-DE" dirty="0"/>
              <a:t>":"km"},{"id":12,"formula":"[(</a:t>
            </a:r>
            <a:r>
              <a:rPr lang="de-DE" dirty="0" err="1"/>
              <a:t>bww</a:t>
            </a:r>
            <a:r>
              <a:rPr lang="de-DE" dirty="0"/>
              <a:t>(A3)+</a:t>
            </a:r>
            <a:r>
              <a:rPr lang="de-DE" dirty="0" err="1"/>
              <a:t>bww</a:t>
            </a:r>
            <a:r>
              <a:rPr lang="de-DE" dirty="0"/>
              <a:t>(B3)+</a:t>
            </a:r>
            <a:r>
              <a:rPr lang="de-DE" dirty="0" err="1"/>
              <a:t>bww</a:t>
            </a:r>
            <a:r>
              <a:rPr lang="de-DE" dirty="0"/>
              <a:t>(C3)+</a:t>
            </a:r>
            <a:r>
              <a:rPr lang="de-DE" dirty="0" err="1"/>
              <a:t>bww</a:t>
            </a:r>
            <a:r>
              <a:rPr lang="de-DE" dirty="0"/>
              <a:t>(D3)+</a:t>
            </a:r>
            <a:r>
              <a:rPr lang="de-DE" dirty="0" err="1"/>
              <a:t>bww</a:t>
            </a:r>
            <a:r>
              <a:rPr lang="de-DE" dirty="0"/>
              <a:t>(E3)+</a:t>
            </a:r>
            <a:r>
              <a:rPr lang="de-DE" dirty="0" err="1"/>
              <a:t>bww</a:t>
            </a:r>
            <a:r>
              <a:rPr lang="de-DE" dirty="0"/>
              <a:t>(F3))*</a:t>
            </a:r>
            <a:r>
              <a:rPr lang="de-DE" dirty="0" err="1"/>
              <a:t>bww</a:t>
            </a:r>
            <a:r>
              <a:rPr lang="de-DE" dirty="0"/>
              <a:t>(E3)-</a:t>
            </a:r>
            <a:r>
              <a:rPr lang="de-DE" dirty="0" err="1"/>
              <a:t>bww</a:t>
            </a:r>
            <a:r>
              <a:rPr lang="de-DE" dirty="0"/>
              <a:t>(F3)-</a:t>
            </a:r>
            <a:r>
              <a:rPr lang="de-DE" dirty="0" err="1"/>
              <a:t>bww</a:t>
            </a:r>
            <a:r>
              <a:rPr lang="de-DE" dirty="0"/>
              <a:t>(A3)]","</a:t>
            </a:r>
            <a:r>
              <a:rPr lang="de-DE" dirty="0" err="1"/>
              <a:t>name</a:t>
            </a:r>
            <a:r>
              <a:rPr lang="de-DE" dirty="0"/>
              <a:t>":"Grad"},{"id":13,"formula":"[</a:t>
            </a:r>
            <a:r>
              <a:rPr lang="de-DE" dirty="0" err="1"/>
              <a:t>bww</a:t>
            </a:r>
            <a:r>
              <a:rPr lang="de-DE" dirty="0"/>
              <a:t>(D3) - (</a:t>
            </a:r>
            <a:r>
              <a:rPr lang="de-DE" dirty="0" err="1"/>
              <a:t>bww</a:t>
            </a:r>
            <a:r>
              <a:rPr lang="de-DE" dirty="0"/>
              <a:t>(C3) / (</a:t>
            </a:r>
            <a:r>
              <a:rPr lang="de-DE" dirty="0" err="1"/>
              <a:t>bww</a:t>
            </a:r>
            <a:r>
              <a:rPr lang="de-DE" dirty="0"/>
              <a:t>(A3) * </a:t>
            </a:r>
            <a:r>
              <a:rPr lang="de-DE" dirty="0" err="1"/>
              <a:t>bww</a:t>
            </a:r>
            <a:r>
              <a:rPr lang="de-DE" dirty="0"/>
              <a:t>(E3)))]","</a:t>
            </a:r>
            <a:r>
              <a:rPr lang="de-DE" dirty="0" err="1"/>
              <a:t>name</a:t>
            </a:r>
            <a:r>
              <a:rPr lang="de-DE" dirty="0"/>
              <a:t>":"Meilen"},{"id":14,"formula":"[</a:t>
            </a:r>
            <a:r>
              <a:rPr lang="de-DE" dirty="0" err="1"/>
              <a:t>bww</a:t>
            </a:r>
            <a:r>
              <a:rPr lang="de-DE" dirty="0"/>
              <a:t>(B3)*</a:t>
            </a:r>
            <a:r>
              <a:rPr lang="de-DE" dirty="0" err="1"/>
              <a:t>bww</a:t>
            </a:r>
            <a:r>
              <a:rPr lang="de-DE" dirty="0"/>
              <a:t>(D3)+</a:t>
            </a:r>
            <a:r>
              <a:rPr lang="de-DE" dirty="0" err="1"/>
              <a:t>bww</a:t>
            </a:r>
            <a:r>
              <a:rPr lang="de-DE" dirty="0"/>
              <a:t>(E3)-</a:t>
            </a:r>
            <a:r>
              <a:rPr lang="de-DE" dirty="0" err="1"/>
              <a:t>bww</a:t>
            </a:r>
            <a:r>
              <a:rPr lang="de-DE" dirty="0"/>
              <a:t>(A3)]"},{"id":15,"formula":"[(</a:t>
            </a:r>
            <a:r>
              <a:rPr lang="de-DE" dirty="0" err="1"/>
              <a:t>bww</a:t>
            </a:r>
            <a:r>
              <a:rPr lang="de-DE" dirty="0"/>
              <a:t>(B4)*</a:t>
            </a:r>
            <a:r>
              <a:rPr lang="de-DE" dirty="0" err="1"/>
              <a:t>bww</a:t>
            </a:r>
            <a:r>
              <a:rPr lang="de-DE" dirty="0"/>
              <a:t>(C4)+</a:t>
            </a:r>
            <a:r>
              <a:rPr lang="de-DE" dirty="0" err="1"/>
              <a:t>bww</a:t>
            </a:r>
            <a:r>
              <a:rPr lang="de-DE" dirty="0"/>
              <a:t>(A4)+</a:t>
            </a:r>
            <a:r>
              <a:rPr lang="de-DE" dirty="0" err="1"/>
              <a:t>bww</a:t>
            </a:r>
            <a:r>
              <a:rPr lang="de-DE" dirty="0"/>
              <a:t>(D4))*</a:t>
            </a:r>
            <a:r>
              <a:rPr lang="de-DE" dirty="0" err="1"/>
              <a:t>bww</a:t>
            </a:r>
            <a:r>
              <a:rPr lang="de-DE" dirty="0"/>
              <a:t>(C4)+</a:t>
            </a:r>
            <a:r>
              <a:rPr lang="de-DE" dirty="0" err="1"/>
              <a:t>bww</a:t>
            </a:r>
            <a:r>
              <a:rPr lang="de-DE" dirty="0"/>
              <a:t>(D4)+</a:t>
            </a:r>
            <a:r>
              <a:rPr lang="de-DE" dirty="0" err="1"/>
              <a:t>bww</a:t>
            </a:r>
            <a:r>
              <a:rPr lang="de-DE" dirty="0"/>
              <a:t>(C4)/(</a:t>
            </a:r>
            <a:r>
              <a:rPr lang="de-DE" dirty="0" err="1"/>
              <a:t>bww</a:t>
            </a:r>
            <a:r>
              <a:rPr lang="de-DE" dirty="0"/>
              <a:t>(A4)+</a:t>
            </a:r>
            <a:r>
              <a:rPr lang="de-DE" dirty="0" err="1"/>
              <a:t>bww</a:t>
            </a:r>
            <a:r>
              <a:rPr lang="de-DE" dirty="0"/>
              <a:t>(D4))]","</a:t>
            </a:r>
            <a:r>
              <a:rPr lang="de-DE" dirty="0" err="1"/>
              <a:t>name</a:t>
            </a:r>
            <a:r>
              <a:rPr lang="de-DE" dirty="0"/>
              <a:t>":"km"},{"id":16,"formula":" [</a:t>
            </a:r>
            <a:r>
              <a:rPr lang="de-DE" dirty="0" err="1"/>
              <a:t>bww</a:t>
            </a:r>
            <a:r>
              <a:rPr lang="de-DE" dirty="0"/>
              <a:t>(A4)*</a:t>
            </a:r>
            <a:r>
              <a:rPr lang="de-DE" dirty="0" err="1"/>
              <a:t>bww</a:t>
            </a:r>
            <a:r>
              <a:rPr lang="de-DE" dirty="0"/>
              <a:t>(B4)*</a:t>
            </a:r>
            <a:r>
              <a:rPr lang="de-DE" dirty="0" err="1"/>
              <a:t>bww</a:t>
            </a:r>
            <a:r>
              <a:rPr lang="de-DE" dirty="0"/>
              <a:t>(D4)-</a:t>
            </a:r>
            <a:r>
              <a:rPr lang="de-DE" dirty="0" err="1"/>
              <a:t>bww</a:t>
            </a:r>
            <a:r>
              <a:rPr lang="de-DE" dirty="0"/>
              <a:t>(C4)-</a:t>
            </a:r>
            <a:r>
              <a:rPr lang="de-DE" dirty="0" err="1"/>
              <a:t>bww</a:t>
            </a:r>
            <a:r>
              <a:rPr lang="de-DE" dirty="0"/>
              <a:t>(B4)] "},{"id":17,"formula":"N 56° 04.738272'  E 037° 31.564001'"},{"id":18,"formula":"[</a:t>
            </a:r>
            <a:r>
              <a:rPr lang="de-DE" dirty="0" err="1"/>
              <a:t>bww</a:t>
            </a:r>
            <a:r>
              <a:rPr lang="de-DE" dirty="0"/>
              <a:t>(B4)+</a:t>
            </a:r>
            <a:r>
              <a:rPr lang="de-DE" dirty="0" err="1"/>
              <a:t>bww</a:t>
            </a:r>
            <a:r>
              <a:rPr lang="de-DE" dirty="0"/>
              <a:t>(C4)+</a:t>
            </a:r>
            <a:r>
              <a:rPr lang="de-DE" dirty="0" err="1"/>
              <a:t>bww</a:t>
            </a:r>
            <a:r>
              <a:rPr lang="de-DE" dirty="0"/>
              <a:t>(C4)/</a:t>
            </a:r>
            <a:r>
              <a:rPr lang="de-DE" dirty="0" err="1"/>
              <a:t>bww</a:t>
            </a:r>
            <a:r>
              <a:rPr lang="de-DE" dirty="0"/>
              <a:t>(D4)/</a:t>
            </a:r>
            <a:r>
              <a:rPr lang="de-DE" dirty="0" err="1"/>
              <a:t>bww</a:t>
            </a:r>
            <a:r>
              <a:rPr lang="de-DE" dirty="0"/>
              <a:t>(D4)] ","</a:t>
            </a:r>
            <a:r>
              <a:rPr lang="de-DE" dirty="0" err="1"/>
              <a:t>name</a:t>
            </a:r>
            <a:r>
              <a:rPr lang="de-DE" dirty="0"/>
              <a:t>":"km"},{"id":19,"formula":"[(</a:t>
            </a:r>
            <a:r>
              <a:rPr lang="de-DE" dirty="0" err="1"/>
              <a:t>bww</a:t>
            </a:r>
            <a:r>
              <a:rPr lang="de-DE" dirty="0"/>
              <a:t>(A4)+</a:t>
            </a:r>
            <a:r>
              <a:rPr lang="de-DE" dirty="0" err="1"/>
              <a:t>bww</a:t>
            </a:r>
            <a:r>
              <a:rPr lang="de-DE" dirty="0"/>
              <a:t>(D4))*</a:t>
            </a:r>
            <a:r>
              <a:rPr lang="de-DE" dirty="0" err="1"/>
              <a:t>bww</a:t>
            </a:r>
            <a:r>
              <a:rPr lang="de-DE" dirty="0"/>
              <a:t>(B4)+</a:t>
            </a:r>
            <a:r>
              <a:rPr lang="de-DE" dirty="0" err="1"/>
              <a:t>bww</a:t>
            </a:r>
            <a:r>
              <a:rPr lang="de-DE" dirty="0"/>
              <a:t>(C4)+</a:t>
            </a:r>
            <a:r>
              <a:rPr lang="de-DE" dirty="0" err="1"/>
              <a:t>bww</a:t>
            </a:r>
            <a:r>
              <a:rPr lang="de-DE" dirty="0"/>
              <a:t>(C4)/(</a:t>
            </a:r>
            <a:r>
              <a:rPr lang="de-DE" dirty="0" err="1"/>
              <a:t>bww</a:t>
            </a:r>
            <a:r>
              <a:rPr lang="de-DE" dirty="0"/>
              <a:t>(A4)+</a:t>
            </a:r>
            <a:r>
              <a:rPr lang="de-DE" dirty="0" err="1"/>
              <a:t>bww</a:t>
            </a:r>
            <a:r>
              <a:rPr lang="de-DE" dirty="0"/>
              <a:t>(D4))]"},{"id":20,"formula":"N 55° 46.895665' E 037° 41.84743'"},{"id":21,"formula":"[</a:t>
            </a:r>
            <a:r>
              <a:rPr lang="de-DE" dirty="0" err="1"/>
              <a:t>bww</a:t>
            </a:r>
            <a:r>
              <a:rPr lang="de-DE" dirty="0"/>
              <a:t>(A5)*</a:t>
            </a:r>
            <a:r>
              <a:rPr lang="de-DE" dirty="0" err="1"/>
              <a:t>bww</a:t>
            </a:r>
            <a:r>
              <a:rPr lang="de-DE" dirty="0"/>
              <a:t>(B5)*</a:t>
            </a:r>
            <a:r>
              <a:rPr lang="de-DE" dirty="0" err="1"/>
              <a:t>bww</a:t>
            </a:r>
            <a:r>
              <a:rPr lang="de-DE" dirty="0"/>
              <a:t>(C5)+(</a:t>
            </a:r>
            <a:r>
              <a:rPr lang="de-DE" dirty="0" err="1"/>
              <a:t>bww</a:t>
            </a:r>
            <a:r>
              <a:rPr lang="de-DE" dirty="0"/>
              <a:t>(D5)+</a:t>
            </a:r>
            <a:r>
              <a:rPr lang="de-DE" dirty="0" err="1"/>
              <a:t>bww</a:t>
            </a:r>
            <a:r>
              <a:rPr lang="de-DE" dirty="0"/>
              <a:t>(E5))*(</a:t>
            </a:r>
            <a:r>
              <a:rPr lang="de-DE" dirty="0" err="1"/>
              <a:t>bww</a:t>
            </a:r>
            <a:r>
              <a:rPr lang="de-DE" dirty="0"/>
              <a:t>(D5)+</a:t>
            </a:r>
            <a:r>
              <a:rPr lang="de-DE" dirty="0" err="1"/>
              <a:t>bww</a:t>
            </a:r>
            <a:r>
              <a:rPr lang="de-DE" dirty="0"/>
              <a:t>(E5))] ","</a:t>
            </a:r>
            <a:r>
              <a:rPr lang="de-DE" dirty="0" err="1"/>
              <a:t>name</a:t>
            </a:r>
            <a:r>
              <a:rPr lang="de-DE" dirty="0"/>
              <a:t>":"km"},{"id":22,"formula":"[(</a:t>
            </a:r>
            <a:r>
              <a:rPr lang="de-DE" dirty="0" err="1"/>
              <a:t>bww</a:t>
            </a:r>
            <a:r>
              <a:rPr lang="de-DE" dirty="0"/>
              <a:t>(A5)+</a:t>
            </a:r>
            <a:r>
              <a:rPr lang="de-DE" dirty="0" err="1"/>
              <a:t>bww</a:t>
            </a:r>
            <a:r>
              <a:rPr lang="de-DE" dirty="0"/>
              <a:t>(B5)+</a:t>
            </a:r>
            <a:r>
              <a:rPr lang="de-DE" dirty="0" err="1"/>
              <a:t>bww</a:t>
            </a:r>
            <a:r>
              <a:rPr lang="de-DE" dirty="0"/>
              <a:t>(C5)+</a:t>
            </a:r>
            <a:r>
              <a:rPr lang="de-DE" dirty="0" err="1"/>
              <a:t>bww</a:t>
            </a:r>
            <a:r>
              <a:rPr lang="de-DE" dirty="0"/>
              <a:t>(D5)+</a:t>
            </a:r>
            <a:r>
              <a:rPr lang="de-DE" dirty="0" err="1"/>
              <a:t>bww</a:t>
            </a:r>
            <a:r>
              <a:rPr lang="de-DE" dirty="0"/>
              <a:t>(E5))*4+(</a:t>
            </a:r>
            <a:r>
              <a:rPr lang="de-DE" dirty="0" err="1"/>
              <a:t>bww</a:t>
            </a:r>
            <a:r>
              <a:rPr lang="de-DE" dirty="0"/>
              <a:t>(A5)+</a:t>
            </a:r>
            <a:r>
              <a:rPr lang="de-DE" dirty="0" err="1"/>
              <a:t>bww</a:t>
            </a:r>
            <a:r>
              <a:rPr lang="de-DE" dirty="0"/>
              <a:t>(C5))*2]"},{"id":23,"formula":"[</a:t>
            </a:r>
            <a:r>
              <a:rPr lang="de-DE" dirty="0" err="1"/>
              <a:t>bww</a:t>
            </a:r>
            <a:r>
              <a:rPr lang="de-DE" dirty="0"/>
              <a:t>(A5)+</a:t>
            </a:r>
            <a:r>
              <a:rPr lang="de-DE" dirty="0" err="1"/>
              <a:t>bww</a:t>
            </a:r>
            <a:r>
              <a:rPr lang="de-DE" dirty="0"/>
              <a:t>(D5)-((</a:t>
            </a:r>
            <a:r>
              <a:rPr lang="de-DE" dirty="0" err="1"/>
              <a:t>bww</a:t>
            </a:r>
            <a:r>
              <a:rPr lang="de-DE" dirty="0"/>
              <a:t>(A5)+</a:t>
            </a:r>
            <a:r>
              <a:rPr lang="de-DE" dirty="0" err="1"/>
              <a:t>bww</a:t>
            </a:r>
            <a:r>
              <a:rPr lang="de-DE" dirty="0"/>
              <a:t>(B5)+</a:t>
            </a:r>
            <a:r>
              <a:rPr lang="de-DE" dirty="0" err="1"/>
              <a:t>bww</a:t>
            </a:r>
            <a:r>
              <a:rPr lang="de-DE" dirty="0"/>
              <a:t>(C5)+</a:t>
            </a:r>
            <a:r>
              <a:rPr lang="de-DE" dirty="0" err="1"/>
              <a:t>bww</a:t>
            </a:r>
            <a:r>
              <a:rPr lang="de-DE" dirty="0"/>
              <a:t>(D5)+</a:t>
            </a:r>
            <a:r>
              <a:rPr lang="de-DE" dirty="0" err="1"/>
              <a:t>bww</a:t>
            </a:r>
            <a:r>
              <a:rPr lang="de-DE" dirty="0"/>
              <a:t>(E5))*4+(</a:t>
            </a:r>
            <a:r>
              <a:rPr lang="de-DE" dirty="0" err="1"/>
              <a:t>bww</a:t>
            </a:r>
            <a:r>
              <a:rPr lang="de-DE" dirty="0"/>
              <a:t>(A5)+</a:t>
            </a:r>
            <a:r>
              <a:rPr lang="de-DE" dirty="0" err="1"/>
              <a:t>bww</a:t>
            </a:r>
            <a:r>
              <a:rPr lang="de-DE" dirty="0"/>
              <a:t>(C5))*2)/(2*</a:t>
            </a:r>
            <a:r>
              <a:rPr lang="de-DE" dirty="0" err="1"/>
              <a:t>bww</a:t>
            </a:r>
            <a:r>
              <a:rPr lang="de-DE" dirty="0"/>
              <a:t>(C5))/(2*</a:t>
            </a:r>
            <a:r>
              <a:rPr lang="de-DE" dirty="0" err="1"/>
              <a:t>bww</a:t>
            </a:r>
            <a:r>
              <a:rPr lang="de-DE" dirty="0"/>
              <a:t>(C5))] "},{"id":24,"formula":"[</a:t>
            </a:r>
            <a:r>
              <a:rPr lang="de-DE" dirty="0" err="1"/>
              <a:t>bww</a:t>
            </a:r>
            <a:r>
              <a:rPr lang="de-DE" dirty="0"/>
              <a:t>(D5)*</a:t>
            </a:r>
            <a:r>
              <a:rPr lang="de-DE" dirty="0" err="1"/>
              <a:t>bww</a:t>
            </a:r>
            <a:r>
              <a:rPr lang="de-DE" dirty="0"/>
              <a:t>(E5)+2*</a:t>
            </a:r>
            <a:r>
              <a:rPr lang="de-DE" dirty="0" err="1"/>
              <a:t>bww</a:t>
            </a:r>
            <a:r>
              <a:rPr lang="de-DE" dirty="0"/>
              <a:t>(C5)]"},{"id":25,"formula":"[</a:t>
            </a:r>
            <a:r>
              <a:rPr lang="de-DE" dirty="0" err="1"/>
              <a:t>bww</a:t>
            </a:r>
            <a:r>
              <a:rPr lang="de-DE" dirty="0"/>
              <a:t>(A6)*</a:t>
            </a:r>
            <a:r>
              <a:rPr lang="de-DE" dirty="0" err="1"/>
              <a:t>bww</a:t>
            </a:r>
            <a:r>
              <a:rPr lang="de-DE" dirty="0"/>
              <a:t>(E6)*</a:t>
            </a:r>
            <a:r>
              <a:rPr lang="de-DE" dirty="0" err="1"/>
              <a:t>bww</a:t>
            </a:r>
            <a:r>
              <a:rPr lang="de-DE" dirty="0"/>
              <a:t>(H6)] "},{"id":26,"formula":"[</a:t>
            </a:r>
            <a:r>
              <a:rPr lang="de-DE" dirty="0" err="1"/>
              <a:t>bww</a:t>
            </a:r>
            <a:r>
              <a:rPr lang="de-DE" dirty="0"/>
              <a:t>(C6)*</a:t>
            </a:r>
            <a:r>
              <a:rPr lang="de-DE" dirty="0" err="1"/>
              <a:t>bww</a:t>
            </a:r>
            <a:r>
              <a:rPr lang="de-DE" dirty="0"/>
              <a:t>(G6)-</a:t>
            </a:r>
            <a:r>
              <a:rPr lang="de-DE" dirty="0" err="1"/>
              <a:t>bww</a:t>
            </a:r>
            <a:r>
              <a:rPr lang="de-DE" dirty="0"/>
              <a:t>(B6)]"},{"id":27,"formula":"[</a:t>
            </a:r>
            <a:r>
              <a:rPr lang="de-DE" dirty="0" err="1"/>
              <a:t>bww</a:t>
            </a:r>
            <a:r>
              <a:rPr lang="de-DE" dirty="0"/>
              <a:t>(A6)*</a:t>
            </a:r>
            <a:r>
              <a:rPr lang="de-DE" dirty="0" err="1"/>
              <a:t>bww</a:t>
            </a:r>
            <a:r>
              <a:rPr lang="de-DE" dirty="0"/>
              <a:t>(B6)*</a:t>
            </a:r>
            <a:r>
              <a:rPr lang="de-DE" dirty="0" err="1"/>
              <a:t>bww</a:t>
            </a:r>
            <a:r>
              <a:rPr lang="de-DE" dirty="0"/>
              <a:t>(D6)*</a:t>
            </a:r>
            <a:r>
              <a:rPr lang="de-DE" dirty="0" err="1"/>
              <a:t>bww</a:t>
            </a:r>
            <a:r>
              <a:rPr lang="de-DE" dirty="0"/>
              <a:t>(F6)+</a:t>
            </a:r>
            <a:r>
              <a:rPr lang="de-DE" dirty="0" err="1"/>
              <a:t>bww</a:t>
            </a:r>
            <a:r>
              <a:rPr lang="de-DE" dirty="0"/>
              <a:t>(C6)]","</a:t>
            </a:r>
            <a:r>
              <a:rPr lang="de-DE" dirty="0" err="1"/>
              <a:t>name</a:t>
            </a:r>
            <a:r>
              <a:rPr lang="de-DE" dirty="0"/>
              <a:t>":"</a:t>
            </a:r>
            <a:r>
              <a:rPr lang="de-DE" dirty="0" err="1"/>
              <a:t>Fuss</a:t>
            </a:r>
            <a:r>
              <a:rPr lang="de-DE" dirty="0"/>
              <a:t>"},{"id":28,"formula":"[</a:t>
            </a:r>
            <a:r>
              <a:rPr lang="de-DE" dirty="0" err="1"/>
              <a:t>bww</a:t>
            </a:r>
            <a:r>
              <a:rPr lang="de-DE" dirty="0"/>
              <a:t>(F6)*</a:t>
            </a:r>
            <a:r>
              <a:rPr lang="de-DE" dirty="0" err="1"/>
              <a:t>bww</a:t>
            </a:r>
            <a:r>
              <a:rPr lang="de-DE" dirty="0"/>
              <a:t>(G6)+</a:t>
            </a:r>
            <a:r>
              <a:rPr lang="de-DE" dirty="0" err="1"/>
              <a:t>bww</a:t>
            </a:r>
            <a:r>
              <a:rPr lang="de-DE" dirty="0"/>
              <a:t>(B6)*</a:t>
            </a:r>
            <a:r>
              <a:rPr lang="de-DE" dirty="0" err="1"/>
              <a:t>bww</a:t>
            </a:r>
            <a:r>
              <a:rPr lang="de-DE" dirty="0"/>
              <a:t>(D6)-2*</a:t>
            </a:r>
            <a:r>
              <a:rPr lang="de-DE" dirty="0" err="1"/>
              <a:t>bww</a:t>
            </a:r>
            <a:r>
              <a:rPr lang="de-DE" dirty="0"/>
              <a:t>(H6)] "},{"id":29,"formula":" [(</a:t>
            </a:r>
            <a:r>
              <a:rPr lang="de-DE" dirty="0" err="1"/>
              <a:t>bww</a:t>
            </a:r>
            <a:r>
              <a:rPr lang="de-DE" dirty="0"/>
              <a:t>(A1) + </a:t>
            </a:r>
            <a:r>
              <a:rPr lang="de-DE" dirty="0" err="1"/>
              <a:t>bww</a:t>
            </a:r>
            <a:r>
              <a:rPr lang="de-DE" dirty="0"/>
              <a:t>(A2) + </a:t>
            </a:r>
            <a:r>
              <a:rPr lang="de-DE" dirty="0" err="1"/>
              <a:t>bww</a:t>
            </a:r>
            <a:r>
              <a:rPr lang="de-DE" dirty="0"/>
              <a:t>(A3) + </a:t>
            </a:r>
            <a:r>
              <a:rPr lang="de-DE" dirty="0" err="1"/>
              <a:t>bww</a:t>
            </a:r>
            <a:r>
              <a:rPr lang="de-DE" dirty="0"/>
              <a:t>(A4) + </a:t>
            </a:r>
            <a:r>
              <a:rPr lang="de-DE" dirty="0" err="1"/>
              <a:t>bww</a:t>
            </a:r>
            <a:r>
              <a:rPr lang="de-DE" dirty="0"/>
              <a:t>(A5) + </a:t>
            </a:r>
            <a:r>
              <a:rPr lang="de-DE" dirty="0" err="1"/>
              <a:t>bww</a:t>
            </a:r>
            <a:r>
              <a:rPr lang="de-DE" dirty="0"/>
              <a:t>(A6)) + (</a:t>
            </a:r>
            <a:r>
              <a:rPr lang="de-DE" dirty="0" err="1"/>
              <a:t>bww</a:t>
            </a:r>
            <a:r>
              <a:rPr lang="de-DE" dirty="0"/>
              <a:t>(D1) + </a:t>
            </a:r>
            <a:r>
              <a:rPr lang="de-DE" dirty="0" err="1"/>
              <a:t>bww</a:t>
            </a:r>
            <a:r>
              <a:rPr lang="de-DE" dirty="0"/>
              <a:t>(D2) + </a:t>
            </a:r>
            <a:r>
              <a:rPr lang="de-DE" dirty="0" err="1"/>
              <a:t>bww</a:t>
            </a:r>
            <a:r>
              <a:rPr lang="de-DE" dirty="0"/>
              <a:t>(D3) + </a:t>
            </a:r>
            <a:r>
              <a:rPr lang="de-DE" dirty="0" err="1"/>
              <a:t>bww</a:t>
            </a:r>
            <a:r>
              <a:rPr lang="de-DE" dirty="0"/>
              <a:t>(D4) + </a:t>
            </a:r>
            <a:r>
              <a:rPr lang="de-DE" dirty="0" err="1"/>
              <a:t>bww</a:t>
            </a:r>
            <a:r>
              <a:rPr lang="de-DE" dirty="0"/>
              <a:t>(D5) +</a:t>
            </a:r>
            <a:r>
              <a:rPr lang="de-DE" dirty="0" err="1"/>
              <a:t>bww</a:t>
            </a:r>
            <a:r>
              <a:rPr lang="de-DE" dirty="0"/>
              <a:t>(D6))*2 + 31.3]","</a:t>
            </a:r>
            <a:r>
              <a:rPr lang="de-DE" dirty="0" err="1"/>
              <a:t>name</a:t>
            </a:r>
            <a:r>
              <a:rPr lang="de-DE" dirty="0"/>
              <a:t>":"Grad"},{"id":30,"formula":"[(</a:t>
            </a:r>
            <a:r>
              <a:rPr lang="de-DE" dirty="0" err="1"/>
              <a:t>bww</a:t>
            </a:r>
            <a:r>
              <a:rPr lang="de-DE" dirty="0"/>
              <a:t>(Name) + (</a:t>
            </a:r>
            <a:r>
              <a:rPr lang="de-DE" dirty="0" err="1"/>
              <a:t>bww</a:t>
            </a:r>
            <a:r>
              <a:rPr lang="de-DE" dirty="0"/>
              <a:t>(B1) + </a:t>
            </a:r>
            <a:r>
              <a:rPr lang="de-DE" dirty="0" err="1"/>
              <a:t>bww</a:t>
            </a:r>
            <a:r>
              <a:rPr lang="de-DE" dirty="0"/>
              <a:t>(B2) + </a:t>
            </a:r>
            <a:r>
              <a:rPr lang="de-DE" dirty="0" err="1"/>
              <a:t>bww</a:t>
            </a:r>
            <a:r>
              <a:rPr lang="de-DE" dirty="0"/>
              <a:t>(B3) + </a:t>
            </a:r>
            <a:r>
              <a:rPr lang="de-DE" dirty="0" err="1"/>
              <a:t>bww</a:t>
            </a:r>
            <a:r>
              <a:rPr lang="de-DE" dirty="0"/>
              <a:t>(B4) + </a:t>
            </a:r>
            <a:r>
              <a:rPr lang="de-DE" dirty="0" err="1"/>
              <a:t>bww</a:t>
            </a:r>
            <a:r>
              <a:rPr lang="de-DE" dirty="0"/>
              <a:t>(B5) + </a:t>
            </a:r>
            <a:r>
              <a:rPr lang="de-DE" dirty="0" err="1"/>
              <a:t>bww</a:t>
            </a:r>
            <a:r>
              <a:rPr lang="de-DE" dirty="0"/>
              <a:t>(B6) ) + (</a:t>
            </a:r>
            <a:r>
              <a:rPr lang="de-DE" dirty="0" err="1"/>
              <a:t>bww</a:t>
            </a:r>
            <a:r>
              <a:rPr lang="de-DE" dirty="0"/>
              <a:t>(C1) + </a:t>
            </a:r>
            <a:r>
              <a:rPr lang="de-DE" dirty="0" err="1"/>
              <a:t>bww</a:t>
            </a:r>
            <a:r>
              <a:rPr lang="de-DE" dirty="0"/>
              <a:t>(C2) + </a:t>
            </a:r>
            <a:r>
              <a:rPr lang="de-DE" dirty="0" err="1"/>
              <a:t>bww</a:t>
            </a:r>
            <a:r>
              <a:rPr lang="de-DE" dirty="0"/>
              <a:t>(C3) + </a:t>
            </a:r>
            <a:r>
              <a:rPr lang="de-DE" dirty="0" err="1"/>
              <a:t>bww</a:t>
            </a:r>
            <a:r>
              <a:rPr lang="de-DE" dirty="0"/>
              <a:t>(C4) + </a:t>
            </a:r>
            <a:r>
              <a:rPr lang="de-DE" dirty="0" err="1"/>
              <a:t>bww</a:t>
            </a:r>
            <a:r>
              <a:rPr lang="de-DE" dirty="0"/>
              <a:t>(C5) + </a:t>
            </a:r>
            <a:r>
              <a:rPr lang="de-DE" dirty="0" err="1"/>
              <a:t>bww</a:t>
            </a:r>
            <a:r>
              <a:rPr lang="de-DE" dirty="0"/>
              <a:t>(C6)))*10 - 125] ","</a:t>
            </a:r>
            <a:r>
              <a:rPr lang="de-DE" dirty="0" err="1"/>
              <a:t>name</a:t>
            </a:r>
            <a:r>
              <a:rPr lang="de-DE" dirty="0"/>
              <a:t>":"</a:t>
            </a:r>
            <a:r>
              <a:rPr lang="de-DE" dirty="0" err="1"/>
              <a:t>meter</a:t>
            </a:r>
            <a:r>
              <a:rPr lang="de-DE" dirty="0"/>
              <a:t>"}],"</a:t>
            </a:r>
            <a:r>
              <a:rPr lang="de-DE" dirty="0" err="1"/>
              <a:t>values</a:t>
            </a:r>
            <a:r>
              <a:rPr lang="de-DE" dirty="0"/>
              <a:t>":[{"id":1,"key":"A1","value":"S","type":"text"},{"id":2,"key":"B1","value":"U","type":"text"},{"id":3,"key":"C1","value":"E","type":"text"},{"id":4,"key":"D1","value":"D","type":"text"},{"id":5,"key":"A2","value":"A","type":"text"},{"id":6,"key":"B2","value":"P","type":"text"},{"id":7,"key":"C2","value":"F","type":"text"},{"id":8,"key":"D2","value":"E","type":"text"},{"id":9,"key":"E2","value":"L","type":"text"},{"id":10,"key":"A3","value":"B","type":"text"},{"id":11,"key":"B3","value":"L","type":"text"},{"id":12,"key":"C3","value":"U","type":"text"},{"id":13,"key":"D3","value":"M","type":"text"},{"id":14,"key":"E3","value":"E","type":"text"},{"id":15,"key":"F3","value":"N","type":"text"},{"id":16,"key":"A4","value":"E","type":"text"},{"id":17,"key":"B4","value":"N","type":"text"},{"id":18,"key":"C4","value":"T","type":"text"},{"id":19,"key":"D4","value":"E","type":"text"},{"id":20,"key":"A5","value":"K","type":"text"},{"id":21,"key":"B5","value":"R","type":"text"},{"id":22,"key":"C5","value":"E","type":"text"},{"id":23,"key":"D5","value":"M","type":"text"},{"id":24,"key":"E5","value":"L","type":"text"},{"id":25,"key":"A6","value":"G","type":"text"},{"id":26,"key":"B6","value":"O","type":"text"},{"id":27,"key":"C6","value":"L","type":"text"},{"id":28,"key":"D6","value":"D","type":"text"},{"id":29,"key":"E6","value":"E","type":"text"},{"id":30,"key":"F6","value":"L","type":"text"},{"id":31,"key":"G6","value":"S","type":"text"},{"id":32,"key":"H6","value":"E","type":"text"},{"id":33,"key":"Name","value":"Schusterjunge","type":"text"}]}</a:t>
            </a:r>
            <a:endParaRPr lang="en-DE" dirty="0"/>
          </a:p>
        </p:txBody>
      </p:sp>
    </p:spTree>
    <p:extLst>
      <p:ext uri="{BB962C8B-B14F-4D97-AF65-F5344CB8AC3E}">
        <p14:creationId xmlns:p14="http://schemas.microsoft.com/office/powerpoint/2010/main" val="50641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{"id":2,"name":"https://coord.info/GC31CD5","formulas":[{"id":1,"formula":"[(2*</a:t>
            </a:r>
            <a:r>
              <a:rPr lang="de-DE" dirty="0" err="1"/>
              <a:t>bww</a:t>
            </a:r>
            <a:r>
              <a:rPr lang="de-DE" dirty="0"/>
              <a:t>(A1)*</a:t>
            </a:r>
            <a:r>
              <a:rPr lang="de-DE" dirty="0" err="1"/>
              <a:t>bww</a:t>
            </a:r>
            <a:r>
              <a:rPr lang="de-DE" dirty="0"/>
              <a:t>(B1)*</a:t>
            </a:r>
            <a:r>
              <a:rPr lang="de-DE" dirty="0" err="1"/>
              <a:t>bww</a:t>
            </a:r>
            <a:r>
              <a:rPr lang="de-DE" dirty="0"/>
              <a:t>(D1)+6*(</a:t>
            </a:r>
            <a:r>
              <a:rPr lang="de-DE" dirty="0" err="1"/>
              <a:t>bww</a:t>
            </a:r>
            <a:r>
              <a:rPr lang="de-DE" dirty="0"/>
              <a:t>(A1)+</a:t>
            </a:r>
            <a:r>
              <a:rPr lang="de-DE" dirty="0" err="1"/>
              <a:t>bww</a:t>
            </a:r>
            <a:r>
              <a:rPr lang="de-DE" dirty="0"/>
              <a:t>(B1)+</a:t>
            </a:r>
            <a:r>
              <a:rPr lang="de-DE" dirty="0" err="1"/>
              <a:t>bww</a:t>
            </a:r>
            <a:r>
              <a:rPr lang="de-DE" dirty="0"/>
              <a:t>(C1))-3*</a:t>
            </a:r>
            <a:r>
              <a:rPr lang="de-DE" dirty="0" err="1"/>
              <a:t>bww</a:t>
            </a:r>
            <a:r>
              <a:rPr lang="de-DE" dirty="0"/>
              <a:t>(D1))]","</a:t>
            </a:r>
            <a:r>
              <a:rPr lang="de-DE" dirty="0" err="1"/>
              <a:t>name</a:t>
            </a:r>
            <a:r>
              <a:rPr lang="de-DE" dirty="0"/>
              <a:t>":"nautische Meilen"},{"id":2,"formula":"[(2*</a:t>
            </a:r>
            <a:r>
              <a:rPr lang="de-DE" dirty="0" err="1"/>
              <a:t>bww</a:t>
            </a:r>
            <a:r>
              <a:rPr lang="de-DE" dirty="0"/>
              <a:t>(C1)-</a:t>
            </a:r>
            <a:r>
              <a:rPr lang="de-DE" dirty="0" err="1"/>
              <a:t>bww</a:t>
            </a:r>
            <a:r>
              <a:rPr lang="de-DE" dirty="0"/>
              <a:t>(D1))*(</a:t>
            </a:r>
            <a:r>
              <a:rPr lang="de-DE" dirty="0" err="1"/>
              <a:t>bww</a:t>
            </a:r>
            <a:r>
              <a:rPr lang="de-DE" dirty="0"/>
              <a:t>(A1)+</a:t>
            </a:r>
            <a:r>
              <a:rPr lang="de-DE" dirty="0" err="1"/>
              <a:t>bww</a:t>
            </a:r>
            <a:r>
              <a:rPr lang="de-DE" dirty="0"/>
              <a:t>(B1)+</a:t>
            </a:r>
            <a:r>
              <a:rPr lang="de-DE" dirty="0" err="1"/>
              <a:t>bww</a:t>
            </a:r>
            <a:r>
              <a:rPr lang="de-DE" dirty="0"/>
              <a:t>(C1)+</a:t>
            </a:r>
            <a:r>
              <a:rPr lang="de-DE" dirty="0" err="1"/>
              <a:t>bww</a:t>
            </a:r>
            <a:r>
              <a:rPr lang="de-DE" dirty="0"/>
              <a:t>(D1))+</a:t>
            </a:r>
            <a:r>
              <a:rPr lang="de-DE" dirty="0" err="1"/>
              <a:t>bww</a:t>
            </a:r>
            <a:r>
              <a:rPr lang="de-DE" dirty="0"/>
              <a:t>(B1)-</a:t>
            </a:r>
            <a:r>
              <a:rPr lang="de-DE" dirty="0" err="1"/>
              <a:t>bww</a:t>
            </a:r>
            <a:r>
              <a:rPr lang="de-DE" dirty="0"/>
              <a:t>(A1)]","</a:t>
            </a:r>
            <a:r>
              <a:rPr lang="de-DE" dirty="0" err="1"/>
              <a:t>name</a:t>
            </a:r>
            <a:r>
              <a:rPr lang="de-DE" dirty="0"/>
              <a:t>":"Grad"},{"id":3,"formula":"[</a:t>
            </a:r>
            <a:r>
              <a:rPr lang="de-DE" dirty="0" err="1"/>
              <a:t>bww</a:t>
            </a:r>
            <a:r>
              <a:rPr lang="de-DE" dirty="0"/>
              <a:t>(B1)-</a:t>
            </a:r>
            <a:r>
              <a:rPr lang="de-DE" dirty="0" err="1"/>
              <a:t>bww</a:t>
            </a:r>
            <a:r>
              <a:rPr lang="de-DE" dirty="0"/>
              <a:t>(D1)+(</a:t>
            </a:r>
            <a:r>
              <a:rPr lang="de-DE" dirty="0" err="1"/>
              <a:t>bww</a:t>
            </a:r>
            <a:r>
              <a:rPr lang="de-DE" dirty="0"/>
              <a:t>(B1)/(</a:t>
            </a:r>
            <a:r>
              <a:rPr lang="de-DE" dirty="0" err="1"/>
              <a:t>bww</a:t>
            </a:r>
            <a:r>
              <a:rPr lang="de-DE" dirty="0"/>
              <a:t>(C1)*</a:t>
            </a:r>
            <a:r>
              <a:rPr lang="de-DE" dirty="0" err="1"/>
              <a:t>bww</a:t>
            </a:r>
            <a:r>
              <a:rPr lang="de-DE" dirty="0"/>
              <a:t>(C1)*</a:t>
            </a:r>
            <a:r>
              <a:rPr lang="de-DE" dirty="0" err="1"/>
              <a:t>bww</a:t>
            </a:r>
            <a:r>
              <a:rPr lang="de-DE" dirty="0"/>
              <a:t>(D1)))] ","</a:t>
            </a:r>
            <a:r>
              <a:rPr lang="de-DE" dirty="0" err="1"/>
              <a:t>name</a:t>
            </a:r>
            <a:r>
              <a:rPr lang="de-DE" dirty="0"/>
              <a:t>":"km"},{"id":4,"formula":"[</a:t>
            </a:r>
            <a:r>
              <a:rPr lang="de-DE" dirty="0" err="1"/>
              <a:t>bww</a:t>
            </a:r>
            <a:r>
              <a:rPr lang="de-DE" dirty="0"/>
              <a:t>(A1)+</a:t>
            </a:r>
            <a:r>
              <a:rPr lang="de-DE" dirty="0" err="1"/>
              <a:t>bww</a:t>
            </a:r>
            <a:r>
              <a:rPr lang="de-DE" dirty="0"/>
              <a:t>(B1)+</a:t>
            </a:r>
            <a:r>
              <a:rPr lang="de-DE" dirty="0" err="1"/>
              <a:t>bww</a:t>
            </a:r>
            <a:r>
              <a:rPr lang="de-DE" dirty="0"/>
              <a:t>(C1)+</a:t>
            </a:r>
            <a:r>
              <a:rPr lang="de-DE" dirty="0" err="1"/>
              <a:t>bww</a:t>
            </a:r>
            <a:r>
              <a:rPr lang="de-DE" dirty="0"/>
              <a:t>(D1)+</a:t>
            </a:r>
            <a:r>
              <a:rPr lang="de-DE" dirty="0" err="1"/>
              <a:t>bww</a:t>
            </a:r>
            <a:r>
              <a:rPr lang="de-DE" dirty="0"/>
              <a:t>(C1)*</a:t>
            </a:r>
            <a:r>
              <a:rPr lang="de-DE" dirty="0" err="1"/>
              <a:t>bww</a:t>
            </a:r>
            <a:r>
              <a:rPr lang="de-DE" dirty="0"/>
              <a:t>(D1)] ","</a:t>
            </a:r>
            <a:r>
              <a:rPr lang="de-DE" dirty="0" err="1"/>
              <a:t>name</a:t>
            </a:r>
            <a:r>
              <a:rPr lang="de-DE" dirty="0"/>
              <a:t>":"Grad"},{"id":5,"formula":"N 40° 44.09674'\</a:t>
            </a:r>
            <a:r>
              <a:rPr lang="de-DE" dirty="0" err="1"/>
              <a:t>nW</a:t>
            </a:r>
            <a:r>
              <a:rPr lang="de-DE" dirty="0"/>
              <a:t> 073° 57.627911'"},{"id":6,"formula":"[</a:t>
            </a:r>
            <a:r>
              <a:rPr lang="de-DE" dirty="0" err="1"/>
              <a:t>bww</a:t>
            </a:r>
            <a:r>
              <a:rPr lang="de-DE" dirty="0"/>
              <a:t>(B2)*</a:t>
            </a:r>
            <a:r>
              <a:rPr lang="de-DE" dirty="0" err="1"/>
              <a:t>bww</a:t>
            </a:r>
            <a:r>
              <a:rPr lang="de-DE" dirty="0"/>
              <a:t>(C2)*</a:t>
            </a:r>
            <a:r>
              <a:rPr lang="de-DE" dirty="0" err="1"/>
              <a:t>bww</a:t>
            </a:r>
            <a:r>
              <a:rPr lang="de-DE" dirty="0"/>
              <a:t>(E2)*(</a:t>
            </a:r>
            <a:r>
              <a:rPr lang="de-DE" dirty="0" err="1"/>
              <a:t>bww</a:t>
            </a:r>
            <a:r>
              <a:rPr lang="de-DE" dirty="0"/>
              <a:t>(D2)-</a:t>
            </a:r>
            <a:r>
              <a:rPr lang="de-DE" dirty="0" err="1"/>
              <a:t>bww</a:t>
            </a:r>
            <a:r>
              <a:rPr lang="de-DE" dirty="0"/>
              <a:t>(A2))-</a:t>
            </a:r>
            <a:r>
              <a:rPr lang="de-DE" dirty="0" err="1"/>
              <a:t>bww</a:t>
            </a:r>
            <a:r>
              <a:rPr lang="de-DE" dirty="0"/>
              <a:t>(B2)*</a:t>
            </a:r>
            <a:r>
              <a:rPr lang="de-DE" dirty="0" err="1"/>
              <a:t>bww</a:t>
            </a:r>
            <a:r>
              <a:rPr lang="de-DE" dirty="0"/>
              <a:t>(C2)*</a:t>
            </a:r>
            <a:r>
              <a:rPr lang="de-DE" dirty="0" err="1"/>
              <a:t>bww</a:t>
            </a:r>
            <a:r>
              <a:rPr lang="de-DE" dirty="0"/>
              <a:t>(D2)+</a:t>
            </a:r>
            <a:r>
              <a:rPr lang="de-DE" dirty="0" err="1"/>
              <a:t>bww</a:t>
            </a:r>
            <a:r>
              <a:rPr lang="de-DE" dirty="0"/>
              <a:t>(B2)-</a:t>
            </a:r>
            <a:r>
              <a:rPr lang="de-DE" dirty="0" err="1"/>
              <a:t>bww</a:t>
            </a:r>
            <a:r>
              <a:rPr lang="de-DE" dirty="0"/>
              <a:t>(C2)-</a:t>
            </a:r>
            <a:r>
              <a:rPr lang="de-DE" dirty="0" err="1"/>
              <a:t>bww</a:t>
            </a:r>
            <a:r>
              <a:rPr lang="de-DE" dirty="0"/>
              <a:t>(A2)]","</a:t>
            </a:r>
            <a:r>
              <a:rPr lang="de-DE" dirty="0" err="1"/>
              <a:t>name</a:t>
            </a:r>
            <a:r>
              <a:rPr lang="de-DE" dirty="0"/>
              <a:t>":"km"},{"id":7,"formula":"[</a:t>
            </a:r>
            <a:r>
              <a:rPr lang="de-DE" dirty="0" err="1"/>
              <a:t>bww</a:t>
            </a:r>
            <a:r>
              <a:rPr lang="de-DE" dirty="0"/>
              <a:t>(C2)*(</a:t>
            </a:r>
            <a:r>
              <a:rPr lang="de-DE" dirty="0" err="1"/>
              <a:t>bww</a:t>
            </a:r>
            <a:r>
              <a:rPr lang="de-DE" dirty="0"/>
              <a:t>(A2)+</a:t>
            </a:r>
            <a:r>
              <a:rPr lang="de-DE" dirty="0" err="1"/>
              <a:t>bww</a:t>
            </a:r>
            <a:r>
              <a:rPr lang="de-DE" dirty="0"/>
              <a:t>(B2)+</a:t>
            </a:r>
            <a:r>
              <a:rPr lang="de-DE" dirty="0" err="1"/>
              <a:t>bww</a:t>
            </a:r>
            <a:r>
              <a:rPr lang="de-DE" dirty="0"/>
              <a:t>(C2)+2*</a:t>
            </a:r>
            <a:r>
              <a:rPr lang="de-DE" dirty="0" err="1"/>
              <a:t>bww</a:t>
            </a:r>
            <a:r>
              <a:rPr lang="de-DE" dirty="0"/>
              <a:t>(E2))]"},{"id":8,"formula":"N 37° 58.383354'\</a:t>
            </a:r>
            <a:r>
              <a:rPr lang="de-DE" dirty="0" err="1"/>
              <a:t>nW</a:t>
            </a:r>
            <a:r>
              <a:rPr lang="de-DE" dirty="0"/>
              <a:t> 122° 26.694979'"},{"id":9,"formula":"[</a:t>
            </a:r>
            <a:r>
              <a:rPr lang="de-DE" dirty="0" err="1"/>
              <a:t>bww</a:t>
            </a:r>
            <a:r>
              <a:rPr lang="de-DE" dirty="0"/>
              <a:t>(E2)*</a:t>
            </a:r>
            <a:r>
              <a:rPr lang="de-DE" dirty="0" err="1"/>
              <a:t>bww</a:t>
            </a:r>
            <a:r>
              <a:rPr lang="de-DE" dirty="0"/>
              <a:t>(E2)/</a:t>
            </a:r>
            <a:r>
              <a:rPr lang="de-DE" dirty="0" err="1"/>
              <a:t>bww</a:t>
            </a:r>
            <a:r>
              <a:rPr lang="de-DE" dirty="0"/>
              <a:t>(C2)+(</a:t>
            </a:r>
            <a:r>
              <a:rPr lang="de-DE" dirty="0" err="1"/>
              <a:t>bww</a:t>
            </a:r>
            <a:r>
              <a:rPr lang="de-DE" dirty="0"/>
              <a:t>(D2)-</a:t>
            </a:r>
            <a:r>
              <a:rPr lang="de-DE" dirty="0" err="1"/>
              <a:t>bww</a:t>
            </a:r>
            <a:r>
              <a:rPr lang="de-DE" dirty="0"/>
              <a:t>(A2))/</a:t>
            </a:r>
            <a:r>
              <a:rPr lang="de-DE" dirty="0" err="1"/>
              <a:t>bww</a:t>
            </a:r>
            <a:r>
              <a:rPr lang="de-DE" dirty="0"/>
              <a:t>(D2)]"},{"id":10,"formula":" [(</a:t>
            </a:r>
            <a:r>
              <a:rPr lang="de-DE" dirty="0" err="1"/>
              <a:t>bww</a:t>
            </a:r>
            <a:r>
              <a:rPr lang="de-DE" dirty="0"/>
              <a:t>(A2)+</a:t>
            </a:r>
            <a:r>
              <a:rPr lang="de-DE" dirty="0" err="1"/>
              <a:t>bww</a:t>
            </a:r>
            <a:r>
              <a:rPr lang="de-DE" dirty="0"/>
              <a:t>(B2)+</a:t>
            </a:r>
            <a:r>
              <a:rPr lang="de-DE" dirty="0" err="1"/>
              <a:t>bww</a:t>
            </a:r>
            <a:r>
              <a:rPr lang="de-DE" dirty="0"/>
              <a:t>(C2)+</a:t>
            </a:r>
            <a:r>
              <a:rPr lang="de-DE" dirty="0" err="1"/>
              <a:t>bww</a:t>
            </a:r>
            <a:r>
              <a:rPr lang="de-DE" dirty="0"/>
              <a:t>(D2)+</a:t>
            </a:r>
            <a:r>
              <a:rPr lang="de-DE" dirty="0" err="1"/>
              <a:t>bww</a:t>
            </a:r>
            <a:r>
              <a:rPr lang="de-DE" dirty="0"/>
              <a:t>(E2))*(</a:t>
            </a:r>
            <a:r>
              <a:rPr lang="de-DE" dirty="0" err="1"/>
              <a:t>bww</a:t>
            </a:r>
            <a:r>
              <a:rPr lang="de-DE" dirty="0"/>
              <a:t>(D2)-</a:t>
            </a:r>
            <a:r>
              <a:rPr lang="de-DE" dirty="0" err="1"/>
              <a:t>bww</a:t>
            </a:r>
            <a:r>
              <a:rPr lang="de-DE" dirty="0"/>
              <a:t>(A2))-</a:t>
            </a:r>
            <a:r>
              <a:rPr lang="de-DE" dirty="0" err="1"/>
              <a:t>bww</a:t>
            </a:r>
            <a:r>
              <a:rPr lang="de-DE" dirty="0"/>
              <a:t>(A2)]"},{"id":11,"formula":" [(</a:t>
            </a:r>
            <a:r>
              <a:rPr lang="de-DE" dirty="0" err="1"/>
              <a:t>bww</a:t>
            </a:r>
            <a:r>
              <a:rPr lang="de-DE" dirty="0"/>
              <a:t>(E3)-</a:t>
            </a:r>
            <a:r>
              <a:rPr lang="de-DE" dirty="0" err="1"/>
              <a:t>bww</a:t>
            </a:r>
            <a:r>
              <a:rPr lang="de-DE" dirty="0"/>
              <a:t>(A3))*</a:t>
            </a:r>
            <a:r>
              <a:rPr lang="de-DE" dirty="0" err="1"/>
              <a:t>bww</a:t>
            </a:r>
            <a:r>
              <a:rPr lang="de-DE" dirty="0"/>
              <a:t>(B3)*</a:t>
            </a:r>
            <a:r>
              <a:rPr lang="de-DE" dirty="0" err="1"/>
              <a:t>bww</a:t>
            </a:r>
            <a:r>
              <a:rPr lang="de-DE" dirty="0"/>
              <a:t>(C3)*</a:t>
            </a:r>
            <a:r>
              <a:rPr lang="de-DE" dirty="0" err="1"/>
              <a:t>bww</a:t>
            </a:r>
            <a:r>
              <a:rPr lang="de-DE" dirty="0"/>
              <a:t>(D3)-</a:t>
            </a:r>
            <a:r>
              <a:rPr lang="de-DE" dirty="0" err="1"/>
              <a:t>bww</a:t>
            </a:r>
            <a:r>
              <a:rPr lang="de-DE" dirty="0"/>
              <a:t>(C3)*</a:t>
            </a:r>
            <a:r>
              <a:rPr lang="de-DE" dirty="0" err="1"/>
              <a:t>bww</a:t>
            </a:r>
            <a:r>
              <a:rPr lang="de-DE" dirty="0"/>
              <a:t>(F3)-</a:t>
            </a:r>
            <a:r>
              <a:rPr lang="de-DE" dirty="0" err="1"/>
              <a:t>bww</a:t>
            </a:r>
            <a:r>
              <a:rPr lang="de-DE" dirty="0"/>
              <a:t>(A3)*(</a:t>
            </a:r>
            <a:r>
              <a:rPr lang="de-DE" dirty="0" err="1"/>
              <a:t>bww</a:t>
            </a:r>
            <a:r>
              <a:rPr lang="de-DE" dirty="0"/>
              <a:t>(A3)+</a:t>
            </a:r>
            <a:r>
              <a:rPr lang="de-DE" dirty="0" err="1"/>
              <a:t>bww</a:t>
            </a:r>
            <a:r>
              <a:rPr lang="de-DE" dirty="0"/>
              <a:t>(E3))]","</a:t>
            </a:r>
            <a:r>
              <a:rPr lang="de-DE" dirty="0" err="1"/>
              <a:t>name</a:t>
            </a:r>
            <a:r>
              <a:rPr lang="de-DE" dirty="0"/>
              <a:t>":"km"},{"id":12,"formula":"[(</a:t>
            </a:r>
            <a:r>
              <a:rPr lang="de-DE" dirty="0" err="1"/>
              <a:t>bww</a:t>
            </a:r>
            <a:r>
              <a:rPr lang="de-DE" dirty="0"/>
              <a:t>(A3)+</a:t>
            </a:r>
            <a:r>
              <a:rPr lang="de-DE" dirty="0" err="1"/>
              <a:t>bww</a:t>
            </a:r>
            <a:r>
              <a:rPr lang="de-DE" dirty="0"/>
              <a:t>(B3)+</a:t>
            </a:r>
            <a:r>
              <a:rPr lang="de-DE" dirty="0" err="1"/>
              <a:t>bww</a:t>
            </a:r>
            <a:r>
              <a:rPr lang="de-DE" dirty="0"/>
              <a:t>(C3)+</a:t>
            </a:r>
            <a:r>
              <a:rPr lang="de-DE" dirty="0" err="1"/>
              <a:t>bww</a:t>
            </a:r>
            <a:r>
              <a:rPr lang="de-DE" dirty="0"/>
              <a:t>(D3)+</a:t>
            </a:r>
            <a:r>
              <a:rPr lang="de-DE" dirty="0" err="1"/>
              <a:t>bww</a:t>
            </a:r>
            <a:r>
              <a:rPr lang="de-DE" dirty="0"/>
              <a:t>(E3)+</a:t>
            </a:r>
            <a:r>
              <a:rPr lang="de-DE" dirty="0" err="1"/>
              <a:t>bww</a:t>
            </a:r>
            <a:r>
              <a:rPr lang="de-DE" dirty="0"/>
              <a:t>(F3))*</a:t>
            </a:r>
            <a:r>
              <a:rPr lang="de-DE" dirty="0" err="1"/>
              <a:t>bww</a:t>
            </a:r>
            <a:r>
              <a:rPr lang="de-DE" dirty="0"/>
              <a:t>(E3)-</a:t>
            </a:r>
            <a:r>
              <a:rPr lang="de-DE" dirty="0" err="1"/>
              <a:t>bww</a:t>
            </a:r>
            <a:r>
              <a:rPr lang="de-DE" dirty="0"/>
              <a:t>(F3)-</a:t>
            </a:r>
            <a:r>
              <a:rPr lang="de-DE" dirty="0" err="1"/>
              <a:t>bww</a:t>
            </a:r>
            <a:r>
              <a:rPr lang="de-DE" dirty="0"/>
              <a:t>(A3)]","</a:t>
            </a:r>
            <a:r>
              <a:rPr lang="de-DE" dirty="0" err="1"/>
              <a:t>name</a:t>
            </a:r>
            <a:r>
              <a:rPr lang="de-DE" dirty="0"/>
              <a:t>":"Grad"},{"id":13,"formula":"[</a:t>
            </a:r>
            <a:r>
              <a:rPr lang="de-DE" dirty="0" err="1"/>
              <a:t>bww</a:t>
            </a:r>
            <a:r>
              <a:rPr lang="de-DE" dirty="0"/>
              <a:t>(D3) - (</a:t>
            </a:r>
            <a:r>
              <a:rPr lang="de-DE" dirty="0" err="1"/>
              <a:t>bww</a:t>
            </a:r>
            <a:r>
              <a:rPr lang="de-DE" dirty="0"/>
              <a:t>(C3) / (</a:t>
            </a:r>
            <a:r>
              <a:rPr lang="de-DE" dirty="0" err="1"/>
              <a:t>bww</a:t>
            </a:r>
            <a:r>
              <a:rPr lang="de-DE" dirty="0"/>
              <a:t>(A3) * </a:t>
            </a:r>
            <a:r>
              <a:rPr lang="de-DE" dirty="0" err="1"/>
              <a:t>bww</a:t>
            </a:r>
            <a:r>
              <a:rPr lang="de-DE" dirty="0"/>
              <a:t>(E3)))]","</a:t>
            </a:r>
            <a:r>
              <a:rPr lang="de-DE" dirty="0" err="1"/>
              <a:t>name</a:t>
            </a:r>
            <a:r>
              <a:rPr lang="de-DE" dirty="0"/>
              <a:t>":"Meilen"},{"id":14,"formula":"[</a:t>
            </a:r>
            <a:r>
              <a:rPr lang="de-DE" dirty="0" err="1"/>
              <a:t>bww</a:t>
            </a:r>
            <a:r>
              <a:rPr lang="de-DE" dirty="0"/>
              <a:t>(B3)*</a:t>
            </a:r>
            <a:r>
              <a:rPr lang="de-DE" dirty="0" err="1"/>
              <a:t>bww</a:t>
            </a:r>
            <a:r>
              <a:rPr lang="de-DE" dirty="0"/>
              <a:t>(D3)+</a:t>
            </a:r>
            <a:r>
              <a:rPr lang="de-DE" dirty="0" err="1"/>
              <a:t>bww</a:t>
            </a:r>
            <a:r>
              <a:rPr lang="de-DE" dirty="0"/>
              <a:t>(E3)-</a:t>
            </a:r>
            <a:r>
              <a:rPr lang="de-DE" dirty="0" err="1"/>
              <a:t>bww</a:t>
            </a:r>
            <a:r>
              <a:rPr lang="de-DE" dirty="0"/>
              <a:t>(A3)]"},{"id":15,"formula":"[(</a:t>
            </a:r>
            <a:r>
              <a:rPr lang="de-DE" dirty="0" err="1"/>
              <a:t>bww</a:t>
            </a:r>
            <a:r>
              <a:rPr lang="de-DE" dirty="0"/>
              <a:t>(B4)*</a:t>
            </a:r>
            <a:r>
              <a:rPr lang="de-DE" dirty="0" err="1"/>
              <a:t>bww</a:t>
            </a:r>
            <a:r>
              <a:rPr lang="de-DE" dirty="0"/>
              <a:t>(C4)+</a:t>
            </a:r>
            <a:r>
              <a:rPr lang="de-DE" dirty="0" err="1"/>
              <a:t>bww</a:t>
            </a:r>
            <a:r>
              <a:rPr lang="de-DE" dirty="0"/>
              <a:t>(A4)+</a:t>
            </a:r>
            <a:r>
              <a:rPr lang="de-DE" dirty="0" err="1"/>
              <a:t>bww</a:t>
            </a:r>
            <a:r>
              <a:rPr lang="de-DE" dirty="0"/>
              <a:t>(D4))*</a:t>
            </a:r>
            <a:r>
              <a:rPr lang="de-DE" dirty="0" err="1"/>
              <a:t>bww</a:t>
            </a:r>
            <a:r>
              <a:rPr lang="de-DE" dirty="0"/>
              <a:t>(C4)+</a:t>
            </a:r>
            <a:r>
              <a:rPr lang="de-DE" dirty="0" err="1"/>
              <a:t>bww</a:t>
            </a:r>
            <a:r>
              <a:rPr lang="de-DE" dirty="0"/>
              <a:t>(D4)+</a:t>
            </a:r>
            <a:r>
              <a:rPr lang="de-DE" dirty="0" err="1"/>
              <a:t>bww</a:t>
            </a:r>
            <a:r>
              <a:rPr lang="de-DE" dirty="0"/>
              <a:t>(C4)/(</a:t>
            </a:r>
            <a:r>
              <a:rPr lang="de-DE" dirty="0" err="1"/>
              <a:t>bww</a:t>
            </a:r>
            <a:r>
              <a:rPr lang="de-DE" dirty="0"/>
              <a:t>(A4)+</a:t>
            </a:r>
            <a:r>
              <a:rPr lang="de-DE" dirty="0" err="1"/>
              <a:t>bww</a:t>
            </a:r>
            <a:r>
              <a:rPr lang="de-DE" dirty="0"/>
              <a:t>(D4))]","</a:t>
            </a:r>
            <a:r>
              <a:rPr lang="de-DE" dirty="0" err="1"/>
              <a:t>name</a:t>
            </a:r>
            <a:r>
              <a:rPr lang="de-DE" dirty="0"/>
              <a:t>":"km"},{"id":16,"formula":" [</a:t>
            </a:r>
            <a:r>
              <a:rPr lang="de-DE" dirty="0" err="1"/>
              <a:t>bww</a:t>
            </a:r>
            <a:r>
              <a:rPr lang="de-DE" dirty="0"/>
              <a:t>(A4)*</a:t>
            </a:r>
            <a:r>
              <a:rPr lang="de-DE" dirty="0" err="1"/>
              <a:t>bww</a:t>
            </a:r>
            <a:r>
              <a:rPr lang="de-DE" dirty="0"/>
              <a:t>(B4)*</a:t>
            </a:r>
            <a:r>
              <a:rPr lang="de-DE" dirty="0" err="1"/>
              <a:t>bww</a:t>
            </a:r>
            <a:r>
              <a:rPr lang="de-DE" dirty="0"/>
              <a:t>(D4)-</a:t>
            </a:r>
            <a:r>
              <a:rPr lang="de-DE" dirty="0" err="1"/>
              <a:t>bww</a:t>
            </a:r>
            <a:r>
              <a:rPr lang="de-DE" dirty="0"/>
              <a:t>(C4)-</a:t>
            </a:r>
            <a:r>
              <a:rPr lang="de-DE" dirty="0" err="1"/>
              <a:t>bww</a:t>
            </a:r>
            <a:r>
              <a:rPr lang="de-DE" dirty="0"/>
              <a:t>(B4)] "},{"id":17,"formula":"N 56° 04.738272'  E 037° 31.564001'"},{"id":18,"formula":"[</a:t>
            </a:r>
            <a:r>
              <a:rPr lang="de-DE" dirty="0" err="1"/>
              <a:t>bww</a:t>
            </a:r>
            <a:r>
              <a:rPr lang="de-DE" dirty="0"/>
              <a:t>(B4)+</a:t>
            </a:r>
            <a:r>
              <a:rPr lang="de-DE" dirty="0" err="1"/>
              <a:t>bww</a:t>
            </a:r>
            <a:r>
              <a:rPr lang="de-DE" dirty="0"/>
              <a:t>(C4)+</a:t>
            </a:r>
            <a:r>
              <a:rPr lang="de-DE" dirty="0" err="1"/>
              <a:t>bww</a:t>
            </a:r>
            <a:r>
              <a:rPr lang="de-DE" dirty="0"/>
              <a:t>(C4)/</a:t>
            </a:r>
            <a:r>
              <a:rPr lang="de-DE" dirty="0" err="1"/>
              <a:t>bww</a:t>
            </a:r>
            <a:r>
              <a:rPr lang="de-DE" dirty="0"/>
              <a:t>(D4)/</a:t>
            </a:r>
            <a:r>
              <a:rPr lang="de-DE" dirty="0" err="1"/>
              <a:t>bww</a:t>
            </a:r>
            <a:r>
              <a:rPr lang="de-DE" dirty="0"/>
              <a:t>(D4)] ","</a:t>
            </a:r>
            <a:r>
              <a:rPr lang="de-DE" dirty="0" err="1"/>
              <a:t>name</a:t>
            </a:r>
            <a:r>
              <a:rPr lang="de-DE" dirty="0"/>
              <a:t>":"km"},{"id":19,"formula":"[(</a:t>
            </a:r>
            <a:r>
              <a:rPr lang="de-DE" dirty="0" err="1"/>
              <a:t>bww</a:t>
            </a:r>
            <a:r>
              <a:rPr lang="de-DE" dirty="0"/>
              <a:t>(A4)+</a:t>
            </a:r>
            <a:r>
              <a:rPr lang="de-DE" dirty="0" err="1"/>
              <a:t>bww</a:t>
            </a:r>
            <a:r>
              <a:rPr lang="de-DE" dirty="0"/>
              <a:t>(D4))*</a:t>
            </a:r>
            <a:r>
              <a:rPr lang="de-DE" dirty="0" err="1"/>
              <a:t>bww</a:t>
            </a:r>
            <a:r>
              <a:rPr lang="de-DE" dirty="0"/>
              <a:t>(B4)+</a:t>
            </a:r>
            <a:r>
              <a:rPr lang="de-DE" dirty="0" err="1"/>
              <a:t>bww</a:t>
            </a:r>
            <a:r>
              <a:rPr lang="de-DE" dirty="0"/>
              <a:t>(C4)+</a:t>
            </a:r>
            <a:r>
              <a:rPr lang="de-DE" dirty="0" err="1"/>
              <a:t>bww</a:t>
            </a:r>
            <a:r>
              <a:rPr lang="de-DE" dirty="0"/>
              <a:t>(C4)/(</a:t>
            </a:r>
            <a:r>
              <a:rPr lang="de-DE" dirty="0" err="1"/>
              <a:t>bww</a:t>
            </a:r>
            <a:r>
              <a:rPr lang="de-DE" dirty="0"/>
              <a:t>(A4)+</a:t>
            </a:r>
            <a:r>
              <a:rPr lang="de-DE" dirty="0" err="1"/>
              <a:t>bww</a:t>
            </a:r>
            <a:r>
              <a:rPr lang="de-DE" dirty="0"/>
              <a:t>(D4))]"},{"id":20,"formula":"N 55° 46.895665' E 037° 41.84743'"},{"id":21,"formula":"[</a:t>
            </a:r>
            <a:r>
              <a:rPr lang="de-DE" dirty="0" err="1"/>
              <a:t>bww</a:t>
            </a:r>
            <a:r>
              <a:rPr lang="de-DE" dirty="0"/>
              <a:t>(A5)*</a:t>
            </a:r>
            <a:r>
              <a:rPr lang="de-DE" dirty="0" err="1"/>
              <a:t>bww</a:t>
            </a:r>
            <a:r>
              <a:rPr lang="de-DE" dirty="0"/>
              <a:t>(B5)*</a:t>
            </a:r>
            <a:r>
              <a:rPr lang="de-DE" dirty="0" err="1"/>
              <a:t>bww</a:t>
            </a:r>
            <a:r>
              <a:rPr lang="de-DE" dirty="0"/>
              <a:t>(C5)+(</a:t>
            </a:r>
            <a:r>
              <a:rPr lang="de-DE" dirty="0" err="1"/>
              <a:t>bww</a:t>
            </a:r>
            <a:r>
              <a:rPr lang="de-DE" dirty="0"/>
              <a:t>(D5)+</a:t>
            </a:r>
            <a:r>
              <a:rPr lang="de-DE" dirty="0" err="1"/>
              <a:t>bww</a:t>
            </a:r>
            <a:r>
              <a:rPr lang="de-DE" dirty="0"/>
              <a:t>(E5))*(</a:t>
            </a:r>
            <a:r>
              <a:rPr lang="de-DE" dirty="0" err="1"/>
              <a:t>bww</a:t>
            </a:r>
            <a:r>
              <a:rPr lang="de-DE" dirty="0"/>
              <a:t>(D5)+</a:t>
            </a:r>
            <a:r>
              <a:rPr lang="de-DE" dirty="0" err="1"/>
              <a:t>bww</a:t>
            </a:r>
            <a:r>
              <a:rPr lang="de-DE" dirty="0"/>
              <a:t>(E5))] ","</a:t>
            </a:r>
            <a:r>
              <a:rPr lang="de-DE" dirty="0" err="1"/>
              <a:t>name</a:t>
            </a:r>
            <a:r>
              <a:rPr lang="de-DE" dirty="0"/>
              <a:t>":"km"},{"id":22,"formula":"[(</a:t>
            </a:r>
            <a:r>
              <a:rPr lang="de-DE" dirty="0" err="1"/>
              <a:t>bww</a:t>
            </a:r>
            <a:r>
              <a:rPr lang="de-DE" dirty="0"/>
              <a:t>(A5)+</a:t>
            </a:r>
            <a:r>
              <a:rPr lang="de-DE" dirty="0" err="1"/>
              <a:t>bww</a:t>
            </a:r>
            <a:r>
              <a:rPr lang="de-DE" dirty="0"/>
              <a:t>(B5)+</a:t>
            </a:r>
            <a:r>
              <a:rPr lang="de-DE" dirty="0" err="1"/>
              <a:t>bww</a:t>
            </a:r>
            <a:r>
              <a:rPr lang="de-DE" dirty="0"/>
              <a:t>(C5)+</a:t>
            </a:r>
            <a:r>
              <a:rPr lang="de-DE" dirty="0" err="1"/>
              <a:t>bww</a:t>
            </a:r>
            <a:r>
              <a:rPr lang="de-DE" dirty="0"/>
              <a:t>(D5)+</a:t>
            </a:r>
            <a:r>
              <a:rPr lang="de-DE" dirty="0" err="1"/>
              <a:t>bww</a:t>
            </a:r>
            <a:r>
              <a:rPr lang="de-DE" dirty="0"/>
              <a:t>(E5))*4+(</a:t>
            </a:r>
            <a:r>
              <a:rPr lang="de-DE" dirty="0" err="1"/>
              <a:t>bww</a:t>
            </a:r>
            <a:r>
              <a:rPr lang="de-DE" dirty="0"/>
              <a:t>(A5)+</a:t>
            </a:r>
            <a:r>
              <a:rPr lang="de-DE" dirty="0" err="1"/>
              <a:t>bww</a:t>
            </a:r>
            <a:r>
              <a:rPr lang="de-DE" dirty="0"/>
              <a:t>(C5))*2]"},{"id":23,"formula":"[</a:t>
            </a:r>
            <a:r>
              <a:rPr lang="de-DE" dirty="0" err="1"/>
              <a:t>bww</a:t>
            </a:r>
            <a:r>
              <a:rPr lang="de-DE" dirty="0"/>
              <a:t>(A5)+</a:t>
            </a:r>
            <a:r>
              <a:rPr lang="de-DE" dirty="0" err="1"/>
              <a:t>bww</a:t>
            </a:r>
            <a:r>
              <a:rPr lang="de-DE" dirty="0"/>
              <a:t>(D5)-((</a:t>
            </a:r>
            <a:r>
              <a:rPr lang="de-DE" dirty="0" err="1"/>
              <a:t>bww</a:t>
            </a:r>
            <a:r>
              <a:rPr lang="de-DE" dirty="0"/>
              <a:t>(A5)+</a:t>
            </a:r>
            <a:r>
              <a:rPr lang="de-DE" dirty="0" err="1"/>
              <a:t>bww</a:t>
            </a:r>
            <a:r>
              <a:rPr lang="de-DE" dirty="0"/>
              <a:t>(B5)+</a:t>
            </a:r>
            <a:r>
              <a:rPr lang="de-DE" dirty="0" err="1"/>
              <a:t>bww</a:t>
            </a:r>
            <a:r>
              <a:rPr lang="de-DE" dirty="0"/>
              <a:t>(C5)+</a:t>
            </a:r>
            <a:r>
              <a:rPr lang="de-DE" dirty="0" err="1"/>
              <a:t>bww</a:t>
            </a:r>
            <a:r>
              <a:rPr lang="de-DE" dirty="0"/>
              <a:t>(D5)+</a:t>
            </a:r>
            <a:r>
              <a:rPr lang="de-DE" dirty="0" err="1"/>
              <a:t>bww</a:t>
            </a:r>
            <a:r>
              <a:rPr lang="de-DE" dirty="0"/>
              <a:t>(E5))*4+(</a:t>
            </a:r>
            <a:r>
              <a:rPr lang="de-DE" dirty="0" err="1"/>
              <a:t>bww</a:t>
            </a:r>
            <a:r>
              <a:rPr lang="de-DE" dirty="0"/>
              <a:t>(A5)+</a:t>
            </a:r>
            <a:r>
              <a:rPr lang="de-DE" dirty="0" err="1"/>
              <a:t>bww</a:t>
            </a:r>
            <a:r>
              <a:rPr lang="de-DE" dirty="0"/>
              <a:t>(C5))*2)/(2*</a:t>
            </a:r>
            <a:r>
              <a:rPr lang="de-DE" dirty="0" err="1"/>
              <a:t>bww</a:t>
            </a:r>
            <a:r>
              <a:rPr lang="de-DE" dirty="0"/>
              <a:t>(C5))/(2*</a:t>
            </a:r>
            <a:r>
              <a:rPr lang="de-DE" dirty="0" err="1"/>
              <a:t>bww</a:t>
            </a:r>
            <a:r>
              <a:rPr lang="de-DE" dirty="0"/>
              <a:t>(C5))] "},{"id":24,"formula":"[</a:t>
            </a:r>
            <a:r>
              <a:rPr lang="de-DE" dirty="0" err="1"/>
              <a:t>bww</a:t>
            </a:r>
            <a:r>
              <a:rPr lang="de-DE" dirty="0"/>
              <a:t>(D5)*</a:t>
            </a:r>
            <a:r>
              <a:rPr lang="de-DE" dirty="0" err="1"/>
              <a:t>bww</a:t>
            </a:r>
            <a:r>
              <a:rPr lang="de-DE" dirty="0"/>
              <a:t>(E5)+2*</a:t>
            </a:r>
            <a:r>
              <a:rPr lang="de-DE" dirty="0" err="1"/>
              <a:t>bww</a:t>
            </a:r>
            <a:r>
              <a:rPr lang="de-DE" dirty="0"/>
              <a:t>(C5)]"},{"id":25,"formula":"[</a:t>
            </a:r>
            <a:r>
              <a:rPr lang="de-DE" dirty="0" err="1"/>
              <a:t>bww</a:t>
            </a:r>
            <a:r>
              <a:rPr lang="de-DE" dirty="0"/>
              <a:t>(A6)*</a:t>
            </a:r>
            <a:r>
              <a:rPr lang="de-DE" dirty="0" err="1"/>
              <a:t>bww</a:t>
            </a:r>
            <a:r>
              <a:rPr lang="de-DE" dirty="0"/>
              <a:t>(E6)*</a:t>
            </a:r>
            <a:r>
              <a:rPr lang="de-DE" dirty="0" err="1"/>
              <a:t>bww</a:t>
            </a:r>
            <a:r>
              <a:rPr lang="de-DE" dirty="0"/>
              <a:t>(H6)] "},{"id":26,"formula":"[</a:t>
            </a:r>
            <a:r>
              <a:rPr lang="de-DE" dirty="0" err="1"/>
              <a:t>bww</a:t>
            </a:r>
            <a:r>
              <a:rPr lang="de-DE" dirty="0"/>
              <a:t>(C6)*</a:t>
            </a:r>
            <a:r>
              <a:rPr lang="de-DE" dirty="0" err="1"/>
              <a:t>bww</a:t>
            </a:r>
            <a:r>
              <a:rPr lang="de-DE" dirty="0"/>
              <a:t>(G6)-</a:t>
            </a:r>
            <a:r>
              <a:rPr lang="de-DE" dirty="0" err="1"/>
              <a:t>bww</a:t>
            </a:r>
            <a:r>
              <a:rPr lang="de-DE" dirty="0"/>
              <a:t>(B6)]"},{"id":27,"formula":"[</a:t>
            </a:r>
            <a:r>
              <a:rPr lang="de-DE" dirty="0" err="1"/>
              <a:t>bww</a:t>
            </a:r>
            <a:r>
              <a:rPr lang="de-DE" dirty="0"/>
              <a:t>(A6)*</a:t>
            </a:r>
            <a:r>
              <a:rPr lang="de-DE" dirty="0" err="1"/>
              <a:t>bww</a:t>
            </a:r>
            <a:r>
              <a:rPr lang="de-DE" dirty="0"/>
              <a:t>(B6)*</a:t>
            </a:r>
            <a:r>
              <a:rPr lang="de-DE" dirty="0" err="1"/>
              <a:t>bww</a:t>
            </a:r>
            <a:r>
              <a:rPr lang="de-DE" dirty="0"/>
              <a:t>(D6)*</a:t>
            </a:r>
            <a:r>
              <a:rPr lang="de-DE" dirty="0" err="1"/>
              <a:t>bww</a:t>
            </a:r>
            <a:r>
              <a:rPr lang="de-DE" dirty="0"/>
              <a:t>(F6)+</a:t>
            </a:r>
            <a:r>
              <a:rPr lang="de-DE" dirty="0" err="1"/>
              <a:t>bww</a:t>
            </a:r>
            <a:r>
              <a:rPr lang="de-DE" dirty="0"/>
              <a:t>(C6)]","</a:t>
            </a:r>
            <a:r>
              <a:rPr lang="de-DE" dirty="0" err="1"/>
              <a:t>name</a:t>
            </a:r>
            <a:r>
              <a:rPr lang="de-DE" dirty="0"/>
              <a:t>":"</a:t>
            </a:r>
            <a:r>
              <a:rPr lang="de-DE" dirty="0" err="1"/>
              <a:t>Fuss</a:t>
            </a:r>
            <a:r>
              <a:rPr lang="de-DE" dirty="0"/>
              <a:t>"},{"id":28,"formula":"[</a:t>
            </a:r>
            <a:r>
              <a:rPr lang="de-DE" dirty="0" err="1"/>
              <a:t>bww</a:t>
            </a:r>
            <a:r>
              <a:rPr lang="de-DE" dirty="0"/>
              <a:t>(F6)*</a:t>
            </a:r>
            <a:r>
              <a:rPr lang="de-DE" dirty="0" err="1"/>
              <a:t>bww</a:t>
            </a:r>
            <a:r>
              <a:rPr lang="de-DE" dirty="0"/>
              <a:t>(G6)+</a:t>
            </a:r>
            <a:r>
              <a:rPr lang="de-DE" dirty="0" err="1"/>
              <a:t>bww</a:t>
            </a:r>
            <a:r>
              <a:rPr lang="de-DE" dirty="0"/>
              <a:t>(B6)*</a:t>
            </a:r>
            <a:r>
              <a:rPr lang="de-DE" dirty="0" err="1"/>
              <a:t>bww</a:t>
            </a:r>
            <a:r>
              <a:rPr lang="de-DE" dirty="0"/>
              <a:t>(D6)-2*</a:t>
            </a:r>
            <a:r>
              <a:rPr lang="de-DE" dirty="0" err="1"/>
              <a:t>bww</a:t>
            </a:r>
            <a:r>
              <a:rPr lang="de-DE" dirty="0"/>
              <a:t>(H6)] "},{"id":29,"formula":" [(</a:t>
            </a:r>
            <a:r>
              <a:rPr lang="de-DE" dirty="0" err="1"/>
              <a:t>bww</a:t>
            </a:r>
            <a:r>
              <a:rPr lang="de-DE" dirty="0"/>
              <a:t>(A1) + </a:t>
            </a:r>
            <a:r>
              <a:rPr lang="de-DE" dirty="0" err="1"/>
              <a:t>bww</a:t>
            </a:r>
            <a:r>
              <a:rPr lang="de-DE" dirty="0"/>
              <a:t>(A2) + </a:t>
            </a:r>
            <a:r>
              <a:rPr lang="de-DE" dirty="0" err="1"/>
              <a:t>bww</a:t>
            </a:r>
            <a:r>
              <a:rPr lang="de-DE" dirty="0"/>
              <a:t>(A3) + </a:t>
            </a:r>
            <a:r>
              <a:rPr lang="de-DE" dirty="0" err="1"/>
              <a:t>bww</a:t>
            </a:r>
            <a:r>
              <a:rPr lang="de-DE" dirty="0"/>
              <a:t>(A4) + </a:t>
            </a:r>
            <a:r>
              <a:rPr lang="de-DE" dirty="0" err="1"/>
              <a:t>bww</a:t>
            </a:r>
            <a:r>
              <a:rPr lang="de-DE" dirty="0"/>
              <a:t>(A5) + </a:t>
            </a:r>
            <a:r>
              <a:rPr lang="de-DE" dirty="0" err="1"/>
              <a:t>bww</a:t>
            </a:r>
            <a:r>
              <a:rPr lang="de-DE" dirty="0"/>
              <a:t>(A6)) + (</a:t>
            </a:r>
            <a:r>
              <a:rPr lang="de-DE" dirty="0" err="1"/>
              <a:t>bww</a:t>
            </a:r>
            <a:r>
              <a:rPr lang="de-DE" dirty="0"/>
              <a:t>(D1) + </a:t>
            </a:r>
            <a:r>
              <a:rPr lang="de-DE" dirty="0" err="1"/>
              <a:t>bww</a:t>
            </a:r>
            <a:r>
              <a:rPr lang="de-DE" dirty="0"/>
              <a:t>(D2) + </a:t>
            </a:r>
            <a:r>
              <a:rPr lang="de-DE" dirty="0" err="1"/>
              <a:t>bww</a:t>
            </a:r>
            <a:r>
              <a:rPr lang="de-DE" dirty="0"/>
              <a:t>(D3) + </a:t>
            </a:r>
            <a:r>
              <a:rPr lang="de-DE" dirty="0" err="1"/>
              <a:t>bww</a:t>
            </a:r>
            <a:r>
              <a:rPr lang="de-DE" dirty="0"/>
              <a:t>(D4) + </a:t>
            </a:r>
            <a:r>
              <a:rPr lang="de-DE" dirty="0" err="1"/>
              <a:t>bww</a:t>
            </a:r>
            <a:r>
              <a:rPr lang="de-DE" dirty="0"/>
              <a:t>(D5) +</a:t>
            </a:r>
            <a:r>
              <a:rPr lang="de-DE" dirty="0" err="1"/>
              <a:t>bww</a:t>
            </a:r>
            <a:r>
              <a:rPr lang="de-DE" dirty="0"/>
              <a:t>(D6))*2 + 31.3]","</a:t>
            </a:r>
            <a:r>
              <a:rPr lang="de-DE" dirty="0" err="1"/>
              <a:t>name</a:t>
            </a:r>
            <a:r>
              <a:rPr lang="de-DE" dirty="0"/>
              <a:t>":"Grad"},{"id":30,"formula":"[(</a:t>
            </a:r>
            <a:r>
              <a:rPr lang="de-DE" dirty="0" err="1"/>
              <a:t>bww</a:t>
            </a:r>
            <a:r>
              <a:rPr lang="de-DE" dirty="0"/>
              <a:t>(Name) + (</a:t>
            </a:r>
            <a:r>
              <a:rPr lang="de-DE" dirty="0" err="1"/>
              <a:t>bww</a:t>
            </a:r>
            <a:r>
              <a:rPr lang="de-DE" dirty="0"/>
              <a:t>(B1) + </a:t>
            </a:r>
            <a:r>
              <a:rPr lang="de-DE" dirty="0" err="1"/>
              <a:t>bww</a:t>
            </a:r>
            <a:r>
              <a:rPr lang="de-DE" dirty="0"/>
              <a:t>(B2) + </a:t>
            </a:r>
            <a:r>
              <a:rPr lang="de-DE" dirty="0" err="1"/>
              <a:t>bww</a:t>
            </a:r>
            <a:r>
              <a:rPr lang="de-DE" dirty="0"/>
              <a:t>(B3) + </a:t>
            </a:r>
            <a:r>
              <a:rPr lang="de-DE" dirty="0" err="1"/>
              <a:t>bww</a:t>
            </a:r>
            <a:r>
              <a:rPr lang="de-DE" dirty="0"/>
              <a:t>(B4) + </a:t>
            </a:r>
            <a:r>
              <a:rPr lang="de-DE" dirty="0" err="1"/>
              <a:t>bww</a:t>
            </a:r>
            <a:r>
              <a:rPr lang="de-DE" dirty="0"/>
              <a:t>(B5) + </a:t>
            </a:r>
            <a:r>
              <a:rPr lang="de-DE" dirty="0" err="1"/>
              <a:t>bww</a:t>
            </a:r>
            <a:r>
              <a:rPr lang="de-DE" dirty="0"/>
              <a:t>(B6) ) + (</a:t>
            </a:r>
            <a:r>
              <a:rPr lang="de-DE" dirty="0" err="1"/>
              <a:t>bww</a:t>
            </a:r>
            <a:r>
              <a:rPr lang="de-DE" dirty="0"/>
              <a:t>(C1) + </a:t>
            </a:r>
            <a:r>
              <a:rPr lang="de-DE" dirty="0" err="1"/>
              <a:t>bww</a:t>
            </a:r>
            <a:r>
              <a:rPr lang="de-DE" dirty="0"/>
              <a:t>(C2) + </a:t>
            </a:r>
            <a:r>
              <a:rPr lang="de-DE" dirty="0" err="1"/>
              <a:t>bww</a:t>
            </a:r>
            <a:r>
              <a:rPr lang="de-DE" dirty="0"/>
              <a:t>(C3) + </a:t>
            </a:r>
            <a:r>
              <a:rPr lang="de-DE" dirty="0" err="1"/>
              <a:t>bww</a:t>
            </a:r>
            <a:r>
              <a:rPr lang="de-DE" dirty="0"/>
              <a:t>(C4) + </a:t>
            </a:r>
            <a:r>
              <a:rPr lang="de-DE" dirty="0" err="1"/>
              <a:t>bww</a:t>
            </a:r>
            <a:r>
              <a:rPr lang="de-DE" dirty="0"/>
              <a:t>(C5) + </a:t>
            </a:r>
            <a:r>
              <a:rPr lang="de-DE" dirty="0" err="1"/>
              <a:t>bww</a:t>
            </a:r>
            <a:r>
              <a:rPr lang="de-DE" dirty="0"/>
              <a:t>(C6)))*10 - 125] ","</a:t>
            </a:r>
            <a:r>
              <a:rPr lang="de-DE" dirty="0" err="1"/>
              <a:t>name</a:t>
            </a:r>
            <a:r>
              <a:rPr lang="de-DE" dirty="0"/>
              <a:t>":"</a:t>
            </a:r>
            <a:r>
              <a:rPr lang="de-DE" dirty="0" err="1"/>
              <a:t>meter</a:t>
            </a:r>
            <a:r>
              <a:rPr lang="de-DE" dirty="0"/>
              <a:t>"}],"</a:t>
            </a:r>
            <a:r>
              <a:rPr lang="de-DE" dirty="0" err="1"/>
              <a:t>values</a:t>
            </a:r>
            <a:r>
              <a:rPr lang="de-DE" dirty="0"/>
              <a:t>":[{"id":1,"key":"A1","value":"S","type":"text"},{"id":2,"key":"B1","value":"U","type":"text"},{"id":3,"key":"C1","value":"E","type":"text"},{"id":4,"key":"D1","value":"D","type":"text"},{"id":5,"key":"A2","value":"A","type":"text"},{"id":6,"key":"B2","value":"P","type":"text"},{"id":7,"key":"C2","value":"F","type":"text"},{"id":8,"key":"D2","value":"E","type":"text"},{"id":9,"key":"E2","value":"L","type":"text"},{"id":10,"key":"A3","value":"B","type":"text"},{"id":11,"key":"B3","value":"L","type":"text"},{"id":12,"key":"C3","value":"U","type":"text"},{"id":13,"key":"D3","value":"M","type":"text"},{"id":14,"key":"E3","value":"E","type":"text"},{"id":15,"key":"F3","value":"N","type":"text"},{"id":16,"key":"A4","value":"E","type":"text"},{"id":17,"key":"B4","value":"N","type":"text"},{"id":18,"key":"C4","value":"T","type":"text"},{"id":19,"key":"D4","value":"E","type":"text"},{"id":20,"key":"A5","value":"K","type":"text"},{"id":21,"key":"B5","value":"R","type":"text"},{"id":22,"key":"C5","value":"E","type":"text"},{"id":23,"key":"D5","value":"M","type":"text"},{"id":24,"key":"E5","value":"L","type":"text"},{"id":25,"key":"A6","value":"G","type":"text"},{"id":26,"key":"B6","value":"O","type":"text"},{"id":27,"key":"C6","value":"L","type":"text"},{"id":28,"key":"D6","value":"D","type":"text"},{"id":29,"key":"E6","value":"E","type":"text"},{"id":30,"key":"F6","value":"L","type":"text"},{"id":31,"key":"G6","value":"S","type":"text"},{"id":32,"key":"H6","value":"E","type":"text"},{"id":33,"key":"Name","value":"Schusterjunge","type":"text"}]}</a:t>
            </a:r>
            <a:endParaRPr lang="en-DE" dirty="0"/>
          </a:p>
        </p:txBody>
      </p:sp>
    </p:spTree>
    <p:extLst>
      <p:ext uri="{BB962C8B-B14F-4D97-AF65-F5344CB8AC3E}">
        <p14:creationId xmlns:p14="http://schemas.microsoft.com/office/powerpoint/2010/main" val="63296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a:prstGeom prst="rect">
            <a:avLst/>
          </a:prstGeo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238250" y="3602038"/>
            <a:ext cx="74295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Tree>
    <p:extLst>
      <p:ext uri="{BB962C8B-B14F-4D97-AF65-F5344CB8AC3E}">
        <p14:creationId xmlns:p14="http://schemas.microsoft.com/office/powerpoint/2010/main" val="210099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266700" y="224451"/>
            <a:ext cx="9372599" cy="689950"/>
          </a:xfrm>
          <a:prstGeom prst="rect">
            <a:avLst/>
          </a:prstGeom>
        </p:spPr>
        <p:txBody>
          <a:bodyPr>
            <a:noAutofit/>
          </a:bodyPr>
          <a:lstStyle>
            <a:lvl1pPr>
              <a:defRPr sz="4800" b="1">
                <a:latin typeface="+mn-lt"/>
              </a:defRPr>
            </a:lvl1pPr>
          </a:lstStyle>
          <a:p>
            <a:r>
              <a:rPr lang="de-DE"/>
              <a:t>Mastertitelformat bearbeiten</a:t>
            </a:r>
            <a:endParaRPr lang="en-US" dirty="0"/>
          </a:p>
        </p:txBody>
      </p:sp>
      <p:sp>
        <p:nvSpPr>
          <p:cNvPr id="3" name="Rechteck 2">
            <a:extLst>
              <a:ext uri="{FF2B5EF4-FFF2-40B4-BE49-F238E27FC236}">
                <a16:creationId xmlns:a16="http://schemas.microsoft.com/office/drawing/2014/main" id="{2DB38E09-4607-A059-C794-CB5C9D0CF9D9}"/>
              </a:ext>
            </a:extLst>
          </p:cNvPr>
          <p:cNvSpPr/>
          <p:nvPr userDrawn="1"/>
        </p:nvSpPr>
        <p:spPr>
          <a:xfrm>
            <a:off x="0" y="-1"/>
            <a:ext cx="9906000" cy="1400488"/>
          </a:xfrm>
          <a:prstGeom prst="rect">
            <a:avLst/>
          </a:prstGeom>
          <a:gradFill flip="none" rotWithShape="1">
            <a:gsLst>
              <a:gs pos="0">
                <a:schemeClr val="bg1"/>
              </a:gs>
              <a:gs pos="100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 name="Textfeld 3">
            <a:extLst>
              <a:ext uri="{FF2B5EF4-FFF2-40B4-BE49-F238E27FC236}">
                <a16:creationId xmlns:a16="http://schemas.microsoft.com/office/drawing/2014/main" id="{D3D49F90-B512-FE62-A12B-5AC8A5B222B8}"/>
              </a:ext>
            </a:extLst>
          </p:cNvPr>
          <p:cNvSpPr txBox="1"/>
          <p:nvPr userDrawn="1"/>
        </p:nvSpPr>
        <p:spPr>
          <a:xfrm>
            <a:off x="4968774" y="6581001"/>
            <a:ext cx="1201932" cy="276999"/>
          </a:xfrm>
          <a:prstGeom prst="rect">
            <a:avLst/>
          </a:prstGeom>
          <a:noFill/>
        </p:spPr>
        <p:txBody>
          <a:bodyPr wrap="none" rtlCol="0">
            <a:spAutoFit/>
          </a:bodyPr>
          <a:lstStyle/>
          <a:p>
            <a:r>
              <a:rPr lang="de-DE" sz="1200" dirty="0">
                <a:solidFill>
                  <a:schemeClr val="bg1">
                    <a:lumMod val="50000"/>
                  </a:schemeClr>
                </a:solidFill>
              </a:rPr>
              <a:t>CC BY-NC-SA 4.0</a:t>
            </a:r>
            <a:endParaRPr lang="en-DE" sz="1200" dirty="0">
              <a:solidFill>
                <a:schemeClr val="bg1">
                  <a:lumMod val="50000"/>
                </a:schemeClr>
              </a:solidFill>
            </a:endParaRPr>
          </a:p>
        </p:txBody>
      </p:sp>
    </p:spTree>
    <p:extLst>
      <p:ext uri="{BB962C8B-B14F-4D97-AF65-F5344CB8AC3E}">
        <p14:creationId xmlns:p14="http://schemas.microsoft.com/office/powerpoint/2010/main" val="27279865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457043"/>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12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64.png"/></Relationships>
</file>

<file path=ppt/slides/_rels/slide10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67.png"/></Relationships>
</file>

<file path=ppt/slides/_rels/slide10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67.png"/><Relationship Id="rId4" Type="http://schemas.openxmlformats.org/officeDocument/2006/relationships/image" Target="../media/image170.png"/></Relationships>
</file>

<file path=ppt/slides/_rels/slide103.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71.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10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67.png"/><Relationship Id="rId4" Type="http://schemas.openxmlformats.org/officeDocument/2006/relationships/image" Target="../media/image176.png"/></Relationships>
</file>

<file path=ppt/slides/_rels/slide10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64.png"/></Relationships>
</file>

<file path=ppt/slides/_rels/slide10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67.png"/><Relationship Id="rId4" Type="http://schemas.openxmlformats.org/officeDocument/2006/relationships/image" Target="../media/image179.gif"/></Relationships>
</file>

<file path=ppt/slides/_rels/slide10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67.png"/></Relationships>
</file>

<file path=ppt/slides/_rels/slide10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67.png"/></Relationships>
</file>

<file path=ppt/slides/_rels/slide10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35.png"/><Relationship Id="rId4" Type="http://schemas.openxmlformats.org/officeDocument/2006/relationships/image" Target="../media/image18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67.png"/></Relationships>
</file>

<file path=ppt/slides/_rels/slide11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67.png"/></Relationships>
</file>

<file path=ppt/slides/_rels/slide11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11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9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93.png"/></Relationships>
</file>

<file path=ppt/slides/_rels/slide11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1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1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200.png"/></Relationships>
</file>

<file path=ppt/slides/_rels/slide11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64.png"/></Relationships>
</file>

<file path=ppt/slides/_rels/slide11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67.png"/><Relationship Id="rId4" Type="http://schemas.openxmlformats.org/officeDocument/2006/relationships/image" Target="../media/image202.png"/></Relationships>
</file>

<file path=ppt/slides/_rels/slide11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35.png"/><Relationship Id="rId4" Type="http://schemas.openxmlformats.org/officeDocument/2006/relationships/image" Target="../media/image205.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07.png"/><Relationship Id="rId7" Type="http://schemas.openxmlformats.org/officeDocument/2006/relationships/image" Target="../media/image35.png"/><Relationship Id="rId2"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209.png"/><Relationship Id="rId4" Type="http://schemas.openxmlformats.org/officeDocument/2006/relationships/image" Target="../media/image208.png"/></Relationships>
</file>

<file path=ppt/slides/_rels/slide12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64.png"/></Relationships>
</file>

<file path=ppt/slides/_rels/slide122.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35.png"/><Relationship Id="rId4" Type="http://schemas.openxmlformats.org/officeDocument/2006/relationships/image" Target="../media/image212.png"/></Relationships>
</file>

<file path=ppt/slides/_rels/slide12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35.png"/><Relationship Id="rId4" Type="http://schemas.openxmlformats.org/officeDocument/2006/relationships/image" Target="../media/image213.png"/></Relationships>
</file>

<file path=ppt/slides/_rels/slide12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67.png"/></Relationships>
</file>

<file path=ppt/slides/_rels/slide12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2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167.png"/></Relationships>
</file>

<file path=ppt/slides/_rels/slide1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167.png"/></Relationships>
</file>

<file path=ppt/slides/_rels/slide129.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35.png"/><Relationship Id="rId4" Type="http://schemas.openxmlformats.org/officeDocument/2006/relationships/image" Target="../media/image22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0.xml.rels><?xml version="1.0" encoding="UTF-8" standalone="yes"?>
<Relationships xmlns="http://schemas.openxmlformats.org/package/2006/relationships"><Relationship Id="rId3" Type="http://schemas.openxmlformats.org/officeDocument/2006/relationships/image" Target="../media/image229.png"/><Relationship Id="rId7" Type="http://schemas.openxmlformats.org/officeDocument/2006/relationships/image" Target="../media/image16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31.png"/><Relationship Id="rId4" Type="http://schemas.openxmlformats.org/officeDocument/2006/relationships/image" Target="../media/image230.png"/></Relationships>
</file>

<file path=ppt/slides/_rels/slide131.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35.png"/><Relationship Id="rId4" Type="http://schemas.openxmlformats.org/officeDocument/2006/relationships/image" Target="../media/image234.png"/></Relationships>
</file>

<file path=ppt/slides/_rels/slide132.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236.png"/><Relationship Id="rId7" Type="http://schemas.openxmlformats.org/officeDocument/2006/relationships/image" Target="../media/image35.png"/><Relationship Id="rId2" Type="http://schemas.openxmlformats.org/officeDocument/2006/relationships/image" Target="../media/image235.png"/><Relationship Id="rId1" Type="http://schemas.openxmlformats.org/officeDocument/2006/relationships/slideLayout" Target="../slideLayouts/slideLayout2.xml"/><Relationship Id="rId6" Type="http://schemas.openxmlformats.org/officeDocument/2006/relationships/image" Target="../media/image239.png"/><Relationship Id="rId5" Type="http://schemas.openxmlformats.org/officeDocument/2006/relationships/image" Target="../media/image238.png"/><Relationship Id="rId4" Type="http://schemas.openxmlformats.org/officeDocument/2006/relationships/image" Target="../media/image237.png"/></Relationships>
</file>

<file path=ppt/slides/_rels/slide13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64.png"/></Relationships>
</file>

<file path=ppt/slides/_rels/slide134.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35.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35.png"/><Relationship Id="rId4" Type="http://schemas.openxmlformats.org/officeDocument/2006/relationships/image" Target="../media/image244.png"/></Relationships>
</file>

<file path=ppt/slides/_rels/slide136.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67.png"/></Relationships>
</file>

<file path=ppt/slides/_rels/slide137.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67.png"/></Relationships>
</file>

<file path=ppt/slides/_rels/slide13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67.png"/></Relationships>
</file>

<file path=ppt/slides/_rels/slide13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6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0.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67.png"/></Relationships>
</file>

<file path=ppt/slides/_rels/slide141.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42.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43.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44.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45.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46.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67.png"/></Relationships>
</file>

<file path=ppt/slides/_rels/slide14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64.png"/></Relationships>
</file>

<file path=ppt/slides/_rels/slide1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7.png"/><Relationship Id="rId1" Type="http://schemas.openxmlformats.org/officeDocument/2006/relationships/slideLayout" Target="../slideLayouts/slideLayout2.xml"/><Relationship Id="rId5" Type="http://schemas.openxmlformats.org/officeDocument/2006/relationships/image" Target="../media/image266.png"/><Relationship Id="rId4" Type="http://schemas.openxmlformats.org/officeDocument/2006/relationships/image" Target="../media/image265.png"/></Relationships>
</file>

<file path=ppt/slides/_rels/slide14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64.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267.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51.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52.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67.png"/></Relationships>
</file>

<file path=ppt/slides/_rels/slide153.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54.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55.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35.png"/><Relationship Id="rId4" Type="http://schemas.openxmlformats.org/officeDocument/2006/relationships/image" Target="../media/image278.png"/></Relationships>
</file>

<file path=ppt/slides/_rels/slide156.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57.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35.png"/><Relationship Id="rId4" Type="http://schemas.openxmlformats.org/officeDocument/2006/relationships/image" Target="../media/image282.png"/></Relationships>
</file>

<file path=ppt/slides/_rels/slide158.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pn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35.png"/><Relationship Id="rId4" Type="http://schemas.openxmlformats.org/officeDocument/2006/relationships/image" Target="../media/image285.png"/></Relationships>
</file>

<file path=ppt/slides/_rels/slide159.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pn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35.png"/><Relationship Id="rId4" Type="http://schemas.openxmlformats.org/officeDocument/2006/relationships/image" Target="../media/image288.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0.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61.xml.rels><?xml version="1.0" encoding="UTF-8" standalone="yes"?>
<Relationships xmlns="http://schemas.openxmlformats.org/package/2006/relationships"><Relationship Id="rId3" Type="http://schemas.openxmlformats.org/officeDocument/2006/relationships/image" Target="../media/image291.png"/><Relationship Id="rId7"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293.png"/><Relationship Id="rId4" Type="http://schemas.openxmlformats.org/officeDocument/2006/relationships/image" Target="../media/image292.png"/></Relationships>
</file>

<file path=ppt/slides/_rels/slide162.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35.png"/><Relationship Id="rId4" Type="http://schemas.openxmlformats.org/officeDocument/2006/relationships/image" Target="../media/image295.png"/></Relationships>
</file>

<file path=ppt/slides/_rels/slide163.xml.rels><?xml version="1.0" encoding="UTF-8" standalone="yes"?>
<Relationships xmlns="http://schemas.openxmlformats.org/package/2006/relationships"><Relationship Id="rId3" Type="http://schemas.openxmlformats.org/officeDocument/2006/relationships/image" Target="../media/image296.png"/><Relationship Id="rId7" Type="http://schemas.openxmlformats.org/officeDocument/2006/relationships/image" Target="../media/image16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98.png"/><Relationship Id="rId4" Type="http://schemas.openxmlformats.org/officeDocument/2006/relationships/image" Target="../media/image297.png"/></Relationships>
</file>

<file path=ppt/slides/_rels/slide164.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1.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66.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67.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image" Target="../media/image305.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68.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35.png"/><Relationship Id="rId4" Type="http://schemas.openxmlformats.org/officeDocument/2006/relationships/image" Target="../media/image308.png"/></Relationships>
</file>

<file path=ppt/slides/_rels/slide169.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9.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67.png"/></Relationships>
</file>

<file path=ppt/slides/_rels/slide17.xml.rels><?xml version="1.0" encoding="UTF-8" standalone="yes"?>
<Relationships xmlns="http://schemas.openxmlformats.org/package/2006/relationships"><Relationship Id="rId8" Type="http://schemas.openxmlformats.org/officeDocument/2006/relationships/slide" Target="slide127.xml"/><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7.png"/><Relationship Id="rId4" Type="http://schemas.openxmlformats.org/officeDocument/2006/relationships/image" Target="../media/image38.png"/><Relationship Id="rId9" Type="http://schemas.openxmlformats.org/officeDocument/2006/relationships/image" Target="../media/image40.png"/></Relationships>
</file>

<file path=ppt/slides/_rels/slide170.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71.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313.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72.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73.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35.png"/><Relationship Id="rId2" Type="http://schemas.openxmlformats.org/officeDocument/2006/relationships/image" Target="../media/image317.png"/><Relationship Id="rId1" Type="http://schemas.openxmlformats.org/officeDocument/2006/relationships/slideLayout" Target="../slideLayouts/slideLayout2.xml"/><Relationship Id="rId6" Type="http://schemas.openxmlformats.org/officeDocument/2006/relationships/image" Target="../media/image320.png"/><Relationship Id="rId5" Type="http://schemas.openxmlformats.org/officeDocument/2006/relationships/image" Target="../media/image319.png"/><Relationship Id="rId4" Type="http://schemas.openxmlformats.org/officeDocument/2006/relationships/image" Target="../media/image318.png"/></Relationships>
</file>

<file path=ppt/slides/_rels/slide174.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image" Target="../media/image321.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75.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324.png"/><Relationship Id="rId7" Type="http://schemas.openxmlformats.org/officeDocument/2006/relationships/image" Target="../media/image35.png"/><Relationship Id="rId2" Type="http://schemas.openxmlformats.org/officeDocument/2006/relationships/image" Target="../media/image323.png"/><Relationship Id="rId1" Type="http://schemas.openxmlformats.org/officeDocument/2006/relationships/slideLayout" Target="../slideLayouts/slideLayout2.xml"/><Relationship Id="rId6" Type="http://schemas.openxmlformats.org/officeDocument/2006/relationships/image" Target="../media/image327.png"/><Relationship Id="rId5" Type="http://schemas.openxmlformats.org/officeDocument/2006/relationships/image" Target="../media/image326.png"/><Relationship Id="rId4" Type="http://schemas.openxmlformats.org/officeDocument/2006/relationships/image" Target="../media/image325.png"/></Relationships>
</file>

<file path=ppt/slides/_rels/slide176.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pn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35.png"/><Relationship Id="rId4" Type="http://schemas.openxmlformats.org/officeDocument/2006/relationships/image" Target="../media/image330.png"/></Relationships>
</file>

<file path=ppt/slides/_rels/slide177.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image" Target="../media/image331.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35.png"/><Relationship Id="rId4" Type="http://schemas.openxmlformats.org/officeDocument/2006/relationships/image" Target="../media/image334.png"/></Relationships>
</file>

<file path=ppt/slides/_rels/slide179.xml.rels><?xml version="1.0" encoding="UTF-8" standalone="yes"?>
<Relationships xmlns="http://schemas.openxmlformats.org/package/2006/relationships"><Relationship Id="rId3" Type="http://schemas.openxmlformats.org/officeDocument/2006/relationships/image" Target="../media/image335.png"/><Relationship Id="rId7" Type="http://schemas.openxmlformats.org/officeDocument/2006/relationships/image" Target="../media/image16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37.png"/><Relationship Id="rId4" Type="http://schemas.openxmlformats.org/officeDocument/2006/relationships/image" Target="../media/image336.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80.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image" Target="../media/image338.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81.xml.rels><?xml version="1.0" encoding="UTF-8" standalone="yes"?>
<Relationships xmlns="http://schemas.openxmlformats.org/package/2006/relationships"><Relationship Id="rId3" Type="http://schemas.openxmlformats.org/officeDocument/2006/relationships/image" Target="../media/image341.png"/><Relationship Id="rId7" Type="http://schemas.openxmlformats.org/officeDocument/2006/relationships/image" Target="../media/image167.png"/><Relationship Id="rId2" Type="http://schemas.openxmlformats.org/officeDocument/2006/relationships/image" Target="../media/image34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3.png"/><Relationship Id="rId4" Type="http://schemas.openxmlformats.org/officeDocument/2006/relationships/image" Target="../media/image342.png"/></Relationships>
</file>

<file path=ppt/slides/_rels/slide182.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image" Target="../media/image344.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83.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image" Target="../media/image346.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image" Target="../media/image348.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85.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image" Target="../media/image350.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86.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image" Target="../media/image352.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87.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35.png"/><Relationship Id="rId4" Type="http://schemas.openxmlformats.org/officeDocument/2006/relationships/image" Target="../media/image355.png"/></Relationships>
</file>

<file path=ppt/slides/_rels/slide188.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image" Target="../media/image356.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89.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image" Target="../media/image358.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360.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91.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35.png"/><Relationship Id="rId4" Type="http://schemas.openxmlformats.org/officeDocument/2006/relationships/image" Target="../media/image363.png"/></Relationships>
</file>

<file path=ppt/slides/_rels/slide192.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35.png"/><Relationship Id="rId4" Type="http://schemas.openxmlformats.org/officeDocument/2006/relationships/image" Target="../media/image365.png"/></Relationships>
</file>

<file path=ppt/slides/_rels/slide193.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image" Target="../media/image366.pn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35.png"/><Relationship Id="rId4" Type="http://schemas.openxmlformats.org/officeDocument/2006/relationships/image" Target="../media/image368.png"/></Relationships>
</file>

<file path=ppt/slides/_rels/slide194.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369.pn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35.png"/><Relationship Id="rId4" Type="http://schemas.openxmlformats.org/officeDocument/2006/relationships/image" Target="../media/image371.png"/></Relationships>
</file>

<file path=ppt/slides/_rels/slide195.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image" Target="../media/image372.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96.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image" Target="../media/image374.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197.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78.png"/><Relationship Id="rId5" Type="http://schemas.openxmlformats.org/officeDocument/2006/relationships/image" Target="../media/image377.png"/><Relationship Id="rId4" Type="http://schemas.openxmlformats.org/officeDocument/2006/relationships/image" Target="../media/image35.png"/></Relationships>
</file>

<file path=ppt/slides/_rels/slide198.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79.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67.png"/></Relationships>
</file>

<file path=ppt/slides/_rels/slide199.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image" Target="../media/image381.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6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384.png"/><Relationship Id="rId2" Type="http://schemas.openxmlformats.org/officeDocument/2006/relationships/image" Target="../media/image38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67.png"/></Relationships>
</file>

<file path=ppt/slides/_rels/slide20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64.png"/></Relationships>
</file>

<file path=ppt/slides/_rels/slide202.xml.rels><?xml version="1.0" encoding="UTF-8" standalone="yes"?>
<Relationships xmlns="http://schemas.openxmlformats.org/package/2006/relationships"><Relationship Id="rId3" Type="http://schemas.openxmlformats.org/officeDocument/2006/relationships/image" Target="../media/image386.png"/><Relationship Id="rId2" Type="http://schemas.openxmlformats.org/officeDocument/2006/relationships/image" Target="../media/image385.pn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35.png"/><Relationship Id="rId4" Type="http://schemas.openxmlformats.org/officeDocument/2006/relationships/image" Target="../media/image387.png"/></Relationships>
</file>

<file path=ppt/slides/_rels/slide203.xml.rels><?xml version="1.0" encoding="UTF-8" standalone="yes"?>
<Relationships xmlns="http://schemas.openxmlformats.org/package/2006/relationships"><Relationship Id="rId3" Type="http://schemas.openxmlformats.org/officeDocument/2006/relationships/image" Target="../media/image389.png"/><Relationship Id="rId2" Type="http://schemas.openxmlformats.org/officeDocument/2006/relationships/image" Target="../media/image388.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204.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image" Target="../media/image390.pn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35.png"/><Relationship Id="rId4" Type="http://schemas.openxmlformats.org/officeDocument/2006/relationships/image" Target="../media/image392.png"/></Relationships>
</file>

<file path=ppt/slides/_rels/slide205.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image" Target="../media/image393.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67.png"/><Relationship Id="rId4" Type="http://schemas.openxmlformats.org/officeDocument/2006/relationships/image" Target="../media/image395.png"/></Relationships>
</file>

<file path=ppt/slides/_rels/slide206.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image" Target="../media/image396.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207.xml.rels><?xml version="1.0" encoding="UTF-8" standalone="yes"?>
<Relationships xmlns="http://schemas.openxmlformats.org/package/2006/relationships"><Relationship Id="rId3" Type="http://schemas.openxmlformats.org/officeDocument/2006/relationships/image" Target="../media/image399.png"/><Relationship Id="rId2" Type="http://schemas.openxmlformats.org/officeDocument/2006/relationships/image" Target="../media/image398.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208.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image" Target="../media/image400.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67.png"/></Relationships>
</file>

<file path=ppt/slides/_rels/slide209.xml.rels><?xml version="1.0" encoding="UTF-8" standalone="yes"?>
<Relationships xmlns="http://schemas.openxmlformats.org/package/2006/relationships"><Relationship Id="rId3" Type="http://schemas.openxmlformats.org/officeDocument/2006/relationships/image" Target="../media/image403.png"/><Relationship Id="rId2" Type="http://schemas.openxmlformats.org/officeDocument/2006/relationships/image" Target="../media/image40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67.png"/><Relationship Id="rId4" Type="http://schemas.openxmlformats.org/officeDocument/2006/relationships/image" Target="../media/image404.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8.png"/></Relationships>
</file>

<file path=ppt/slides/_rels/slide210.xml.rels><?xml version="1.0" encoding="UTF-8" standalone="yes"?>
<Relationships xmlns="http://schemas.openxmlformats.org/package/2006/relationships"><Relationship Id="rId3" Type="http://schemas.openxmlformats.org/officeDocument/2006/relationships/image" Target="../media/image406.png"/><Relationship Id="rId2" Type="http://schemas.openxmlformats.org/officeDocument/2006/relationships/image" Target="../media/image405.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211.xml.rels><?xml version="1.0" encoding="UTF-8" standalone="yes"?>
<Relationships xmlns="http://schemas.openxmlformats.org/package/2006/relationships"><Relationship Id="rId3" Type="http://schemas.openxmlformats.org/officeDocument/2006/relationships/image" Target="../media/image408.png"/><Relationship Id="rId2" Type="http://schemas.openxmlformats.org/officeDocument/2006/relationships/image" Target="../media/image407.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67.png"/></Relationships>
</file>

<file path=ppt/slides/_rels/slide212.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409.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213.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image" Target="../media/image411.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214.xml.rels><?xml version="1.0" encoding="UTF-8" standalone="yes"?>
<Relationships xmlns="http://schemas.openxmlformats.org/package/2006/relationships"><Relationship Id="rId3" Type="http://schemas.openxmlformats.org/officeDocument/2006/relationships/image" Target="../media/image41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67.png"/><Relationship Id="rId4" Type="http://schemas.openxmlformats.org/officeDocument/2006/relationships/image" Target="../media/image414.png"/></Relationships>
</file>

<file path=ppt/slides/_rels/slide215.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image" Target="../media/image415.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67.png"/></Relationships>
</file>

<file path=ppt/slides/_rels/slide216.xml.rels><?xml version="1.0" encoding="UTF-8" standalone="yes"?>
<Relationships xmlns="http://schemas.openxmlformats.org/package/2006/relationships"><Relationship Id="rId3" Type="http://schemas.openxmlformats.org/officeDocument/2006/relationships/image" Target="../media/image418.png"/><Relationship Id="rId2" Type="http://schemas.openxmlformats.org/officeDocument/2006/relationships/image" Target="../media/image417.pn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35.png"/><Relationship Id="rId4" Type="http://schemas.openxmlformats.org/officeDocument/2006/relationships/image" Target="../media/image419.png"/></Relationships>
</file>

<file path=ppt/slides/_rels/slide217.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421.png"/><Relationship Id="rId7" Type="http://schemas.openxmlformats.org/officeDocument/2006/relationships/image" Target="../media/image35.png"/><Relationship Id="rId2" Type="http://schemas.openxmlformats.org/officeDocument/2006/relationships/image" Target="../media/image420.png"/><Relationship Id="rId1" Type="http://schemas.openxmlformats.org/officeDocument/2006/relationships/slideLayout" Target="../slideLayouts/slideLayout2.xml"/><Relationship Id="rId6" Type="http://schemas.openxmlformats.org/officeDocument/2006/relationships/image" Target="../media/image424.png"/><Relationship Id="rId5" Type="http://schemas.openxmlformats.org/officeDocument/2006/relationships/image" Target="../media/image423.png"/><Relationship Id="rId4" Type="http://schemas.openxmlformats.org/officeDocument/2006/relationships/image" Target="../media/image422.png"/></Relationships>
</file>

<file path=ppt/slides/_rels/slide218.xml.rels><?xml version="1.0" encoding="UTF-8" standalone="yes"?>
<Relationships xmlns="http://schemas.openxmlformats.org/package/2006/relationships"><Relationship Id="rId3" Type="http://schemas.openxmlformats.org/officeDocument/2006/relationships/image" Target="../media/image426.png"/><Relationship Id="rId2" Type="http://schemas.openxmlformats.org/officeDocument/2006/relationships/image" Target="../media/image425.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67.png"/></Relationships>
</file>

<file path=ppt/slides/_rels/slide219.xml.rels><?xml version="1.0" encoding="UTF-8" standalone="yes"?>
<Relationships xmlns="http://schemas.openxmlformats.org/package/2006/relationships"><Relationship Id="rId3" Type="http://schemas.openxmlformats.org/officeDocument/2006/relationships/image" Target="../media/image428.png"/><Relationship Id="rId2" Type="http://schemas.openxmlformats.org/officeDocument/2006/relationships/image" Target="../media/image427.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50.png"/></Relationships>
</file>

<file path=ppt/slides/_rels/slide220.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429.pn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35.png"/><Relationship Id="rId4" Type="http://schemas.openxmlformats.org/officeDocument/2006/relationships/image" Target="../media/image431.png"/></Relationships>
</file>

<file path=ppt/slides/_rels/slide22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2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hyperlink" Target="https://github.com/capoaira/GCWizard-Extension" TargetMode="Externa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35.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0.png"/><Relationship Id="rId4" Type="http://schemas.openxmlformats.org/officeDocument/2006/relationships/slide" Target="slide101.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0.png"/><Relationship Id="rId4" Type="http://schemas.openxmlformats.org/officeDocument/2006/relationships/slide" Target="slide10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slide" Target="slide104.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35.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slide" Target="slide116.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10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slide" Target="slide107.xml"/><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slide" Target="slide108.xml"/><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0.png"/><Relationship Id="rId4" Type="http://schemas.openxmlformats.org/officeDocument/2006/relationships/slide" Target="slide11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slide" Target="slide113.xml"/><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slide" Target="slide111.xml"/><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slide" Target="slide118.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86.png"/><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87.png"/><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90.png"/><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7.png"/><Relationship Id="rId4" Type="http://schemas.openxmlformats.org/officeDocument/2006/relationships/image" Target="../media/image97.png"/></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0.png"/><Relationship Id="rId4" Type="http://schemas.openxmlformats.org/officeDocument/2006/relationships/slide" Target="slide1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35.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slide" Target="slide120.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 Target="slide136.xml"/><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0.png"/></Relationships>
</file>

<file path=ppt/slides/_rels/slide62.xml.rels><?xml version="1.0" encoding="UTF-8" standalone="yes"?>
<Relationships xmlns="http://schemas.openxmlformats.org/package/2006/relationships"><Relationship Id="rId3" Type="http://schemas.openxmlformats.org/officeDocument/2006/relationships/slide" Target="slide137.xml"/><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0.png"/></Relationships>
</file>

<file path=ppt/slides/_rels/slide63.xml.rels><?xml version="1.0" encoding="UTF-8" standalone="yes"?>
<Relationships xmlns="http://schemas.openxmlformats.org/package/2006/relationships"><Relationship Id="rId3" Type="http://schemas.openxmlformats.org/officeDocument/2006/relationships/slide" Target="slide138.xml"/><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0.png"/></Relationships>
</file>

<file path=ppt/slides/_rels/slide6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0.png"/><Relationship Id="rId4" Type="http://schemas.openxmlformats.org/officeDocument/2006/relationships/slide" Target="slide146.xml"/></Relationships>
</file>

<file path=ppt/slides/_rels/slide6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20.png"/><Relationship Id="rId4" Type="http://schemas.openxmlformats.org/officeDocument/2006/relationships/image" Target="../media/image119.png"/></Relationships>
</file>

<file path=ppt/slides/_rels/slide6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19.png"/><Relationship Id="rId4" Type="http://schemas.openxmlformats.org/officeDocument/2006/relationships/image" Target="../media/image12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35.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slide" Target="slide140.xml"/><Relationship Id="rId4" Type="http://schemas.openxmlformats.org/officeDocument/2006/relationships/image" Target="../media/image125.png"/></Relationships>
</file>

<file path=ppt/slides/_rels/slide7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40.png"/><Relationship Id="rId4" Type="http://schemas.openxmlformats.org/officeDocument/2006/relationships/slide" Target="slide148.xml"/></Relationships>
</file>

<file path=ppt/slides/_rels/slide7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6.xml.rels><?xml version="1.0" encoding="UTF-8" standalone="yes"?>
<Relationships xmlns="http://schemas.openxmlformats.org/package/2006/relationships"><Relationship Id="rId3" Type="http://schemas.openxmlformats.org/officeDocument/2006/relationships/slide" Target="slide161.xml"/><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0.png"/><Relationship Id="rId4" Type="http://schemas.openxmlformats.org/officeDocument/2006/relationships/slide" Target="slide16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image" Target="../media/image134.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82.xml.rels><?xml version="1.0" encoding="UTF-8" standalone="yes"?>
<Relationships xmlns="http://schemas.openxmlformats.org/package/2006/relationships"><Relationship Id="rId3" Type="http://schemas.openxmlformats.org/officeDocument/2006/relationships/slide" Target="slide173.xml"/><Relationship Id="rId2" Type="http://schemas.openxmlformats.org/officeDocument/2006/relationships/image" Target="../media/image140.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0.png"/></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5.png"/><Relationship Id="rId2" Type="http://schemas.openxmlformats.org/officeDocument/2006/relationships/slide" Target="slide200.xml"/><Relationship Id="rId1" Type="http://schemas.openxmlformats.org/officeDocument/2006/relationships/slideLayout" Target="../slideLayouts/slideLayout2.xml"/><Relationship Id="rId6" Type="http://schemas.openxmlformats.org/officeDocument/2006/relationships/slide" Target="slide198.xml"/><Relationship Id="rId5" Type="http://schemas.openxmlformats.org/officeDocument/2006/relationships/slide" Target="slide199.xml"/><Relationship Id="rId4" Type="http://schemas.openxmlformats.org/officeDocument/2006/relationships/image" Target="../media/image141.png"/></Relationships>
</file>

<file path=ppt/slides/_rels/slide8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8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slide" Target="slide215.xml"/><Relationship Id="rId2" Type="http://schemas.openxmlformats.org/officeDocument/2006/relationships/image" Target="../media/image147.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8.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slide" Target="slide217.xml"/></Relationships>
</file>

<file path=ppt/slides/_rels/slide9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0.png"/><Relationship Id="rId4" Type="http://schemas.openxmlformats.org/officeDocument/2006/relationships/slide" Target="slide205.xml"/></Relationships>
</file>

<file path=ppt/slides/_rels/slide93.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35.png"/><Relationship Id="rId4" Type="http://schemas.openxmlformats.org/officeDocument/2006/relationships/image" Target="../media/image40.png"/></Relationships>
</file>

<file path=ppt/slides/_rels/slide9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0.png"/><Relationship Id="rId4" Type="http://schemas.openxmlformats.org/officeDocument/2006/relationships/slide" Target="slide209.xml"/></Relationships>
</file>

<file path=ppt/slides/_rels/slide95.xml.rels><?xml version="1.0" encoding="UTF-8" standalone="yes"?>
<Relationships xmlns="http://schemas.openxmlformats.org/package/2006/relationships"><Relationship Id="rId3" Type="http://schemas.openxmlformats.org/officeDocument/2006/relationships/slide" Target="slide214.xml"/><Relationship Id="rId2" Type="http://schemas.openxmlformats.org/officeDocument/2006/relationships/image" Target="../media/image155.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0.png"/></Relationships>
</file>

<file path=ppt/slides/_rels/slide9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0.png"/><Relationship Id="rId4" Type="http://schemas.openxmlformats.org/officeDocument/2006/relationships/slide" Target="slide218.xml"/></Relationships>
</file>

<file path=ppt/slides/_rels/slide9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60.png"/><Relationship Id="rId4" Type="http://schemas.openxmlformats.org/officeDocument/2006/relationships/image" Target="../media/image159.png"/></Relationships>
</file>

<file path=ppt/slides/_rels/slide9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964416F-596E-9EA5-8329-0A18000E6F24}"/>
              </a:ext>
            </a:extLst>
          </p:cNvPr>
          <p:cNvPicPr>
            <a:picLocks noChangeAspect="1"/>
          </p:cNvPicPr>
          <p:nvPr/>
        </p:nvPicPr>
        <p:blipFill>
          <a:blip r:embed="rId2" cstate="screen">
            <a:alphaModFix amt="35000"/>
            <a:extLst>
              <a:ext uri="{28A0092B-C50C-407E-A947-70E740481C1C}">
                <a14:useLocalDpi xmlns:a14="http://schemas.microsoft.com/office/drawing/2010/main"/>
              </a:ext>
            </a:extLst>
          </a:blip>
          <a:stretch>
            <a:fillRect/>
          </a:stretch>
        </p:blipFill>
        <p:spPr>
          <a:xfrm>
            <a:off x="1867283" y="338571"/>
            <a:ext cx="6180863" cy="6180863"/>
          </a:xfrm>
          <a:prstGeom prst="rect">
            <a:avLst/>
          </a:prstGeom>
        </p:spPr>
      </p:pic>
      <p:sp>
        <p:nvSpPr>
          <p:cNvPr id="5" name="Textfeld 4">
            <a:extLst>
              <a:ext uri="{FF2B5EF4-FFF2-40B4-BE49-F238E27FC236}">
                <a16:creationId xmlns:a16="http://schemas.microsoft.com/office/drawing/2014/main" id="{8AE34A95-E1BA-1DBA-8F80-59736FCFE5CC}"/>
              </a:ext>
            </a:extLst>
          </p:cNvPr>
          <p:cNvSpPr txBox="1"/>
          <p:nvPr/>
        </p:nvSpPr>
        <p:spPr>
          <a:xfrm>
            <a:off x="1058633" y="1305342"/>
            <a:ext cx="7798160" cy="5186035"/>
          </a:xfrm>
          <a:prstGeom prst="rect">
            <a:avLst/>
          </a:prstGeom>
          <a:noFill/>
        </p:spPr>
        <p:txBody>
          <a:bodyPr wrap="none" rtlCol="0">
            <a:spAutoFit/>
          </a:bodyPr>
          <a:lstStyle/>
          <a:p>
            <a:pPr algn="ctr"/>
            <a:r>
              <a:rPr lang="de-DE" sz="13800" b="1" dirty="0">
                <a:effectLst>
                  <a:outerShdw blurRad="38100" dist="38100" dir="2700000" algn="tl">
                    <a:srgbClr val="000000">
                      <a:alpha val="43137"/>
                    </a:srgbClr>
                  </a:outerShdw>
                </a:effectLst>
              </a:rPr>
              <a:t>GC Wizard</a:t>
            </a:r>
          </a:p>
          <a:p>
            <a:pPr algn="ctr"/>
            <a:r>
              <a:rPr lang="en-GB" sz="3200" b="1" dirty="0">
                <a:effectLst>
                  <a:outerShdw blurRad="38100" dist="38100" dir="2700000" algn="tl">
                    <a:srgbClr val="000000">
                      <a:alpha val="43137"/>
                    </a:srgbClr>
                  </a:outerShdw>
                </a:effectLst>
              </a:rPr>
              <a:t>will always be free for everybody</a:t>
            </a:r>
            <a:br>
              <a:rPr lang="de-DE" sz="3200" b="1" dirty="0">
                <a:effectLst>
                  <a:outerShdw blurRad="38100" dist="38100" dir="2700000" algn="tl">
                    <a:srgbClr val="000000">
                      <a:alpha val="43137"/>
                    </a:srgbClr>
                  </a:outerShdw>
                </a:effectLst>
              </a:rPr>
            </a:br>
            <a:r>
              <a:rPr lang="de-DE" sz="3200" b="1" dirty="0">
                <a:effectLst>
                  <a:outerShdw blurRad="38100" dist="38100" dir="2700000" algn="tl">
                    <a:srgbClr val="000000">
                      <a:alpha val="43137"/>
                    </a:srgbClr>
                  </a:outerShdw>
                </a:effectLst>
              </a:rPr>
              <a:t> </a:t>
            </a:r>
            <a:r>
              <a:rPr lang="de-DE" sz="3200" b="1" dirty="0">
                <a:effectLst>
                  <a:outerShdw blurRad="38100" dist="38100" dir="2700000" algn="tl">
                    <a:srgbClr val="000000">
                      <a:alpha val="43137"/>
                    </a:srgbClr>
                  </a:outerShdw>
                </a:effectLst>
                <a:sym typeface="Wingdings 3" panose="05040102010807070707" pitchFamily="18" charset="2"/>
              </a:rPr>
              <a:t>  </a:t>
            </a:r>
            <a:r>
              <a:rPr lang="de-DE" sz="3200" b="1" dirty="0">
                <a:effectLst>
                  <a:outerShdw blurRad="38100" dist="38100" dir="2700000" algn="tl">
                    <a:srgbClr val="000000">
                      <a:alpha val="43137"/>
                    </a:srgbClr>
                  </a:outerShdw>
                </a:effectLst>
              </a:rPr>
              <a:t>GNU Public Licence 3.0  </a:t>
            </a:r>
            <a:r>
              <a:rPr lang="de-DE" sz="3200" b="1" dirty="0">
                <a:effectLst>
                  <a:outerShdw blurRad="38100" dist="38100" dir="2700000" algn="tl">
                    <a:srgbClr val="000000">
                      <a:alpha val="43137"/>
                    </a:srgbClr>
                  </a:outerShdw>
                </a:effectLst>
                <a:sym typeface="Wingdings 3" panose="05040102010807070707" pitchFamily="18" charset="2"/>
              </a:rPr>
              <a:t></a:t>
            </a:r>
            <a:br>
              <a:rPr lang="de-DE" sz="3100" b="1" dirty="0">
                <a:effectLst>
                  <a:outerShdw blurRad="38100" dist="38100" dir="2700000" algn="tl">
                    <a:srgbClr val="000000">
                      <a:alpha val="43137"/>
                    </a:srgbClr>
                  </a:outerShdw>
                </a:effectLst>
              </a:rPr>
            </a:br>
            <a:r>
              <a:rPr lang="de-DE" sz="300" b="1" dirty="0" err="1">
                <a:solidFill>
                  <a:schemeClr val="bg1"/>
                </a:solidFill>
                <a:effectLst>
                  <a:outerShdw blurRad="38100" dist="38100" dir="2700000" algn="tl">
                    <a:srgbClr val="000000">
                      <a:alpha val="43137"/>
                    </a:srgbClr>
                  </a:outerShdw>
                </a:effectLst>
              </a:rPr>
              <a:t>ffff</a:t>
            </a:r>
            <a:endParaRPr lang="en-DE" sz="2400" b="1" dirty="0">
              <a:solidFill>
                <a:schemeClr val="bg1"/>
              </a:solidFill>
              <a:effectLst>
                <a:outerShdw blurRad="38100" dist="38100" dir="2700000" algn="tl">
                  <a:srgbClr val="000000">
                    <a:alpha val="43137"/>
                  </a:srgbClr>
                </a:outerShdw>
              </a:effectLst>
            </a:endParaRPr>
          </a:p>
          <a:p>
            <a:pPr algn="ctr"/>
            <a:r>
              <a:rPr lang="de-DE" sz="5000" b="1" dirty="0">
                <a:effectLst>
                  <a:outerShdw blurRad="38100" dist="38100" dir="2700000" algn="tl">
                    <a:srgbClr val="000000">
                      <a:alpha val="43137"/>
                    </a:srgbClr>
                  </a:outerShdw>
                </a:effectLst>
              </a:rPr>
              <a:t>- Eine Einführung -</a:t>
            </a:r>
          </a:p>
          <a:p>
            <a:pPr algn="ctr"/>
            <a:r>
              <a:rPr lang="de-DE" sz="3200" b="1" dirty="0">
                <a:effectLst>
                  <a:outerShdw blurRad="38100" dist="38100" dir="2700000" algn="tl">
                    <a:srgbClr val="000000">
                      <a:alpha val="43137"/>
                    </a:srgbClr>
                  </a:outerShdw>
                </a:effectLst>
              </a:rPr>
              <a:t>CC BY-NC-SA 4.0</a:t>
            </a:r>
            <a:br>
              <a:rPr lang="de-DE" sz="3200" b="1" dirty="0">
                <a:effectLst>
                  <a:outerShdw blurRad="38100" dist="38100" dir="2700000" algn="tl">
                    <a:srgbClr val="000000">
                      <a:alpha val="43137"/>
                    </a:srgbClr>
                  </a:outerShdw>
                </a:effectLst>
              </a:rPr>
            </a:br>
            <a:r>
              <a:rPr lang="de-DE" sz="2000" b="1" dirty="0">
                <a:effectLst>
                  <a:outerShdw blurRad="38100" dist="38100" dir="2700000" algn="tl">
                    <a:srgbClr val="000000">
                      <a:alpha val="43137"/>
                    </a:srgbClr>
                  </a:outerShdw>
                </a:effectLst>
              </a:rPr>
              <a:t> </a:t>
            </a:r>
            <a:endParaRPr lang="de-DE" sz="3200" b="1" dirty="0">
              <a:effectLst>
                <a:outerShdw blurRad="38100" dist="38100" dir="2700000" algn="tl">
                  <a:srgbClr val="000000">
                    <a:alpha val="43137"/>
                  </a:srgbClr>
                </a:outerShdw>
              </a:effectLst>
            </a:endParaRPr>
          </a:p>
          <a:p>
            <a:pPr algn="ctr"/>
            <a:r>
              <a:rPr lang="de-DE" sz="1200" dirty="0">
                <a:effectLst>
                  <a:outerShdw blurRad="38100" dist="38100" dir="2700000" algn="tl">
                    <a:srgbClr val="000000">
                      <a:alpha val="43137"/>
                    </a:srgbClr>
                  </a:outerShdw>
                </a:effectLst>
              </a:rPr>
              <a:t>05.11.2023</a:t>
            </a:r>
            <a:endParaRPr lang="de-DE"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11168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ABA7B09B-6B07-6B19-A239-A0AE7A2AEC0F}"/>
              </a:ext>
            </a:extLst>
          </p:cNvPr>
          <p:cNvPicPr>
            <a:picLocks noChangeAspect="1"/>
          </p:cNvPicPr>
          <p:nvPr/>
        </p:nvPicPr>
        <p:blipFill>
          <a:blip r:embed="rId2"/>
          <a:stretch>
            <a:fillRect/>
          </a:stretch>
        </p:blipFill>
        <p:spPr>
          <a:xfrm>
            <a:off x="355121" y="1386996"/>
            <a:ext cx="2200847" cy="4487045"/>
          </a:xfrm>
          <a:prstGeom prst="rect">
            <a:avLst/>
          </a:prstGeom>
        </p:spPr>
      </p:pic>
      <p:sp>
        <p:nvSpPr>
          <p:cNvPr id="2" name="Titel 1">
            <a:extLst>
              <a:ext uri="{FF2B5EF4-FFF2-40B4-BE49-F238E27FC236}">
                <a16:creationId xmlns:a16="http://schemas.microsoft.com/office/drawing/2014/main" id="{09CD3E7D-9970-4321-DE35-1380215D8B87}"/>
              </a:ext>
            </a:extLst>
          </p:cNvPr>
          <p:cNvSpPr>
            <a:spLocks noGrp="1"/>
          </p:cNvSpPr>
          <p:nvPr>
            <p:ph type="title"/>
          </p:nvPr>
        </p:nvSpPr>
        <p:spPr/>
        <p:txBody>
          <a:bodyPr>
            <a:normAutofit fontScale="90000"/>
          </a:bodyPr>
          <a:lstStyle/>
          <a:p>
            <a:r>
              <a:rPr lang="de-DE" dirty="0"/>
              <a:t>Wo geht es (nicht) hin?</a:t>
            </a:r>
            <a:endParaRPr lang="en-DE" dirty="0"/>
          </a:p>
        </p:txBody>
      </p:sp>
      <p:grpSp>
        <p:nvGrpSpPr>
          <p:cNvPr id="12" name="Gruppieren 11">
            <a:extLst>
              <a:ext uri="{FF2B5EF4-FFF2-40B4-BE49-F238E27FC236}">
                <a16:creationId xmlns:a16="http://schemas.microsoft.com/office/drawing/2014/main" id="{91CB9A12-C441-7E46-F762-50C7354B8709}"/>
              </a:ext>
            </a:extLst>
          </p:cNvPr>
          <p:cNvGrpSpPr/>
          <p:nvPr/>
        </p:nvGrpSpPr>
        <p:grpSpPr>
          <a:xfrm>
            <a:off x="670277" y="1901777"/>
            <a:ext cx="3995067" cy="3682105"/>
            <a:chOff x="6652494" y="1587948"/>
            <a:chExt cx="3995066" cy="3682105"/>
          </a:xfrm>
        </p:grpSpPr>
        <p:pic>
          <p:nvPicPr>
            <p:cNvPr id="6" name="Grafik 5">
              <a:extLst>
                <a:ext uri="{FF2B5EF4-FFF2-40B4-BE49-F238E27FC236}">
                  <a16:creationId xmlns:a16="http://schemas.microsoft.com/office/drawing/2014/main" id="{FCADE160-DDFA-AA3D-59D6-14894D79F527}"/>
                </a:ext>
              </a:extLst>
            </p:cNvPr>
            <p:cNvPicPr>
              <a:picLocks noChangeAspect="1"/>
            </p:cNvPicPr>
            <p:nvPr/>
          </p:nvPicPr>
          <p:blipFill rotWithShape="1">
            <a:blip r:embed="rId3" cstate="screen">
              <a:clrChange>
                <a:clrFrom>
                  <a:srgbClr val="E8F3FB"/>
                </a:clrFrom>
                <a:clrTo>
                  <a:srgbClr val="E8F3FB">
                    <a:alpha val="0"/>
                  </a:srgbClr>
                </a:clrTo>
              </a:clrChange>
              <a:extLst>
                <a:ext uri="{28A0092B-C50C-407E-A947-70E740481C1C}">
                  <a14:useLocalDpi xmlns:a14="http://schemas.microsoft.com/office/drawing/2010/main"/>
                </a:ext>
              </a:extLst>
            </a:blip>
            <a:srcRect/>
            <a:stretch/>
          </p:blipFill>
          <p:spPr>
            <a:xfrm>
              <a:off x="6752531" y="1846047"/>
              <a:ext cx="3800475" cy="2841364"/>
            </a:xfrm>
            <a:prstGeom prst="rect">
              <a:avLst/>
            </a:prstGeom>
          </p:spPr>
        </p:pic>
        <p:sp>
          <p:nvSpPr>
            <p:cNvPr id="7" name="Gewitterblitz 6">
              <a:extLst>
                <a:ext uri="{FF2B5EF4-FFF2-40B4-BE49-F238E27FC236}">
                  <a16:creationId xmlns:a16="http://schemas.microsoft.com/office/drawing/2014/main" id="{147D5D22-63AD-A30E-3170-85C4F7874D95}"/>
                </a:ext>
              </a:extLst>
            </p:cNvPr>
            <p:cNvSpPr/>
            <p:nvPr/>
          </p:nvSpPr>
          <p:spPr>
            <a:xfrm>
              <a:off x="6906014" y="1587948"/>
              <a:ext cx="1473694" cy="1502544"/>
            </a:xfrm>
            <a:prstGeom prst="lightningBolt">
              <a:avLst/>
            </a:prstGeom>
            <a:solidFill>
              <a:srgbClr val="FFC000"/>
            </a:solidFill>
            <a:ln>
              <a:solidFill>
                <a:schemeClr val="accent4"/>
              </a:solidFill>
            </a:ln>
            <a:effectLst>
              <a:glow rad="139700">
                <a:schemeClr val="accent4">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Gewitterblitz 7">
              <a:extLst>
                <a:ext uri="{FF2B5EF4-FFF2-40B4-BE49-F238E27FC236}">
                  <a16:creationId xmlns:a16="http://schemas.microsoft.com/office/drawing/2014/main" id="{55E082E3-C449-B51F-9025-C15228D33A83}"/>
                </a:ext>
              </a:extLst>
            </p:cNvPr>
            <p:cNvSpPr/>
            <p:nvPr/>
          </p:nvSpPr>
          <p:spPr>
            <a:xfrm flipH="1">
              <a:off x="8988961" y="1587948"/>
              <a:ext cx="1658599" cy="1502544"/>
            </a:xfrm>
            <a:prstGeom prst="lightningBolt">
              <a:avLst/>
            </a:prstGeom>
            <a:solidFill>
              <a:srgbClr val="FFC000"/>
            </a:solidFill>
            <a:ln>
              <a:solidFill>
                <a:schemeClr val="accent4"/>
              </a:solidFill>
            </a:ln>
            <a:effectLst>
              <a:glow rad="139700">
                <a:schemeClr val="accent4">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Gewitterblitz 8">
              <a:extLst>
                <a:ext uri="{FF2B5EF4-FFF2-40B4-BE49-F238E27FC236}">
                  <a16:creationId xmlns:a16="http://schemas.microsoft.com/office/drawing/2014/main" id="{5A112BAA-3A97-4FC7-9E34-95719FF2C393}"/>
                </a:ext>
              </a:extLst>
            </p:cNvPr>
            <p:cNvSpPr/>
            <p:nvPr/>
          </p:nvSpPr>
          <p:spPr>
            <a:xfrm rot="17548931">
              <a:off x="6666919" y="3344014"/>
              <a:ext cx="1473694" cy="1502544"/>
            </a:xfrm>
            <a:prstGeom prst="lightningBolt">
              <a:avLst/>
            </a:prstGeom>
            <a:solidFill>
              <a:srgbClr val="FFC000"/>
            </a:solidFill>
            <a:ln>
              <a:solidFill>
                <a:schemeClr val="accent4"/>
              </a:solidFill>
            </a:ln>
            <a:effectLst>
              <a:glow rad="139700">
                <a:schemeClr val="accent4">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Gewitterblitz 9">
              <a:extLst>
                <a:ext uri="{FF2B5EF4-FFF2-40B4-BE49-F238E27FC236}">
                  <a16:creationId xmlns:a16="http://schemas.microsoft.com/office/drawing/2014/main" id="{B9A1F369-EF4E-2D58-D135-46A4F8A0E2DF}"/>
                </a:ext>
              </a:extLst>
            </p:cNvPr>
            <p:cNvSpPr/>
            <p:nvPr/>
          </p:nvSpPr>
          <p:spPr>
            <a:xfrm rot="10800000">
              <a:off x="9081413" y="3767509"/>
              <a:ext cx="1473694" cy="1502544"/>
            </a:xfrm>
            <a:prstGeom prst="lightningBolt">
              <a:avLst/>
            </a:prstGeom>
            <a:solidFill>
              <a:srgbClr val="FFC000"/>
            </a:solidFill>
            <a:ln>
              <a:solidFill>
                <a:schemeClr val="accent4"/>
              </a:solidFill>
            </a:ln>
            <a:effectLst>
              <a:glow rad="139700">
                <a:schemeClr val="accent4">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pic>
        <p:nvPicPr>
          <p:cNvPr id="11" name="Grafik 10">
            <a:extLst>
              <a:ext uri="{FF2B5EF4-FFF2-40B4-BE49-F238E27FC236}">
                <a16:creationId xmlns:a16="http://schemas.microsoft.com/office/drawing/2014/main" id="{5D6104FD-C08D-8326-0378-00A941B3E4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46432" y="3942815"/>
            <a:ext cx="3327663" cy="1215753"/>
          </a:xfrm>
          <a:prstGeom prst="rect">
            <a:avLst/>
          </a:prstGeom>
        </p:spPr>
      </p:pic>
      <p:pic>
        <p:nvPicPr>
          <p:cNvPr id="19" name="Grafik 18">
            <a:extLst>
              <a:ext uri="{FF2B5EF4-FFF2-40B4-BE49-F238E27FC236}">
                <a16:creationId xmlns:a16="http://schemas.microsoft.com/office/drawing/2014/main" id="{A064E02A-0F60-353C-FD02-72CF9F08AC7E}"/>
              </a:ext>
            </a:extLst>
          </p:cNvPr>
          <p:cNvPicPr>
            <a:picLocks noChangeAspect="1"/>
          </p:cNvPicPr>
          <p:nvPr/>
        </p:nvPicPr>
        <p:blipFill>
          <a:blip r:embed="rId5"/>
          <a:stretch>
            <a:fillRect/>
          </a:stretch>
        </p:blipFill>
        <p:spPr>
          <a:xfrm>
            <a:off x="5569138" y="1537522"/>
            <a:ext cx="3882250" cy="1941125"/>
          </a:xfrm>
          <a:prstGeom prst="rect">
            <a:avLst/>
          </a:prstGeom>
        </p:spPr>
      </p:pic>
      <p:sp>
        <p:nvSpPr>
          <p:cNvPr id="20" name="Textfeld 19">
            <a:extLst>
              <a:ext uri="{FF2B5EF4-FFF2-40B4-BE49-F238E27FC236}">
                <a16:creationId xmlns:a16="http://schemas.microsoft.com/office/drawing/2014/main" id="{75FB73E7-8E98-DFC1-9DD4-3075F5A937D3}"/>
              </a:ext>
            </a:extLst>
          </p:cNvPr>
          <p:cNvSpPr txBox="1"/>
          <p:nvPr/>
        </p:nvSpPr>
        <p:spPr>
          <a:xfrm>
            <a:off x="1742061" y="3276725"/>
            <a:ext cx="2191241" cy="707886"/>
          </a:xfrm>
          <a:prstGeom prst="rect">
            <a:avLst/>
          </a:prstGeom>
          <a:noFill/>
        </p:spPr>
        <p:txBody>
          <a:bodyPr wrap="none" rtlCol="0">
            <a:spAutoFit/>
          </a:bodyPr>
          <a:lstStyle/>
          <a:p>
            <a:r>
              <a:rPr lang="de-DE" sz="4000" b="1" dirty="0" err="1">
                <a:solidFill>
                  <a:srgbClr val="FF0000"/>
                </a:solidFill>
                <a:effectLst>
                  <a:outerShdw blurRad="38100" dist="38100" dir="2700000" algn="tl">
                    <a:srgbClr val="000000">
                      <a:alpha val="43137"/>
                    </a:srgbClr>
                  </a:outerShdw>
                </a:effectLst>
                <a:cs typeface="Akhbar MT" pitchFamily="2" charset="-78"/>
              </a:rPr>
              <a:t>copyright</a:t>
            </a:r>
            <a:endParaRPr lang="en-DE" sz="4000" b="1" dirty="0">
              <a:solidFill>
                <a:srgbClr val="FF0000"/>
              </a:solidFill>
              <a:effectLst>
                <a:outerShdw blurRad="38100" dist="38100" dir="2700000" algn="tl">
                  <a:srgbClr val="000000">
                    <a:alpha val="43137"/>
                  </a:srgbClr>
                </a:outerShdw>
              </a:effectLst>
              <a:cs typeface="Akhbar MT" pitchFamily="2" charset="-78"/>
            </a:endParaRPr>
          </a:p>
        </p:txBody>
      </p:sp>
    </p:spTree>
    <p:extLst>
      <p:ext uri="{BB962C8B-B14F-4D97-AF65-F5344CB8AC3E}">
        <p14:creationId xmlns:p14="http://schemas.microsoft.com/office/powerpoint/2010/main" val="12508296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58D4F32-7F41-045B-2641-8A4EE229B97A}"/>
              </a:ext>
            </a:extLst>
          </p:cNvPr>
          <p:cNvPicPr>
            <a:picLocks noChangeAspect="1"/>
          </p:cNvPicPr>
          <p:nvPr/>
        </p:nvPicPr>
        <p:blipFill>
          <a:blip r:embed="rId2" cstate="screen">
            <a:alphaModFix amt="35000"/>
            <a:extLst>
              <a:ext uri="{28A0092B-C50C-407E-A947-70E740481C1C}">
                <a14:useLocalDpi xmlns:a14="http://schemas.microsoft.com/office/drawing/2010/main"/>
              </a:ext>
            </a:extLst>
          </a:blip>
          <a:stretch>
            <a:fillRect/>
          </a:stretch>
        </p:blipFill>
        <p:spPr>
          <a:xfrm>
            <a:off x="6745841" y="652739"/>
            <a:ext cx="2815672" cy="2815672"/>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Teil IV	Praktische Beispiele</a:t>
            </a:r>
            <a:endParaRPr lang="en-DE" dirty="0"/>
          </a:p>
        </p:txBody>
      </p:sp>
      <p:pic>
        <p:nvPicPr>
          <p:cNvPr id="5" name="Grafik 4">
            <a:extLst>
              <a:ext uri="{FF2B5EF4-FFF2-40B4-BE49-F238E27FC236}">
                <a16:creationId xmlns:a16="http://schemas.microsoft.com/office/drawing/2014/main" id="{9FA6CEF4-F8E1-36A4-A2BF-DAF1715A2D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0363" y="1241970"/>
            <a:ext cx="9342930" cy="5364945"/>
          </a:xfrm>
          <a:prstGeom prst="rect">
            <a:avLst/>
          </a:prstGeom>
        </p:spPr>
      </p:pic>
      <p:pic>
        <p:nvPicPr>
          <p:cNvPr id="3" name="Grafik 2">
            <a:extLst>
              <a:ext uri="{FF2B5EF4-FFF2-40B4-BE49-F238E27FC236}">
                <a16:creationId xmlns:a16="http://schemas.microsoft.com/office/drawing/2014/main" id="{8271FFB3-E3E4-3633-9981-2178F80D24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8096" y="359429"/>
            <a:ext cx="3321203" cy="3933003"/>
          </a:xfrm>
          <a:prstGeom prst="rect">
            <a:avLst/>
          </a:prstGeom>
        </p:spPr>
      </p:pic>
      <p:sp>
        <p:nvSpPr>
          <p:cNvPr id="8" name="Rechteck 7">
            <a:extLst>
              <a:ext uri="{FF2B5EF4-FFF2-40B4-BE49-F238E27FC236}">
                <a16:creationId xmlns:a16="http://schemas.microsoft.com/office/drawing/2014/main" id="{18BB1860-0D98-82FF-0841-6D7F6F54E382}"/>
              </a:ext>
            </a:extLst>
          </p:cNvPr>
          <p:cNvSpPr/>
          <p:nvPr/>
        </p:nvSpPr>
        <p:spPr>
          <a:xfrm>
            <a:off x="1332409" y="1702342"/>
            <a:ext cx="5277394" cy="4602664"/>
          </a:xfrm>
          <a:prstGeom prst="rect">
            <a:avLst/>
          </a:prstGeom>
          <a:solidFill>
            <a:schemeClr val="bg1"/>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Inhaltsplatzhalter 2">
            <a:extLst>
              <a:ext uri="{FF2B5EF4-FFF2-40B4-BE49-F238E27FC236}">
                <a16:creationId xmlns:a16="http://schemas.microsoft.com/office/drawing/2014/main" id="{85074D27-00B3-30BC-4C06-DDDDD57D4CD9}"/>
              </a:ext>
            </a:extLst>
          </p:cNvPr>
          <p:cNvSpPr txBox="1">
            <a:spLocks/>
          </p:cNvSpPr>
          <p:nvPr/>
        </p:nvSpPr>
        <p:spPr>
          <a:xfrm>
            <a:off x="1332409" y="1702341"/>
            <a:ext cx="5277394" cy="46026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1338" indent="-541338">
              <a:lnSpc>
                <a:spcPct val="100000"/>
              </a:lnSpc>
              <a:spcBef>
                <a:spcPts val="600"/>
              </a:spcBef>
              <a:buFont typeface="Arial" panose="020B0604020202020204" pitchFamily="34" charset="0"/>
              <a:buBlip>
                <a:blip r:embed="rId5"/>
              </a:buBlip>
            </a:pPr>
            <a:r>
              <a:rPr lang="de-DE" b="1" dirty="0">
                <a:solidFill>
                  <a:schemeClr val="accent2"/>
                </a:solidFill>
                <a:effectLst>
                  <a:outerShdw blurRad="38100" dist="38100" dir="2700000" algn="tl">
                    <a:srgbClr val="000000">
                      <a:alpha val="43137"/>
                    </a:srgbClr>
                  </a:outerShdw>
                </a:effectLst>
              </a:rPr>
              <a:t>Allgemeine Codelöser</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Bilder und Dateien</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Formelrechner</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Koordinatenberechnungen</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Spiele</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Symboltabellen</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Verschiedene Werkzeuge</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Verschlüsselungen und Codes</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Wissenschaft und Technik</a:t>
            </a:r>
            <a:endParaRPr lang="en-DE" dirty="0"/>
          </a:p>
        </p:txBody>
      </p:sp>
    </p:spTree>
    <p:extLst>
      <p:ext uri="{BB962C8B-B14F-4D97-AF65-F5344CB8AC3E}">
        <p14:creationId xmlns:p14="http://schemas.microsoft.com/office/powerpoint/2010/main" val="1184347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2E3B8004-3F89-26E9-0A0F-A137AA0785B7}"/>
              </a:ext>
            </a:extLst>
          </p:cNvPr>
          <p:cNvPicPr>
            <a:picLocks noChangeAspect="1"/>
          </p:cNvPicPr>
          <p:nvPr/>
        </p:nvPicPr>
        <p:blipFill>
          <a:blip r:embed="rId2"/>
          <a:stretch>
            <a:fillRect/>
          </a:stretch>
        </p:blipFill>
        <p:spPr>
          <a:xfrm>
            <a:off x="391669" y="1322299"/>
            <a:ext cx="4493141" cy="5419814"/>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Codelöser für Substitutionschiffren</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GC2W5R8</a:t>
            </a:r>
            <a:endParaRPr lang="en-DE" dirty="0"/>
          </a:p>
        </p:txBody>
      </p:sp>
      <p:pic>
        <p:nvPicPr>
          <p:cNvPr id="6" name="Grafik 5">
            <a:extLst>
              <a:ext uri="{FF2B5EF4-FFF2-40B4-BE49-F238E27FC236}">
                <a16:creationId xmlns:a16="http://schemas.microsoft.com/office/drawing/2014/main" id="{2A0B18C7-24D8-E9BF-6F50-8D5FAF206A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51712" y="1246812"/>
            <a:ext cx="2609801" cy="5495301"/>
          </a:xfrm>
          <a:prstGeom prst="rect">
            <a:avLst/>
          </a:prstGeom>
        </p:spPr>
      </p:pic>
      <p:pic>
        <p:nvPicPr>
          <p:cNvPr id="4" name="Grafik 3">
            <a:hlinkClick r:id="" action="ppaction://hlinkshowjump?jump=lastslideviewed"/>
            <a:extLst>
              <a:ext uri="{FF2B5EF4-FFF2-40B4-BE49-F238E27FC236}">
                <a16:creationId xmlns:a16="http://schemas.microsoft.com/office/drawing/2014/main" id="{1BE40D45-871A-FB93-EF65-6087FD1D8344}"/>
              </a:ext>
            </a:extLst>
          </p:cNvPr>
          <p:cNvPicPr>
            <a:picLocks noChangeAspect="1"/>
          </p:cNvPicPr>
          <p:nvPr/>
        </p:nvPicPr>
        <p:blipFill>
          <a:blip r:embed="rId4"/>
          <a:stretch>
            <a:fillRect/>
          </a:stretch>
        </p:blipFill>
        <p:spPr>
          <a:xfrm>
            <a:off x="8906169" y="0"/>
            <a:ext cx="999831" cy="999831"/>
          </a:xfrm>
          <a:prstGeom prst="rect">
            <a:avLst/>
          </a:prstGeom>
        </p:spPr>
      </p:pic>
      <p:pic>
        <p:nvPicPr>
          <p:cNvPr id="5" name="Grafik 4">
            <a:extLst>
              <a:ext uri="{FF2B5EF4-FFF2-40B4-BE49-F238E27FC236}">
                <a16:creationId xmlns:a16="http://schemas.microsoft.com/office/drawing/2014/main" id="{E0E8AF68-8796-C904-B2FF-23E5D751B5FF}"/>
              </a:ext>
            </a:extLst>
          </p:cNvPr>
          <p:cNvPicPr>
            <a:picLocks noChangeAspect="1"/>
          </p:cNvPicPr>
          <p:nvPr/>
        </p:nvPicPr>
        <p:blipFill rotWithShape="1">
          <a:blip r:embed="rId5"/>
          <a:srcRect l="91246" t="7258" r="2494" b="88332"/>
          <a:stretch/>
        </p:blipFill>
        <p:spPr>
          <a:xfrm>
            <a:off x="9325192" y="1689460"/>
            <a:ext cx="198867" cy="305419"/>
          </a:xfrm>
          <a:prstGeom prst="rect">
            <a:avLst/>
          </a:prstGeom>
        </p:spPr>
      </p:pic>
    </p:spTree>
    <p:extLst>
      <p:ext uri="{BB962C8B-B14F-4D97-AF65-F5344CB8AC3E}">
        <p14:creationId xmlns:p14="http://schemas.microsoft.com/office/powerpoint/2010/main" val="5621563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Hash-Suche</a:t>
            </a:r>
            <a:endParaRPr lang="en-DE" dirty="0"/>
          </a:p>
        </p:txBody>
      </p:sp>
      <p:pic>
        <p:nvPicPr>
          <p:cNvPr id="8" name="Grafik 7">
            <a:extLst>
              <a:ext uri="{FF2B5EF4-FFF2-40B4-BE49-F238E27FC236}">
                <a16:creationId xmlns:a16="http://schemas.microsoft.com/office/drawing/2014/main" id="{01D0A7E2-B3CA-5ADB-F66A-0B035BA953F7}"/>
              </a:ext>
            </a:extLst>
          </p:cNvPr>
          <p:cNvPicPr>
            <a:picLocks noChangeAspect="1"/>
          </p:cNvPicPr>
          <p:nvPr/>
        </p:nvPicPr>
        <p:blipFill>
          <a:blip r:embed="rId2"/>
          <a:stretch>
            <a:fillRect/>
          </a:stretch>
        </p:blipFill>
        <p:spPr>
          <a:xfrm>
            <a:off x="375228" y="1258659"/>
            <a:ext cx="4505334" cy="5401524"/>
          </a:xfrm>
          <a:prstGeom prst="rect">
            <a:avLst/>
          </a:prstGeom>
        </p:spPr>
      </p:pic>
      <p:sp>
        <p:nvSpPr>
          <p:cNvPr id="3" name="Textfeld 2">
            <a:extLst>
              <a:ext uri="{FF2B5EF4-FFF2-40B4-BE49-F238E27FC236}">
                <a16:creationId xmlns:a16="http://schemas.microsoft.com/office/drawing/2014/main" id="{7BAE7B9F-F936-98ED-D254-1A38F614B885}"/>
              </a:ext>
            </a:extLst>
          </p:cNvPr>
          <p:cNvSpPr txBox="1"/>
          <p:nvPr/>
        </p:nvSpPr>
        <p:spPr>
          <a:xfrm>
            <a:off x="3409025" y="1148307"/>
            <a:ext cx="1543974" cy="369332"/>
          </a:xfrm>
          <a:prstGeom prst="rect">
            <a:avLst/>
          </a:prstGeom>
          <a:noFill/>
        </p:spPr>
        <p:txBody>
          <a:bodyPr wrap="square">
            <a:spAutoFit/>
          </a:bodyPr>
          <a:lstStyle/>
          <a:p>
            <a:pPr algn="r"/>
            <a:r>
              <a:rPr lang="de-DE" dirty="0"/>
              <a:t>GC24ZG6 </a:t>
            </a:r>
            <a:endParaRPr lang="en-DE" dirty="0"/>
          </a:p>
        </p:txBody>
      </p:sp>
      <p:pic>
        <p:nvPicPr>
          <p:cNvPr id="4" name="Grafik 3">
            <a:extLst>
              <a:ext uri="{FF2B5EF4-FFF2-40B4-BE49-F238E27FC236}">
                <a16:creationId xmlns:a16="http://schemas.microsoft.com/office/drawing/2014/main" id="{3BC6C1A1-54C5-F81B-A1D6-58DE6F9A20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73730" y="1240187"/>
            <a:ext cx="2687783" cy="5509662"/>
          </a:xfrm>
          <a:prstGeom prst="rect">
            <a:avLst/>
          </a:prstGeom>
        </p:spPr>
      </p:pic>
      <p:pic>
        <p:nvPicPr>
          <p:cNvPr id="5" name="Grafik 4">
            <a:extLst>
              <a:ext uri="{FF2B5EF4-FFF2-40B4-BE49-F238E27FC236}">
                <a16:creationId xmlns:a16="http://schemas.microsoft.com/office/drawing/2014/main" id="{E1FAFFD9-F8D2-9586-C0BE-33A47C321E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4231" y="3324082"/>
            <a:ext cx="2173390" cy="2013012"/>
          </a:xfrm>
          <a:prstGeom prst="rect">
            <a:avLst/>
          </a:prstGeom>
          <a:effectLst>
            <a:outerShdw blurRad="127000" dist="127000" dir="2700000" algn="tl" rotWithShape="0">
              <a:schemeClr val="accent2">
                <a:lumMod val="60000"/>
                <a:lumOff val="40000"/>
                <a:alpha val="40000"/>
              </a:schemeClr>
            </a:outerShdw>
          </a:effectLst>
        </p:spPr>
      </p:pic>
      <p:pic>
        <p:nvPicPr>
          <p:cNvPr id="6" name="Grafik 5">
            <a:hlinkClick r:id="" action="ppaction://hlinkshowjump?jump=lastslideviewed"/>
            <a:extLst>
              <a:ext uri="{FF2B5EF4-FFF2-40B4-BE49-F238E27FC236}">
                <a16:creationId xmlns:a16="http://schemas.microsoft.com/office/drawing/2014/main" id="{AFD3B741-4E0C-A618-A0AC-7CA6ED9CA7DB}"/>
              </a:ext>
            </a:extLst>
          </p:cNvPr>
          <p:cNvPicPr>
            <a:picLocks noChangeAspect="1"/>
          </p:cNvPicPr>
          <p:nvPr/>
        </p:nvPicPr>
        <p:blipFill>
          <a:blip r:embed="rId5"/>
          <a:stretch>
            <a:fillRect/>
          </a:stretch>
        </p:blipFill>
        <p:spPr>
          <a:xfrm>
            <a:off x="8906169" y="0"/>
            <a:ext cx="999831" cy="999831"/>
          </a:xfrm>
          <a:prstGeom prst="rect">
            <a:avLst/>
          </a:prstGeom>
        </p:spPr>
      </p:pic>
      <p:pic>
        <p:nvPicPr>
          <p:cNvPr id="7" name="Grafik 6">
            <a:extLst>
              <a:ext uri="{FF2B5EF4-FFF2-40B4-BE49-F238E27FC236}">
                <a16:creationId xmlns:a16="http://schemas.microsoft.com/office/drawing/2014/main" id="{943FB37C-7CBD-2C81-822E-C3046E142F14}"/>
              </a:ext>
            </a:extLst>
          </p:cNvPr>
          <p:cNvPicPr>
            <a:picLocks noChangeAspect="1"/>
          </p:cNvPicPr>
          <p:nvPr/>
        </p:nvPicPr>
        <p:blipFill rotWithShape="1">
          <a:blip r:embed="rId6"/>
          <a:srcRect l="91246" t="7258" r="2494" b="88332"/>
          <a:stretch/>
        </p:blipFill>
        <p:spPr>
          <a:xfrm>
            <a:off x="9315464" y="1689460"/>
            <a:ext cx="198867" cy="305419"/>
          </a:xfrm>
          <a:prstGeom prst="rect">
            <a:avLst/>
          </a:prstGeom>
        </p:spPr>
      </p:pic>
    </p:spTree>
    <p:extLst>
      <p:ext uri="{BB962C8B-B14F-4D97-AF65-F5344CB8AC3E}">
        <p14:creationId xmlns:p14="http://schemas.microsoft.com/office/powerpoint/2010/main" val="10895771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59C4E341-9CEA-E810-5B24-D78A1B4A12DD}"/>
              </a:ext>
            </a:extLst>
          </p:cNvPr>
          <p:cNvPicPr>
            <a:picLocks noChangeAspect="1"/>
          </p:cNvPicPr>
          <p:nvPr/>
        </p:nvPicPr>
        <p:blipFill>
          <a:blip r:embed="rId3"/>
          <a:stretch>
            <a:fillRect/>
          </a:stretch>
        </p:blipFill>
        <p:spPr>
          <a:xfrm>
            <a:off x="445916" y="1332257"/>
            <a:ext cx="4462659" cy="5474682"/>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Hash-Übersicht – Hash-Suche</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GC990HQ</a:t>
            </a:r>
            <a:endParaRPr lang="en-DE" dirty="0"/>
          </a:p>
        </p:txBody>
      </p:sp>
      <p:pic>
        <p:nvPicPr>
          <p:cNvPr id="16" name="Grafik 15">
            <a:extLst>
              <a:ext uri="{FF2B5EF4-FFF2-40B4-BE49-F238E27FC236}">
                <a16:creationId xmlns:a16="http://schemas.microsoft.com/office/drawing/2014/main" id="{8386BD6B-151C-A3EF-DFB8-A70DC6E42FC6}"/>
              </a:ext>
            </a:extLst>
          </p:cNvPr>
          <p:cNvPicPr>
            <a:picLocks noChangeAspect="1"/>
          </p:cNvPicPr>
          <p:nvPr/>
        </p:nvPicPr>
        <p:blipFill>
          <a:blip r:embed="rId4"/>
          <a:stretch>
            <a:fillRect/>
          </a:stretch>
        </p:blipFill>
        <p:spPr>
          <a:xfrm>
            <a:off x="6961617" y="1230851"/>
            <a:ext cx="2597121" cy="5511262"/>
          </a:xfrm>
          <a:prstGeom prst="rect">
            <a:avLst/>
          </a:prstGeom>
        </p:spPr>
      </p:pic>
      <p:pic>
        <p:nvPicPr>
          <p:cNvPr id="20" name="Grafik 19">
            <a:extLst>
              <a:ext uri="{FF2B5EF4-FFF2-40B4-BE49-F238E27FC236}">
                <a16:creationId xmlns:a16="http://schemas.microsoft.com/office/drawing/2014/main" id="{B91A5BD4-D377-C269-2EC1-9E5365392C98}"/>
              </a:ext>
            </a:extLst>
          </p:cNvPr>
          <p:cNvPicPr>
            <a:picLocks noChangeAspect="1"/>
          </p:cNvPicPr>
          <p:nvPr/>
        </p:nvPicPr>
        <p:blipFill>
          <a:blip r:embed="rId5"/>
          <a:stretch>
            <a:fillRect/>
          </a:stretch>
        </p:blipFill>
        <p:spPr>
          <a:xfrm>
            <a:off x="4346068" y="4420509"/>
            <a:ext cx="2377646" cy="2213040"/>
          </a:xfrm>
          <a:prstGeom prst="rect">
            <a:avLst/>
          </a:prstGeom>
        </p:spPr>
      </p:pic>
      <p:pic>
        <p:nvPicPr>
          <p:cNvPr id="23" name="Grafik 22">
            <a:extLst>
              <a:ext uri="{FF2B5EF4-FFF2-40B4-BE49-F238E27FC236}">
                <a16:creationId xmlns:a16="http://schemas.microsoft.com/office/drawing/2014/main" id="{38FB4084-92A9-0AE4-C04E-4A7A47F0FD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91441" y="4174071"/>
            <a:ext cx="2597121" cy="1697449"/>
          </a:xfrm>
          <a:prstGeom prst="rect">
            <a:avLst/>
          </a:prstGeom>
          <a:effectLst>
            <a:outerShdw blurRad="127000" dist="127000" dir="2700000" algn="tl" rotWithShape="0">
              <a:schemeClr val="accent2">
                <a:lumMod val="60000"/>
                <a:lumOff val="40000"/>
                <a:alpha val="40000"/>
              </a:schemeClr>
            </a:outerShdw>
          </a:effectLst>
        </p:spPr>
      </p:pic>
      <p:pic>
        <p:nvPicPr>
          <p:cNvPr id="4" name="Grafik 3">
            <a:extLst>
              <a:ext uri="{FF2B5EF4-FFF2-40B4-BE49-F238E27FC236}">
                <a16:creationId xmlns:a16="http://schemas.microsoft.com/office/drawing/2014/main" id="{E909400C-7CBA-2AF6-5017-FFBA6E205754}"/>
              </a:ext>
            </a:extLst>
          </p:cNvPr>
          <p:cNvPicPr>
            <a:picLocks noChangeAspect="1"/>
          </p:cNvPicPr>
          <p:nvPr/>
        </p:nvPicPr>
        <p:blipFill rotWithShape="1">
          <a:blip r:embed="rId7"/>
          <a:srcRect l="91246" t="7258" r="2494" b="88332"/>
          <a:stretch/>
        </p:blipFill>
        <p:spPr>
          <a:xfrm>
            <a:off x="9315464" y="1689460"/>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3F59DFEC-5A22-6EE6-AE78-91128B2FF4CD}"/>
              </a:ext>
            </a:extLst>
          </p:cNvPr>
          <p:cNvPicPr>
            <a:picLocks noChangeAspect="1"/>
          </p:cNvPicPr>
          <p:nvPr/>
        </p:nvPicPr>
        <p:blipFill>
          <a:blip r:embed="rId8"/>
          <a:stretch>
            <a:fillRect/>
          </a:stretch>
        </p:blipFill>
        <p:spPr>
          <a:xfrm>
            <a:off x="8906169" y="0"/>
            <a:ext cx="999831" cy="999831"/>
          </a:xfrm>
          <a:prstGeom prst="rect">
            <a:avLst/>
          </a:prstGeom>
        </p:spPr>
      </p:pic>
    </p:spTree>
    <p:extLst>
      <p:ext uri="{BB962C8B-B14F-4D97-AF65-F5344CB8AC3E}">
        <p14:creationId xmlns:p14="http://schemas.microsoft.com/office/powerpoint/2010/main" val="28795165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778D6CC4-8C39-4D34-D071-343859A1AD63}"/>
              </a:ext>
            </a:extLst>
          </p:cNvPr>
          <p:cNvPicPr>
            <a:picLocks noChangeAspect="1"/>
          </p:cNvPicPr>
          <p:nvPr/>
        </p:nvPicPr>
        <p:blipFill>
          <a:blip r:embed="rId3"/>
          <a:stretch>
            <a:fillRect/>
          </a:stretch>
        </p:blipFill>
        <p:spPr>
          <a:xfrm>
            <a:off x="410184" y="1241364"/>
            <a:ext cx="4389500" cy="5614903"/>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err="1"/>
              <a:t>Vigenère</a:t>
            </a:r>
            <a:r>
              <a:rPr lang="de-DE" dirty="0"/>
              <a:t> Codeknacker</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GC5WVPF</a:t>
            </a:r>
            <a:endParaRPr lang="en-DE" dirty="0"/>
          </a:p>
        </p:txBody>
      </p:sp>
      <p:pic>
        <p:nvPicPr>
          <p:cNvPr id="7" name="Grafik 6">
            <a:extLst>
              <a:ext uri="{FF2B5EF4-FFF2-40B4-BE49-F238E27FC236}">
                <a16:creationId xmlns:a16="http://schemas.microsoft.com/office/drawing/2014/main" id="{44F7F276-724F-3DFE-BBA0-649746DD66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5717" y="1233487"/>
            <a:ext cx="2621942" cy="5508625"/>
          </a:xfrm>
          <a:prstGeom prst="rect">
            <a:avLst/>
          </a:prstGeom>
        </p:spPr>
      </p:pic>
      <p:pic>
        <p:nvPicPr>
          <p:cNvPr id="4" name="Grafik 3">
            <a:hlinkClick r:id="" action="ppaction://hlinkshowjump?jump=lastslideviewed"/>
            <a:extLst>
              <a:ext uri="{FF2B5EF4-FFF2-40B4-BE49-F238E27FC236}">
                <a16:creationId xmlns:a16="http://schemas.microsoft.com/office/drawing/2014/main" id="{62CD186C-4AFC-B3ED-5A04-8DECF3E198B4}"/>
              </a:ext>
            </a:extLst>
          </p:cNvPr>
          <p:cNvPicPr>
            <a:picLocks noChangeAspect="1"/>
          </p:cNvPicPr>
          <p:nvPr/>
        </p:nvPicPr>
        <p:blipFill>
          <a:blip r:embed="rId5"/>
          <a:stretch>
            <a:fillRect/>
          </a:stretch>
        </p:blipFill>
        <p:spPr>
          <a:xfrm>
            <a:off x="8906169" y="21266"/>
            <a:ext cx="999831" cy="999831"/>
          </a:xfrm>
          <a:prstGeom prst="rect">
            <a:avLst/>
          </a:prstGeom>
        </p:spPr>
      </p:pic>
      <p:pic>
        <p:nvPicPr>
          <p:cNvPr id="5" name="Grafik 4">
            <a:extLst>
              <a:ext uri="{FF2B5EF4-FFF2-40B4-BE49-F238E27FC236}">
                <a16:creationId xmlns:a16="http://schemas.microsoft.com/office/drawing/2014/main" id="{75773446-D791-BBC7-8476-3936B50E4E9E}"/>
              </a:ext>
            </a:extLst>
          </p:cNvPr>
          <p:cNvPicPr>
            <a:picLocks noChangeAspect="1"/>
          </p:cNvPicPr>
          <p:nvPr/>
        </p:nvPicPr>
        <p:blipFill rotWithShape="1">
          <a:blip r:embed="rId6"/>
          <a:srcRect l="91246" t="7258" r="2494" b="88332"/>
          <a:stretch/>
        </p:blipFill>
        <p:spPr>
          <a:xfrm>
            <a:off x="9315464" y="1689460"/>
            <a:ext cx="198867" cy="305419"/>
          </a:xfrm>
          <a:prstGeom prst="rect">
            <a:avLst/>
          </a:prstGeom>
        </p:spPr>
      </p:pic>
    </p:spTree>
    <p:extLst>
      <p:ext uri="{BB962C8B-B14F-4D97-AF65-F5344CB8AC3E}">
        <p14:creationId xmlns:p14="http://schemas.microsoft.com/office/powerpoint/2010/main" val="9346303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58D4F32-7F41-045B-2641-8A4EE229B97A}"/>
              </a:ext>
            </a:extLst>
          </p:cNvPr>
          <p:cNvPicPr>
            <a:picLocks noChangeAspect="1"/>
          </p:cNvPicPr>
          <p:nvPr/>
        </p:nvPicPr>
        <p:blipFill>
          <a:blip r:embed="rId2" cstate="screen">
            <a:alphaModFix amt="35000"/>
            <a:extLst>
              <a:ext uri="{28A0092B-C50C-407E-A947-70E740481C1C}">
                <a14:useLocalDpi xmlns:a14="http://schemas.microsoft.com/office/drawing/2010/main"/>
              </a:ext>
            </a:extLst>
          </a:blip>
          <a:stretch>
            <a:fillRect/>
          </a:stretch>
        </p:blipFill>
        <p:spPr>
          <a:xfrm>
            <a:off x="6745841" y="652739"/>
            <a:ext cx="2815672" cy="2815672"/>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Teil IV	Praktische Beispiele</a:t>
            </a:r>
            <a:endParaRPr lang="en-DE" dirty="0"/>
          </a:p>
        </p:txBody>
      </p:sp>
      <p:pic>
        <p:nvPicPr>
          <p:cNvPr id="5" name="Grafik 4">
            <a:extLst>
              <a:ext uri="{FF2B5EF4-FFF2-40B4-BE49-F238E27FC236}">
                <a16:creationId xmlns:a16="http://schemas.microsoft.com/office/drawing/2014/main" id="{9FA6CEF4-F8E1-36A4-A2BF-DAF1715A2D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0363" y="1241970"/>
            <a:ext cx="9342930" cy="5364945"/>
          </a:xfrm>
          <a:prstGeom prst="rect">
            <a:avLst/>
          </a:prstGeom>
        </p:spPr>
      </p:pic>
      <p:pic>
        <p:nvPicPr>
          <p:cNvPr id="3" name="Grafik 2">
            <a:extLst>
              <a:ext uri="{FF2B5EF4-FFF2-40B4-BE49-F238E27FC236}">
                <a16:creationId xmlns:a16="http://schemas.microsoft.com/office/drawing/2014/main" id="{8271FFB3-E3E4-3633-9981-2178F80D24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8096" y="359429"/>
            <a:ext cx="3321203" cy="3933003"/>
          </a:xfrm>
          <a:prstGeom prst="rect">
            <a:avLst/>
          </a:prstGeom>
        </p:spPr>
      </p:pic>
      <p:sp>
        <p:nvSpPr>
          <p:cNvPr id="4" name="Rechteck 3">
            <a:extLst>
              <a:ext uri="{FF2B5EF4-FFF2-40B4-BE49-F238E27FC236}">
                <a16:creationId xmlns:a16="http://schemas.microsoft.com/office/drawing/2014/main" id="{9E269696-4CC1-D4C6-BED6-11E05638898E}"/>
              </a:ext>
            </a:extLst>
          </p:cNvPr>
          <p:cNvSpPr/>
          <p:nvPr/>
        </p:nvSpPr>
        <p:spPr>
          <a:xfrm>
            <a:off x="1332409" y="1702342"/>
            <a:ext cx="5277394" cy="4602664"/>
          </a:xfrm>
          <a:prstGeom prst="rect">
            <a:avLst/>
          </a:prstGeom>
          <a:solidFill>
            <a:schemeClr val="bg1"/>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Inhaltsplatzhalter 2">
            <a:extLst>
              <a:ext uri="{FF2B5EF4-FFF2-40B4-BE49-F238E27FC236}">
                <a16:creationId xmlns:a16="http://schemas.microsoft.com/office/drawing/2014/main" id="{8327DCA9-BB44-8DF3-EABB-DE520F492804}"/>
              </a:ext>
            </a:extLst>
          </p:cNvPr>
          <p:cNvSpPr txBox="1">
            <a:spLocks/>
          </p:cNvSpPr>
          <p:nvPr/>
        </p:nvSpPr>
        <p:spPr>
          <a:xfrm>
            <a:off x="1332409" y="1702341"/>
            <a:ext cx="5277394" cy="46026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Allgemeine Codelöser</a:t>
            </a:r>
          </a:p>
          <a:p>
            <a:pPr marL="541338" indent="-541338">
              <a:lnSpc>
                <a:spcPct val="100000"/>
              </a:lnSpc>
              <a:spcBef>
                <a:spcPts val="600"/>
              </a:spcBef>
              <a:buBlip>
                <a:blip r:embed="rId5"/>
              </a:buBlip>
            </a:pPr>
            <a:r>
              <a:rPr lang="de-DE" b="1" dirty="0">
                <a:solidFill>
                  <a:schemeClr val="accent2"/>
                </a:solidFill>
                <a:effectLst>
                  <a:outerShdw blurRad="38100" dist="38100" dir="2700000" algn="tl">
                    <a:srgbClr val="000000">
                      <a:alpha val="43137"/>
                    </a:srgbClr>
                  </a:outerShdw>
                </a:effectLst>
              </a:rPr>
              <a:t>Bilder und Dateien</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Formelrechner</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Koordinatenberechnungen</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Spiele</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Symboltabellen</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Verschiedene Werkzeuge</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Verschlüsselungen und Codes</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Wissenschaft und Technik</a:t>
            </a:r>
            <a:endParaRPr lang="en-DE" dirty="0"/>
          </a:p>
        </p:txBody>
      </p:sp>
    </p:spTree>
    <p:extLst>
      <p:ext uri="{BB962C8B-B14F-4D97-AF65-F5344CB8AC3E}">
        <p14:creationId xmlns:p14="http://schemas.microsoft.com/office/powerpoint/2010/main" val="242917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DD36B034-E199-F314-E93C-BF1F73657D2A}"/>
              </a:ext>
            </a:extLst>
          </p:cNvPr>
          <p:cNvPicPr>
            <a:picLocks noChangeAspect="1"/>
          </p:cNvPicPr>
          <p:nvPr/>
        </p:nvPicPr>
        <p:blipFill>
          <a:blip r:embed="rId2"/>
          <a:stretch>
            <a:fillRect/>
          </a:stretch>
        </p:blipFill>
        <p:spPr>
          <a:xfrm>
            <a:off x="489011" y="1332973"/>
            <a:ext cx="4359018" cy="5383235"/>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Animierte Bilder Morse Code</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GC56RZG</a:t>
            </a:r>
            <a:endParaRPr lang="en-DE" dirty="0"/>
          </a:p>
        </p:txBody>
      </p:sp>
      <p:pic>
        <p:nvPicPr>
          <p:cNvPr id="9" name="Grafik 8">
            <a:extLst>
              <a:ext uri="{FF2B5EF4-FFF2-40B4-BE49-F238E27FC236}">
                <a16:creationId xmlns:a16="http://schemas.microsoft.com/office/drawing/2014/main" id="{5B413598-BC34-6269-5F99-18F07E540458}"/>
              </a:ext>
            </a:extLst>
          </p:cNvPr>
          <p:cNvPicPr>
            <a:picLocks noChangeAspect="1"/>
          </p:cNvPicPr>
          <p:nvPr/>
        </p:nvPicPr>
        <p:blipFill>
          <a:blip r:embed="rId3"/>
          <a:stretch>
            <a:fillRect/>
          </a:stretch>
        </p:blipFill>
        <p:spPr>
          <a:xfrm>
            <a:off x="6927813" y="1233487"/>
            <a:ext cx="2633700" cy="5508625"/>
          </a:xfrm>
          <a:prstGeom prst="rect">
            <a:avLst/>
          </a:prstGeom>
        </p:spPr>
      </p:pic>
      <p:pic>
        <p:nvPicPr>
          <p:cNvPr id="11" name="Grafik 10" descr="Ein Bild, das Himmel, draußen, Natur, Küste enthält.">
            <a:extLst>
              <a:ext uri="{FF2B5EF4-FFF2-40B4-BE49-F238E27FC236}">
                <a16:creationId xmlns:a16="http://schemas.microsoft.com/office/drawing/2014/main" id="{AD57631E-177E-D9A6-FFFD-9F951A5337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45531" y="2978332"/>
            <a:ext cx="1990451" cy="1306285"/>
          </a:xfrm>
          <a:prstGeom prst="rect">
            <a:avLst/>
          </a:prstGeom>
        </p:spPr>
      </p:pic>
      <p:pic>
        <p:nvPicPr>
          <p:cNvPr id="4" name="Grafik 3">
            <a:hlinkClick r:id="" action="ppaction://hlinkshowjump?jump=lastslideviewed"/>
            <a:extLst>
              <a:ext uri="{FF2B5EF4-FFF2-40B4-BE49-F238E27FC236}">
                <a16:creationId xmlns:a16="http://schemas.microsoft.com/office/drawing/2014/main" id="{496CD1B9-5A84-B099-B7DB-A34E6D3699A6}"/>
              </a:ext>
            </a:extLst>
          </p:cNvPr>
          <p:cNvPicPr>
            <a:picLocks noChangeAspect="1"/>
          </p:cNvPicPr>
          <p:nvPr/>
        </p:nvPicPr>
        <p:blipFill>
          <a:blip r:embed="rId5"/>
          <a:stretch>
            <a:fillRect/>
          </a:stretch>
        </p:blipFill>
        <p:spPr>
          <a:xfrm>
            <a:off x="8906169" y="21266"/>
            <a:ext cx="999831" cy="999831"/>
          </a:xfrm>
          <a:prstGeom prst="rect">
            <a:avLst/>
          </a:prstGeom>
        </p:spPr>
      </p:pic>
      <p:pic>
        <p:nvPicPr>
          <p:cNvPr id="5" name="Grafik 4">
            <a:extLst>
              <a:ext uri="{FF2B5EF4-FFF2-40B4-BE49-F238E27FC236}">
                <a16:creationId xmlns:a16="http://schemas.microsoft.com/office/drawing/2014/main" id="{0F77BAEA-EDAF-3E0E-C2C8-62E5E790E4AC}"/>
              </a:ext>
            </a:extLst>
          </p:cNvPr>
          <p:cNvPicPr>
            <a:picLocks noChangeAspect="1"/>
          </p:cNvPicPr>
          <p:nvPr/>
        </p:nvPicPr>
        <p:blipFill rotWithShape="1">
          <a:blip r:embed="rId6"/>
          <a:srcRect l="91246" t="7258" r="2494" b="88332"/>
          <a:stretch/>
        </p:blipFill>
        <p:spPr>
          <a:xfrm>
            <a:off x="9315464" y="1689460"/>
            <a:ext cx="198867" cy="305419"/>
          </a:xfrm>
          <a:prstGeom prst="rect">
            <a:avLst/>
          </a:prstGeom>
        </p:spPr>
      </p:pic>
    </p:spTree>
    <p:extLst>
      <p:ext uri="{BB962C8B-B14F-4D97-AF65-F5344CB8AC3E}">
        <p14:creationId xmlns:p14="http://schemas.microsoft.com/office/powerpoint/2010/main" val="38582495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E9AF8EDA-FF1E-5520-29F7-009B77E88EA2}"/>
              </a:ext>
            </a:extLst>
          </p:cNvPr>
          <p:cNvPicPr>
            <a:picLocks noChangeAspect="1"/>
          </p:cNvPicPr>
          <p:nvPr/>
        </p:nvPicPr>
        <p:blipFill>
          <a:blip r:embed="rId2"/>
          <a:stretch>
            <a:fillRect/>
          </a:stretch>
        </p:blipFill>
        <p:spPr>
          <a:xfrm>
            <a:off x="456889" y="1309117"/>
            <a:ext cx="4351650" cy="5560034"/>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err="1"/>
              <a:t>Exif</a:t>
            </a:r>
            <a:r>
              <a:rPr lang="de-DE" dirty="0"/>
              <a:t>- und Metadatenansicht</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GC2Q337</a:t>
            </a:r>
            <a:endParaRPr lang="en-DE" dirty="0"/>
          </a:p>
        </p:txBody>
      </p:sp>
      <p:pic>
        <p:nvPicPr>
          <p:cNvPr id="12" name="Grafik 11">
            <a:extLst>
              <a:ext uri="{FF2B5EF4-FFF2-40B4-BE49-F238E27FC236}">
                <a16:creationId xmlns:a16="http://schemas.microsoft.com/office/drawing/2014/main" id="{87DCF5C4-55C0-3829-5C5D-CEF0DC3E9B7C}"/>
              </a:ext>
            </a:extLst>
          </p:cNvPr>
          <p:cNvPicPr>
            <a:picLocks noChangeAspect="1"/>
          </p:cNvPicPr>
          <p:nvPr/>
        </p:nvPicPr>
        <p:blipFill>
          <a:blip r:embed="rId3"/>
          <a:stretch>
            <a:fillRect/>
          </a:stretch>
        </p:blipFill>
        <p:spPr>
          <a:xfrm>
            <a:off x="6946285" y="1233488"/>
            <a:ext cx="2609314" cy="5511262"/>
          </a:xfrm>
          <a:prstGeom prst="rect">
            <a:avLst/>
          </a:prstGeom>
        </p:spPr>
      </p:pic>
      <p:pic>
        <p:nvPicPr>
          <p:cNvPr id="4" name="Grafik 3">
            <a:hlinkClick r:id="" action="ppaction://hlinkshowjump?jump=lastslideviewed"/>
            <a:extLst>
              <a:ext uri="{FF2B5EF4-FFF2-40B4-BE49-F238E27FC236}">
                <a16:creationId xmlns:a16="http://schemas.microsoft.com/office/drawing/2014/main" id="{9FE99ADC-F7D9-5057-CC83-1533698B2C50}"/>
              </a:ext>
            </a:extLst>
          </p:cNvPr>
          <p:cNvPicPr>
            <a:picLocks noChangeAspect="1"/>
          </p:cNvPicPr>
          <p:nvPr/>
        </p:nvPicPr>
        <p:blipFill>
          <a:blip r:embed="rId4"/>
          <a:stretch>
            <a:fillRect/>
          </a:stretch>
        </p:blipFill>
        <p:spPr>
          <a:xfrm>
            <a:off x="8906169" y="0"/>
            <a:ext cx="999831" cy="999831"/>
          </a:xfrm>
          <a:prstGeom prst="rect">
            <a:avLst/>
          </a:prstGeom>
        </p:spPr>
      </p:pic>
      <p:pic>
        <p:nvPicPr>
          <p:cNvPr id="5" name="Grafik 4">
            <a:extLst>
              <a:ext uri="{FF2B5EF4-FFF2-40B4-BE49-F238E27FC236}">
                <a16:creationId xmlns:a16="http://schemas.microsoft.com/office/drawing/2014/main" id="{920C6AAB-7F2B-4E50-848F-43911535CB52}"/>
              </a:ext>
            </a:extLst>
          </p:cNvPr>
          <p:cNvPicPr>
            <a:picLocks noChangeAspect="1"/>
          </p:cNvPicPr>
          <p:nvPr/>
        </p:nvPicPr>
        <p:blipFill rotWithShape="1">
          <a:blip r:embed="rId5"/>
          <a:srcRect l="91246" t="7258" r="2494" b="88332"/>
          <a:stretch/>
        </p:blipFill>
        <p:spPr>
          <a:xfrm>
            <a:off x="9315464" y="1689460"/>
            <a:ext cx="198867" cy="305419"/>
          </a:xfrm>
          <a:prstGeom prst="rect">
            <a:avLst/>
          </a:prstGeom>
        </p:spPr>
      </p:pic>
    </p:spTree>
    <p:extLst>
      <p:ext uri="{BB962C8B-B14F-4D97-AF65-F5344CB8AC3E}">
        <p14:creationId xmlns:p14="http://schemas.microsoft.com/office/powerpoint/2010/main" val="42327272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71E76FA0-485F-45CA-68D7-64D61255819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1519" y="1321823"/>
            <a:ext cx="4337020" cy="5536178"/>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Farbkorrektur</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GC8ZFVV</a:t>
            </a:r>
            <a:endParaRPr lang="en-DE" dirty="0"/>
          </a:p>
        </p:txBody>
      </p:sp>
      <p:pic>
        <p:nvPicPr>
          <p:cNvPr id="11" name="Grafik 10">
            <a:extLst>
              <a:ext uri="{FF2B5EF4-FFF2-40B4-BE49-F238E27FC236}">
                <a16:creationId xmlns:a16="http://schemas.microsoft.com/office/drawing/2014/main" id="{05C70B0D-C3E9-1DED-012F-406E97592D07}"/>
              </a:ext>
            </a:extLst>
          </p:cNvPr>
          <p:cNvPicPr>
            <a:picLocks noChangeAspect="1"/>
          </p:cNvPicPr>
          <p:nvPr/>
        </p:nvPicPr>
        <p:blipFill>
          <a:blip r:embed="rId3"/>
          <a:stretch>
            <a:fillRect/>
          </a:stretch>
        </p:blipFill>
        <p:spPr>
          <a:xfrm>
            <a:off x="6952199" y="1249141"/>
            <a:ext cx="2609314" cy="5492972"/>
          </a:xfrm>
          <a:prstGeom prst="rect">
            <a:avLst/>
          </a:prstGeom>
        </p:spPr>
      </p:pic>
      <p:pic>
        <p:nvPicPr>
          <p:cNvPr id="4" name="Grafik 3">
            <a:hlinkClick r:id="" action="ppaction://hlinkshowjump?jump=lastslideviewed"/>
            <a:extLst>
              <a:ext uri="{FF2B5EF4-FFF2-40B4-BE49-F238E27FC236}">
                <a16:creationId xmlns:a16="http://schemas.microsoft.com/office/drawing/2014/main" id="{137B5687-990F-373F-C33C-DA631A68CD06}"/>
              </a:ext>
            </a:extLst>
          </p:cNvPr>
          <p:cNvPicPr>
            <a:picLocks noChangeAspect="1"/>
          </p:cNvPicPr>
          <p:nvPr/>
        </p:nvPicPr>
        <p:blipFill>
          <a:blip r:embed="rId4"/>
          <a:stretch>
            <a:fillRect/>
          </a:stretch>
        </p:blipFill>
        <p:spPr>
          <a:xfrm>
            <a:off x="8906169" y="0"/>
            <a:ext cx="999831" cy="999831"/>
          </a:xfrm>
          <a:prstGeom prst="rect">
            <a:avLst/>
          </a:prstGeom>
        </p:spPr>
      </p:pic>
      <p:pic>
        <p:nvPicPr>
          <p:cNvPr id="5" name="Grafik 4">
            <a:extLst>
              <a:ext uri="{FF2B5EF4-FFF2-40B4-BE49-F238E27FC236}">
                <a16:creationId xmlns:a16="http://schemas.microsoft.com/office/drawing/2014/main" id="{8701173F-1E5D-4BA6-4FA7-710D6809355A}"/>
              </a:ext>
            </a:extLst>
          </p:cNvPr>
          <p:cNvPicPr>
            <a:picLocks noChangeAspect="1"/>
          </p:cNvPicPr>
          <p:nvPr/>
        </p:nvPicPr>
        <p:blipFill rotWithShape="1">
          <a:blip r:embed="rId5"/>
          <a:srcRect l="91246" t="7258" r="2494" b="88332"/>
          <a:stretch/>
        </p:blipFill>
        <p:spPr>
          <a:xfrm>
            <a:off x="9315464" y="1689460"/>
            <a:ext cx="198867" cy="305419"/>
          </a:xfrm>
          <a:prstGeom prst="rect">
            <a:avLst/>
          </a:prstGeom>
        </p:spPr>
      </p:pic>
    </p:spTree>
    <p:extLst>
      <p:ext uri="{BB962C8B-B14F-4D97-AF65-F5344CB8AC3E}">
        <p14:creationId xmlns:p14="http://schemas.microsoft.com/office/powerpoint/2010/main" val="25277887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1349B031-625A-F626-502D-F05222ED85FC}"/>
              </a:ext>
            </a:extLst>
          </p:cNvPr>
          <p:cNvPicPr>
            <a:picLocks noChangeAspect="1"/>
          </p:cNvPicPr>
          <p:nvPr/>
        </p:nvPicPr>
        <p:blipFill>
          <a:blip r:embed="rId2"/>
          <a:stretch>
            <a:fillRect/>
          </a:stretch>
        </p:blipFill>
        <p:spPr>
          <a:xfrm>
            <a:off x="395730" y="1382479"/>
            <a:ext cx="4450466" cy="5389331"/>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a:xfrm>
            <a:off x="266700" y="200094"/>
            <a:ext cx="9372599" cy="689950"/>
          </a:xfrm>
        </p:spPr>
        <p:txBody>
          <a:bodyPr>
            <a:normAutofit fontScale="90000"/>
          </a:bodyPr>
          <a:lstStyle/>
          <a:p>
            <a:r>
              <a:rPr lang="de-DE" dirty="0"/>
              <a:t>Binärcode zu Bild/QR Code …</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GC3E271</a:t>
            </a:r>
            <a:endParaRPr lang="en-DE" dirty="0"/>
          </a:p>
        </p:txBody>
      </p:sp>
      <p:pic>
        <p:nvPicPr>
          <p:cNvPr id="14" name="Grafik 13">
            <a:extLst>
              <a:ext uri="{FF2B5EF4-FFF2-40B4-BE49-F238E27FC236}">
                <a16:creationId xmlns:a16="http://schemas.microsoft.com/office/drawing/2014/main" id="{CC8A60BF-198D-B777-D2EA-045B2BBB1F28}"/>
              </a:ext>
            </a:extLst>
          </p:cNvPr>
          <p:cNvPicPr>
            <a:picLocks noChangeAspect="1"/>
          </p:cNvPicPr>
          <p:nvPr/>
        </p:nvPicPr>
        <p:blipFill>
          <a:blip r:embed="rId3"/>
          <a:stretch>
            <a:fillRect/>
          </a:stretch>
        </p:blipFill>
        <p:spPr>
          <a:xfrm>
            <a:off x="6940006" y="1230851"/>
            <a:ext cx="2621507" cy="5511262"/>
          </a:xfrm>
          <a:prstGeom prst="rect">
            <a:avLst/>
          </a:prstGeom>
        </p:spPr>
      </p:pic>
      <p:pic>
        <p:nvPicPr>
          <p:cNvPr id="17" name="Grafik 16">
            <a:extLst>
              <a:ext uri="{FF2B5EF4-FFF2-40B4-BE49-F238E27FC236}">
                <a16:creationId xmlns:a16="http://schemas.microsoft.com/office/drawing/2014/main" id="{F59DF709-31BC-8D14-BE6E-81EACE593557}"/>
              </a:ext>
            </a:extLst>
          </p:cNvPr>
          <p:cNvPicPr>
            <a:picLocks noChangeAspect="1"/>
          </p:cNvPicPr>
          <p:nvPr/>
        </p:nvPicPr>
        <p:blipFill>
          <a:blip r:embed="rId4"/>
          <a:stretch>
            <a:fillRect/>
          </a:stretch>
        </p:blipFill>
        <p:spPr>
          <a:xfrm>
            <a:off x="5629252" y="3429000"/>
            <a:ext cx="2621507" cy="1963082"/>
          </a:xfrm>
          <a:prstGeom prst="rect">
            <a:avLst/>
          </a:prstGeom>
          <a:effectLst>
            <a:outerShdw blurRad="127000" dist="127000" dir="2700000" algn="tl" rotWithShape="0">
              <a:schemeClr val="accent2">
                <a:lumMod val="60000"/>
                <a:lumOff val="40000"/>
                <a:alpha val="40000"/>
              </a:schemeClr>
            </a:outerShdw>
          </a:effectLst>
        </p:spPr>
      </p:pic>
      <p:pic>
        <p:nvPicPr>
          <p:cNvPr id="4" name="Grafik 3">
            <a:extLst>
              <a:ext uri="{FF2B5EF4-FFF2-40B4-BE49-F238E27FC236}">
                <a16:creationId xmlns:a16="http://schemas.microsoft.com/office/drawing/2014/main" id="{BCF84E91-E2DB-A7DD-8573-7D69F4C7D7DE}"/>
              </a:ext>
            </a:extLst>
          </p:cNvPr>
          <p:cNvPicPr>
            <a:picLocks noChangeAspect="1"/>
          </p:cNvPicPr>
          <p:nvPr/>
        </p:nvPicPr>
        <p:blipFill rotWithShape="1">
          <a:blip r:embed="rId5"/>
          <a:srcRect l="91246" t="7258" r="2494" b="88332"/>
          <a:stretch/>
        </p:blipFill>
        <p:spPr>
          <a:xfrm>
            <a:off x="9315464" y="1689460"/>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6DA2A002-7C89-78DA-6483-B380D718BE91}"/>
              </a:ext>
            </a:extLst>
          </p:cNvPr>
          <p:cNvPicPr>
            <a:picLocks noChangeAspect="1"/>
          </p:cNvPicPr>
          <p:nvPr/>
        </p:nvPicPr>
        <p:blipFill>
          <a:blip r:embed="rId6"/>
          <a:stretch>
            <a:fillRect/>
          </a:stretch>
        </p:blipFill>
        <p:spPr>
          <a:xfrm>
            <a:off x="8906169" y="0"/>
            <a:ext cx="999831" cy="999831"/>
          </a:xfrm>
          <a:prstGeom prst="rect">
            <a:avLst/>
          </a:prstGeom>
        </p:spPr>
      </p:pic>
    </p:spTree>
    <p:extLst>
      <p:ext uri="{BB962C8B-B14F-4D97-AF65-F5344CB8AC3E}">
        <p14:creationId xmlns:p14="http://schemas.microsoft.com/office/powerpoint/2010/main" val="4141937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CD3E7D-9970-4321-DE35-1380215D8B87}"/>
              </a:ext>
            </a:extLst>
          </p:cNvPr>
          <p:cNvSpPr>
            <a:spLocks noGrp="1"/>
          </p:cNvSpPr>
          <p:nvPr>
            <p:ph type="title"/>
          </p:nvPr>
        </p:nvSpPr>
        <p:spPr/>
        <p:txBody>
          <a:bodyPr>
            <a:normAutofit fontScale="90000"/>
          </a:bodyPr>
          <a:lstStyle/>
          <a:p>
            <a:r>
              <a:rPr lang="de-DE" dirty="0"/>
              <a:t>Wie kann ich helfen?</a:t>
            </a:r>
            <a:endParaRPr lang="en-DE" dirty="0"/>
          </a:p>
        </p:txBody>
      </p:sp>
      <p:sp>
        <p:nvSpPr>
          <p:cNvPr id="8" name="Inhaltsplatzhalter 2">
            <a:extLst>
              <a:ext uri="{FF2B5EF4-FFF2-40B4-BE49-F238E27FC236}">
                <a16:creationId xmlns:a16="http://schemas.microsoft.com/office/drawing/2014/main" id="{B7D79841-AB13-36B6-FF69-8FFADECFF92D}"/>
              </a:ext>
            </a:extLst>
          </p:cNvPr>
          <p:cNvSpPr>
            <a:spLocks noGrp="1"/>
          </p:cNvSpPr>
          <p:nvPr>
            <p:ph idx="4294967295"/>
          </p:nvPr>
        </p:nvSpPr>
        <p:spPr>
          <a:xfrm>
            <a:off x="423183" y="1452765"/>
            <a:ext cx="4315558" cy="5405235"/>
          </a:xfrm>
          <a:prstGeom prst="rect">
            <a:avLst/>
          </a:prstGeom>
        </p:spPr>
        <p:txBody>
          <a:bodyPr>
            <a:normAutofit/>
          </a:bodyPr>
          <a:lstStyle/>
          <a:p>
            <a:pPr marL="541338" indent="-541338">
              <a:lnSpc>
                <a:spcPct val="150000"/>
              </a:lnSpc>
              <a:buBlip>
                <a:blip r:embed="rId2"/>
              </a:buBlip>
            </a:pPr>
            <a:r>
              <a:rPr lang="de-DE" dirty="0"/>
              <a:t>Symboltabellen</a:t>
            </a:r>
          </a:p>
          <a:p>
            <a:pPr marL="541338" indent="-541338">
              <a:lnSpc>
                <a:spcPct val="150000"/>
              </a:lnSpc>
              <a:buBlip>
                <a:blip r:embed="rId2"/>
              </a:buBlip>
            </a:pPr>
            <a:r>
              <a:rPr lang="de-DE" dirty="0"/>
              <a:t>Anregungen</a:t>
            </a:r>
          </a:p>
          <a:p>
            <a:pPr marL="541338" indent="-541338">
              <a:lnSpc>
                <a:spcPct val="150000"/>
              </a:lnSpc>
              <a:buBlip>
                <a:blip r:embed="rId2"/>
              </a:buBlip>
            </a:pPr>
            <a:r>
              <a:rPr lang="de-DE" dirty="0"/>
              <a:t>Übersetzen</a:t>
            </a:r>
          </a:p>
          <a:p>
            <a:pPr marL="541338" indent="-541338">
              <a:lnSpc>
                <a:spcPct val="150000"/>
              </a:lnSpc>
              <a:buBlip>
                <a:blip r:embed="rId2"/>
              </a:buBlip>
            </a:pPr>
            <a:r>
              <a:rPr lang="de-DE" dirty="0"/>
              <a:t>Programmieren</a:t>
            </a:r>
          </a:p>
          <a:p>
            <a:pPr marL="541338" indent="-541338">
              <a:lnSpc>
                <a:spcPct val="150000"/>
              </a:lnSpc>
              <a:buBlip>
                <a:blip r:embed="rId2"/>
              </a:buBlip>
            </a:pPr>
            <a:r>
              <a:rPr lang="de-DE" b="1" dirty="0"/>
              <a:t>Werbung</a:t>
            </a:r>
          </a:p>
          <a:p>
            <a:pPr marL="541338" indent="-541338">
              <a:lnSpc>
                <a:spcPct val="150000"/>
              </a:lnSpc>
              <a:buBlip>
                <a:blip r:embed="rId2"/>
              </a:buBlip>
            </a:pPr>
            <a:r>
              <a:rPr lang="de-DE" b="1" dirty="0"/>
              <a:t>Videos/Tutorials</a:t>
            </a:r>
          </a:p>
          <a:p>
            <a:pPr marL="541325" indent="-541325">
              <a:lnSpc>
                <a:spcPct val="150000"/>
              </a:lnSpc>
            </a:pPr>
            <a:endParaRPr lang="de-DE" dirty="0"/>
          </a:p>
          <a:p>
            <a:pPr>
              <a:lnSpc>
                <a:spcPct val="150000"/>
              </a:lnSpc>
            </a:pPr>
            <a:endParaRPr lang="en-DE" dirty="0"/>
          </a:p>
        </p:txBody>
      </p:sp>
      <p:pic>
        <p:nvPicPr>
          <p:cNvPr id="17" name="Grafik 16">
            <a:extLst>
              <a:ext uri="{FF2B5EF4-FFF2-40B4-BE49-F238E27FC236}">
                <a16:creationId xmlns:a16="http://schemas.microsoft.com/office/drawing/2014/main" id="{2B1433E1-145C-6BB8-4E37-61D2B7CEF112}"/>
              </a:ext>
            </a:extLst>
          </p:cNvPr>
          <p:cNvPicPr>
            <a:picLocks noChangeAspect="1"/>
          </p:cNvPicPr>
          <p:nvPr/>
        </p:nvPicPr>
        <p:blipFill>
          <a:blip r:embed="rId3"/>
          <a:stretch>
            <a:fillRect/>
          </a:stretch>
        </p:blipFill>
        <p:spPr>
          <a:xfrm>
            <a:off x="5579011" y="1681361"/>
            <a:ext cx="4060288" cy="4907705"/>
          </a:xfrm>
          <a:prstGeom prst="rect">
            <a:avLst/>
          </a:prstGeom>
        </p:spPr>
      </p:pic>
    </p:spTree>
    <p:extLst>
      <p:ext uri="{BB962C8B-B14F-4D97-AF65-F5344CB8AC3E}">
        <p14:creationId xmlns:p14="http://schemas.microsoft.com/office/powerpoint/2010/main" val="25622910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Hexadezimalzahlen in Datei</a:t>
            </a:r>
            <a:endParaRPr lang="en-DE" dirty="0"/>
          </a:p>
        </p:txBody>
      </p:sp>
      <p:pic>
        <p:nvPicPr>
          <p:cNvPr id="4" name="Grafik 3">
            <a:extLst>
              <a:ext uri="{FF2B5EF4-FFF2-40B4-BE49-F238E27FC236}">
                <a16:creationId xmlns:a16="http://schemas.microsoft.com/office/drawing/2014/main" id="{3CEB02F3-F6C6-A8EE-CD87-758A228FCE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46707" y="1196976"/>
            <a:ext cx="2614805" cy="5545138"/>
          </a:xfrm>
          <a:prstGeom prst="rect">
            <a:avLst/>
          </a:prstGeom>
        </p:spPr>
      </p:pic>
      <p:pic>
        <p:nvPicPr>
          <p:cNvPr id="5" name="Grafik 4">
            <a:extLst>
              <a:ext uri="{FF2B5EF4-FFF2-40B4-BE49-F238E27FC236}">
                <a16:creationId xmlns:a16="http://schemas.microsoft.com/office/drawing/2014/main" id="{C2450054-996F-F91E-94C7-272D4ACFC9E4}"/>
              </a:ext>
            </a:extLst>
          </p:cNvPr>
          <p:cNvPicPr>
            <a:picLocks noChangeAspect="1"/>
          </p:cNvPicPr>
          <p:nvPr/>
        </p:nvPicPr>
        <p:blipFill>
          <a:blip r:embed="rId3"/>
          <a:stretch>
            <a:fillRect/>
          </a:stretch>
        </p:blipFill>
        <p:spPr>
          <a:xfrm>
            <a:off x="397756" y="1243044"/>
            <a:ext cx="4596782" cy="5499069"/>
          </a:xfrm>
          <a:prstGeom prst="rect">
            <a:avLst/>
          </a:prstGeom>
        </p:spPr>
      </p:pic>
      <p:sp>
        <p:nvSpPr>
          <p:cNvPr id="3" name="Textfeld 2">
            <a:extLst>
              <a:ext uri="{FF2B5EF4-FFF2-40B4-BE49-F238E27FC236}">
                <a16:creationId xmlns:a16="http://schemas.microsoft.com/office/drawing/2014/main" id="{CB7E1A68-D6FC-7584-77CB-83A679E8FDD8}"/>
              </a:ext>
            </a:extLst>
          </p:cNvPr>
          <p:cNvSpPr txBox="1"/>
          <p:nvPr/>
        </p:nvSpPr>
        <p:spPr>
          <a:xfrm>
            <a:off x="3409025" y="1148307"/>
            <a:ext cx="1543974" cy="369332"/>
          </a:xfrm>
          <a:prstGeom prst="rect">
            <a:avLst/>
          </a:prstGeom>
          <a:noFill/>
        </p:spPr>
        <p:txBody>
          <a:bodyPr wrap="square">
            <a:spAutoFit/>
          </a:bodyPr>
          <a:lstStyle/>
          <a:p>
            <a:pPr algn="r"/>
            <a:r>
              <a:rPr lang="de-DE" dirty="0"/>
              <a:t>GC2Z39Z </a:t>
            </a:r>
            <a:endParaRPr lang="en-DE" dirty="0"/>
          </a:p>
        </p:txBody>
      </p:sp>
      <p:pic>
        <p:nvPicPr>
          <p:cNvPr id="6" name="Grafik 5">
            <a:hlinkClick r:id="" action="ppaction://hlinkshowjump?jump=lastslideviewed"/>
            <a:extLst>
              <a:ext uri="{FF2B5EF4-FFF2-40B4-BE49-F238E27FC236}">
                <a16:creationId xmlns:a16="http://schemas.microsoft.com/office/drawing/2014/main" id="{BE130207-5E73-86BA-C712-48E26018C3F8}"/>
              </a:ext>
            </a:extLst>
          </p:cNvPr>
          <p:cNvPicPr>
            <a:picLocks noChangeAspect="1"/>
          </p:cNvPicPr>
          <p:nvPr/>
        </p:nvPicPr>
        <p:blipFill>
          <a:blip r:embed="rId4"/>
          <a:stretch>
            <a:fillRect/>
          </a:stretch>
        </p:blipFill>
        <p:spPr>
          <a:xfrm>
            <a:off x="8906169" y="0"/>
            <a:ext cx="999831" cy="999831"/>
          </a:xfrm>
          <a:prstGeom prst="rect">
            <a:avLst/>
          </a:prstGeom>
        </p:spPr>
      </p:pic>
      <p:pic>
        <p:nvPicPr>
          <p:cNvPr id="7" name="Grafik 6">
            <a:extLst>
              <a:ext uri="{FF2B5EF4-FFF2-40B4-BE49-F238E27FC236}">
                <a16:creationId xmlns:a16="http://schemas.microsoft.com/office/drawing/2014/main" id="{BDEC9D1F-244E-42A5-1D2C-B6C0DA695A02}"/>
              </a:ext>
            </a:extLst>
          </p:cNvPr>
          <p:cNvPicPr>
            <a:picLocks noChangeAspect="1"/>
          </p:cNvPicPr>
          <p:nvPr/>
        </p:nvPicPr>
        <p:blipFill rotWithShape="1">
          <a:blip r:embed="rId5"/>
          <a:srcRect l="91246" t="7258" r="2494" b="88332"/>
          <a:stretch/>
        </p:blipFill>
        <p:spPr>
          <a:xfrm>
            <a:off x="9315464" y="1689460"/>
            <a:ext cx="198867" cy="305419"/>
          </a:xfrm>
          <a:prstGeom prst="rect">
            <a:avLst/>
          </a:prstGeom>
        </p:spPr>
      </p:pic>
    </p:spTree>
    <p:extLst>
      <p:ext uri="{BB962C8B-B14F-4D97-AF65-F5344CB8AC3E}">
        <p14:creationId xmlns:p14="http://schemas.microsoft.com/office/powerpoint/2010/main" val="25296126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QR-Code</a:t>
            </a:r>
            <a:endParaRPr lang="en-DE" dirty="0"/>
          </a:p>
        </p:txBody>
      </p:sp>
      <p:pic>
        <p:nvPicPr>
          <p:cNvPr id="5" name="Grafik 4">
            <a:extLst>
              <a:ext uri="{FF2B5EF4-FFF2-40B4-BE49-F238E27FC236}">
                <a16:creationId xmlns:a16="http://schemas.microsoft.com/office/drawing/2014/main" id="{4A131E61-B334-0697-EC37-EBB3D0B20A1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33109" y="1196976"/>
            <a:ext cx="2612528" cy="5532554"/>
          </a:xfrm>
          <a:prstGeom prst="rect">
            <a:avLst/>
          </a:prstGeom>
        </p:spPr>
      </p:pic>
      <p:pic>
        <p:nvPicPr>
          <p:cNvPr id="6" name="Grafik 5">
            <a:extLst>
              <a:ext uri="{FF2B5EF4-FFF2-40B4-BE49-F238E27FC236}">
                <a16:creationId xmlns:a16="http://schemas.microsoft.com/office/drawing/2014/main" id="{7AC99CE2-1C58-4D41-3971-B67C747FE5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6998" y="1269000"/>
            <a:ext cx="4566002" cy="5537417"/>
          </a:xfrm>
          <a:prstGeom prst="rect">
            <a:avLst/>
          </a:prstGeom>
        </p:spPr>
      </p:pic>
      <p:sp>
        <p:nvSpPr>
          <p:cNvPr id="3" name="Textfeld 2">
            <a:extLst>
              <a:ext uri="{FF2B5EF4-FFF2-40B4-BE49-F238E27FC236}">
                <a16:creationId xmlns:a16="http://schemas.microsoft.com/office/drawing/2014/main" id="{037CE294-B644-F3B6-5E8F-59F9034505C6}"/>
              </a:ext>
            </a:extLst>
          </p:cNvPr>
          <p:cNvSpPr txBox="1"/>
          <p:nvPr/>
        </p:nvSpPr>
        <p:spPr>
          <a:xfrm>
            <a:off x="3409025" y="1148307"/>
            <a:ext cx="1543974" cy="369332"/>
          </a:xfrm>
          <a:prstGeom prst="rect">
            <a:avLst/>
          </a:prstGeom>
          <a:noFill/>
        </p:spPr>
        <p:txBody>
          <a:bodyPr wrap="square">
            <a:spAutoFit/>
          </a:bodyPr>
          <a:lstStyle/>
          <a:p>
            <a:pPr algn="r"/>
            <a:r>
              <a:rPr lang="de-DE" dirty="0"/>
              <a:t>GC6A81J </a:t>
            </a:r>
            <a:endParaRPr lang="en-DE" dirty="0"/>
          </a:p>
        </p:txBody>
      </p:sp>
      <p:pic>
        <p:nvPicPr>
          <p:cNvPr id="4" name="Grafik 3">
            <a:hlinkClick r:id="" action="ppaction://hlinkshowjump?jump=lastslideviewed"/>
            <a:extLst>
              <a:ext uri="{FF2B5EF4-FFF2-40B4-BE49-F238E27FC236}">
                <a16:creationId xmlns:a16="http://schemas.microsoft.com/office/drawing/2014/main" id="{8428D801-D551-309E-AD8E-70BEA01EF006}"/>
              </a:ext>
            </a:extLst>
          </p:cNvPr>
          <p:cNvPicPr>
            <a:picLocks noChangeAspect="1"/>
          </p:cNvPicPr>
          <p:nvPr/>
        </p:nvPicPr>
        <p:blipFill>
          <a:blip r:embed="rId4"/>
          <a:stretch>
            <a:fillRect/>
          </a:stretch>
        </p:blipFill>
        <p:spPr>
          <a:xfrm>
            <a:off x="8906169" y="0"/>
            <a:ext cx="999831" cy="999831"/>
          </a:xfrm>
          <a:prstGeom prst="rect">
            <a:avLst/>
          </a:prstGeom>
        </p:spPr>
      </p:pic>
      <p:pic>
        <p:nvPicPr>
          <p:cNvPr id="7" name="Grafik 6">
            <a:extLst>
              <a:ext uri="{FF2B5EF4-FFF2-40B4-BE49-F238E27FC236}">
                <a16:creationId xmlns:a16="http://schemas.microsoft.com/office/drawing/2014/main" id="{7BAACBCE-19B8-FBCC-8543-7F4DA0990991}"/>
              </a:ext>
            </a:extLst>
          </p:cNvPr>
          <p:cNvPicPr>
            <a:picLocks noChangeAspect="1"/>
          </p:cNvPicPr>
          <p:nvPr/>
        </p:nvPicPr>
        <p:blipFill rotWithShape="1">
          <a:blip r:embed="rId5"/>
          <a:srcRect l="91246" t="7258" r="2494" b="88332"/>
          <a:stretch/>
        </p:blipFill>
        <p:spPr>
          <a:xfrm>
            <a:off x="9315464" y="1689460"/>
            <a:ext cx="198867" cy="305419"/>
          </a:xfrm>
          <a:prstGeom prst="rect">
            <a:avLst/>
          </a:prstGeom>
        </p:spPr>
      </p:pic>
    </p:spTree>
    <p:extLst>
      <p:ext uri="{BB962C8B-B14F-4D97-AF65-F5344CB8AC3E}">
        <p14:creationId xmlns:p14="http://schemas.microsoft.com/office/powerpoint/2010/main" val="26949613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F2F31C62-A62F-5CE4-F8A3-BAB5205865C7}"/>
              </a:ext>
            </a:extLst>
          </p:cNvPr>
          <p:cNvPicPr>
            <a:picLocks noChangeAspect="1"/>
          </p:cNvPicPr>
          <p:nvPr/>
        </p:nvPicPr>
        <p:blipFill rotWithShape="1">
          <a:blip r:embed="rId3"/>
          <a:srcRect l="22094" t="6592" r="40863" b="7691"/>
          <a:stretch/>
        </p:blipFill>
        <p:spPr>
          <a:xfrm>
            <a:off x="428503" y="1309224"/>
            <a:ext cx="4368160" cy="5432890"/>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QR-Code - Barcode</a:t>
            </a:r>
            <a:endParaRPr lang="en-DE" dirty="0"/>
          </a:p>
        </p:txBody>
      </p:sp>
      <p:sp>
        <p:nvSpPr>
          <p:cNvPr id="3" name="Textfeld 2">
            <a:extLst>
              <a:ext uri="{FF2B5EF4-FFF2-40B4-BE49-F238E27FC236}">
                <a16:creationId xmlns:a16="http://schemas.microsoft.com/office/drawing/2014/main" id="{037CE294-B644-F3B6-5E8F-59F9034505C6}"/>
              </a:ext>
            </a:extLst>
          </p:cNvPr>
          <p:cNvSpPr txBox="1"/>
          <p:nvPr/>
        </p:nvSpPr>
        <p:spPr>
          <a:xfrm>
            <a:off x="3409025" y="1148307"/>
            <a:ext cx="1543974" cy="369332"/>
          </a:xfrm>
          <a:prstGeom prst="rect">
            <a:avLst/>
          </a:prstGeom>
          <a:noFill/>
        </p:spPr>
        <p:txBody>
          <a:bodyPr wrap="square">
            <a:spAutoFit/>
          </a:bodyPr>
          <a:lstStyle/>
          <a:p>
            <a:pPr algn="r"/>
            <a:r>
              <a:rPr lang="de-DE" dirty="0"/>
              <a:t>GC8C6AV </a:t>
            </a:r>
            <a:endParaRPr lang="en-DE" dirty="0"/>
          </a:p>
        </p:txBody>
      </p:sp>
      <p:pic>
        <p:nvPicPr>
          <p:cNvPr id="9" name="Grafik 8">
            <a:extLst>
              <a:ext uri="{FF2B5EF4-FFF2-40B4-BE49-F238E27FC236}">
                <a16:creationId xmlns:a16="http://schemas.microsoft.com/office/drawing/2014/main" id="{AEDBFFC7-53EC-BE81-C8E9-75EB0B19CBAF}"/>
              </a:ext>
            </a:extLst>
          </p:cNvPr>
          <p:cNvPicPr>
            <a:picLocks noChangeAspect="1"/>
          </p:cNvPicPr>
          <p:nvPr/>
        </p:nvPicPr>
        <p:blipFill rotWithShape="1">
          <a:blip r:embed="rId4"/>
          <a:srcRect t="3248"/>
          <a:stretch/>
        </p:blipFill>
        <p:spPr>
          <a:xfrm>
            <a:off x="6932613" y="1204695"/>
            <a:ext cx="2706686" cy="5537417"/>
          </a:xfrm>
          <a:prstGeom prst="rect">
            <a:avLst/>
          </a:prstGeom>
        </p:spPr>
      </p:pic>
    </p:spTree>
    <p:extLst>
      <p:ext uri="{BB962C8B-B14F-4D97-AF65-F5344CB8AC3E}">
        <p14:creationId xmlns:p14="http://schemas.microsoft.com/office/powerpoint/2010/main" val="15691326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2AA1F270-055A-42B7-9E71-A551466C0FC1}"/>
              </a:ext>
            </a:extLst>
          </p:cNvPr>
          <p:cNvPicPr>
            <a:picLocks noChangeAspect="1"/>
          </p:cNvPicPr>
          <p:nvPr/>
        </p:nvPicPr>
        <p:blipFill rotWithShape="1">
          <a:blip r:embed="rId2"/>
          <a:srcRect l="22191" t="8912" r="41259" b="4516"/>
          <a:stretch/>
        </p:blipFill>
        <p:spPr>
          <a:xfrm>
            <a:off x="469750" y="1348655"/>
            <a:ext cx="4294146" cy="5509345"/>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Magic Eye Solver</a:t>
            </a:r>
            <a:endParaRPr lang="en-DE" dirty="0"/>
          </a:p>
        </p:txBody>
      </p:sp>
      <p:sp>
        <p:nvSpPr>
          <p:cNvPr id="3" name="Textfeld 2">
            <a:extLst>
              <a:ext uri="{FF2B5EF4-FFF2-40B4-BE49-F238E27FC236}">
                <a16:creationId xmlns:a16="http://schemas.microsoft.com/office/drawing/2014/main" id="{87ABAB1F-D5B3-BEAD-6BBD-163CB330B41B}"/>
              </a:ext>
            </a:extLst>
          </p:cNvPr>
          <p:cNvSpPr txBox="1"/>
          <p:nvPr/>
        </p:nvSpPr>
        <p:spPr>
          <a:xfrm>
            <a:off x="3409025" y="1148307"/>
            <a:ext cx="1543974" cy="369332"/>
          </a:xfrm>
          <a:prstGeom prst="rect">
            <a:avLst/>
          </a:prstGeom>
          <a:noFill/>
        </p:spPr>
        <p:txBody>
          <a:bodyPr wrap="square">
            <a:spAutoFit/>
          </a:bodyPr>
          <a:lstStyle/>
          <a:p>
            <a:pPr algn="r"/>
            <a:r>
              <a:rPr lang="de-DE" dirty="0"/>
              <a:t>GC5Y1V4 </a:t>
            </a:r>
            <a:endParaRPr lang="en-DE" dirty="0"/>
          </a:p>
        </p:txBody>
      </p:sp>
      <p:pic>
        <p:nvPicPr>
          <p:cNvPr id="4" name="Grafik 3">
            <a:hlinkClick r:id="" action="ppaction://hlinkshowjump?jump=lastslideviewed"/>
            <a:extLst>
              <a:ext uri="{FF2B5EF4-FFF2-40B4-BE49-F238E27FC236}">
                <a16:creationId xmlns:a16="http://schemas.microsoft.com/office/drawing/2014/main" id="{222E892C-F27E-47FE-522E-0CB85727ACEF}"/>
              </a:ext>
            </a:extLst>
          </p:cNvPr>
          <p:cNvPicPr>
            <a:picLocks noChangeAspect="1"/>
          </p:cNvPicPr>
          <p:nvPr/>
        </p:nvPicPr>
        <p:blipFill>
          <a:blip r:embed="rId3"/>
          <a:stretch>
            <a:fillRect/>
          </a:stretch>
        </p:blipFill>
        <p:spPr>
          <a:xfrm>
            <a:off x="8906169" y="0"/>
            <a:ext cx="999831" cy="999831"/>
          </a:xfrm>
          <a:prstGeom prst="rect">
            <a:avLst/>
          </a:prstGeom>
        </p:spPr>
      </p:pic>
      <p:pic>
        <p:nvPicPr>
          <p:cNvPr id="9" name="Grafik 8">
            <a:extLst>
              <a:ext uri="{FF2B5EF4-FFF2-40B4-BE49-F238E27FC236}">
                <a16:creationId xmlns:a16="http://schemas.microsoft.com/office/drawing/2014/main" id="{0230036D-B2D5-8D8E-760B-4F9895904C16}"/>
              </a:ext>
            </a:extLst>
          </p:cNvPr>
          <p:cNvPicPr>
            <a:picLocks noChangeAspect="1"/>
          </p:cNvPicPr>
          <p:nvPr/>
        </p:nvPicPr>
        <p:blipFill rotWithShape="1">
          <a:blip r:embed="rId4"/>
          <a:srcRect t="3570"/>
          <a:stretch/>
        </p:blipFill>
        <p:spPr>
          <a:xfrm>
            <a:off x="6936510" y="1224281"/>
            <a:ext cx="2625004" cy="5532427"/>
          </a:xfrm>
          <a:prstGeom prst="rect">
            <a:avLst/>
          </a:prstGeom>
        </p:spPr>
      </p:pic>
      <p:pic>
        <p:nvPicPr>
          <p:cNvPr id="5" name="Grafik 4">
            <a:extLst>
              <a:ext uri="{FF2B5EF4-FFF2-40B4-BE49-F238E27FC236}">
                <a16:creationId xmlns:a16="http://schemas.microsoft.com/office/drawing/2014/main" id="{12EDC78A-D616-621D-487F-DC1EBE95562B}"/>
              </a:ext>
            </a:extLst>
          </p:cNvPr>
          <p:cNvPicPr>
            <a:picLocks noChangeAspect="1"/>
          </p:cNvPicPr>
          <p:nvPr/>
        </p:nvPicPr>
        <p:blipFill rotWithShape="1">
          <a:blip r:embed="rId5"/>
          <a:srcRect l="91246" t="7258" r="2494" b="88332"/>
          <a:stretch/>
        </p:blipFill>
        <p:spPr>
          <a:xfrm>
            <a:off x="9315464" y="1417080"/>
            <a:ext cx="198867" cy="305419"/>
          </a:xfrm>
          <a:prstGeom prst="rect">
            <a:avLst/>
          </a:prstGeom>
        </p:spPr>
      </p:pic>
    </p:spTree>
    <p:extLst>
      <p:ext uri="{BB962C8B-B14F-4D97-AF65-F5344CB8AC3E}">
        <p14:creationId xmlns:p14="http://schemas.microsoft.com/office/powerpoint/2010/main" val="345766287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Magic Eye Solver</a:t>
            </a:r>
            <a:endParaRPr lang="en-DE" dirty="0"/>
          </a:p>
        </p:txBody>
      </p:sp>
      <p:pic>
        <p:nvPicPr>
          <p:cNvPr id="10" name="Grafik 9">
            <a:extLst>
              <a:ext uri="{FF2B5EF4-FFF2-40B4-BE49-F238E27FC236}">
                <a16:creationId xmlns:a16="http://schemas.microsoft.com/office/drawing/2014/main" id="{EEFAD250-6EF3-16CB-E66B-E2126E553DA4}"/>
              </a:ext>
            </a:extLst>
          </p:cNvPr>
          <p:cNvPicPr>
            <a:picLocks noChangeAspect="1"/>
          </p:cNvPicPr>
          <p:nvPr/>
        </p:nvPicPr>
        <p:blipFill>
          <a:blip r:embed="rId2"/>
          <a:stretch>
            <a:fillRect/>
          </a:stretch>
        </p:blipFill>
        <p:spPr>
          <a:xfrm>
            <a:off x="406635" y="1332464"/>
            <a:ext cx="4401904" cy="5525536"/>
          </a:xfrm>
          <a:prstGeom prst="rect">
            <a:avLst/>
          </a:prstGeom>
        </p:spPr>
      </p:pic>
      <p:sp>
        <p:nvSpPr>
          <p:cNvPr id="3" name="Textfeld 2">
            <a:extLst>
              <a:ext uri="{FF2B5EF4-FFF2-40B4-BE49-F238E27FC236}">
                <a16:creationId xmlns:a16="http://schemas.microsoft.com/office/drawing/2014/main" id="{87ABAB1F-D5B3-BEAD-6BBD-163CB330B41B}"/>
              </a:ext>
            </a:extLst>
          </p:cNvPr>
          <p:cNvSpPr txBox="1"/>
          <p:nvPr/>
        </p:nvSpPr>
        <p:spPr>
          <a:xfrm>
            <a:off x="3409025" y="1148307"/>
            <a:ext cx="1543974" cy="369332"/>
          </a:xfrm>
          <a:prstGeom prst="rect">
            <a:avLst/>
          </a:prstGeom>
          <a:noFill/>
        </p:spPr>
        <p:txBody>
          <a:bodyPr wrap="square">
            <a:spAutoFit/>
          </a:bodyPr>
          <a:lstStyle/>
          <a:p>
            <a:pPr algn="r"/>
            <a:r>
              <a:rPr lang="de-DE" dirty="0"/>
              <a:t>GC1Z3N8 </a:t>
            </a:r>
            <a:endParaRPr lang="en-DE" dirty="0"/>
          </a:p>
        </p:txBody>
      </p:sp>
      <p:pic>
        <p:nvPicPr>
          <p:cNvPr id="7" name="Grafik 6">
            <a:extLst>
              <a:ext uri="{FF2B5EF4-FFF2-40B4-BE49-F238E27FC236}">
                <a16:creationId xmlns:a16="http://schemas.microsoft.com/office/drawing/2014/main" id="{C29FC9AA-64EE-84ED-E89D-90D09F67F8EF}"/>
              </a:ext>
            </a:extLst>
          </p:cNvPr>
          <p:cNvPicPr>
            <a:picLocks noChangeAspect="1"/>
          </p:cNvPicPr>
          <p:nvPr/>
        </p:nvPicPr>
        <p:blipFill>
          <a:blip r:embed="rId3"/>
          <a:stretch>
            <a:fillRect/>
          </a:stretch>
        </p:blipFill>
        <p:spPr>
          <a:xfrm>
            <a:off x="6937746" y="1224282"/>
            <a:ext cx="2615411" cy="5511262"/>
          </a:xfrm>
          <a:prstGeom prst="rect">
            <a:avLst/>
          </a:prstGeom>
        </p:spPr>
      </p:pic>
      <p:pic>
        <p:nvPicPr>
          <p:cNvPr id="4" name="Grafik 3">
            <a:extLst>
              <a:ext uri="{FF2B5EF4-FFF2-40B4-BE49-F238E27FC236}">
                <a16:creationId xmlns:a16="http://schemas.microsoft.com/office/drawing/2014/main" id="{3E513BDC-AD56-B4F9-C214-3F4B326FA5F6}"/>
              </a:ext>
            </a:extLst>
          </p:cNvPr>
          <p:cNvPicPr>
            <a:picLocks noChangeAspect="1"/>
          </p:cNvPicPr>
          <p:nvPr/>
        </p:nvPicPr>
        <p:blipFill rotWithShape="1">
          <a:blip r:embed="rId4"/>
          <a:srcRect l="91246" t="7258" r="2494" b="88332"/>
          <a:stretch/>
        </p:blipFill>
        <p:spPr>
          <a:xfrm>
            <a:off x="9315464" y="1407353"/>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87997A7D-DEE8-1A9E-08C9-59257FADD9D2}"/>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9123670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D2416350-90A7-89ED-1EA3-843A74D92B39}"/>
              </a:ext>
            </a:extLst>
          </p:cNvPr>
          <p:cNvPicPr>
            <a:picLocks noChangeAspect="1"/>
          </p:cNvPicPr>
          <p:nvPr/>
        </p:nvPicPr>
        <p:blipFill>
          <a:blip r:embed="rId2"/>
          <a:stretch>
            <a:fillRect/>
          </a:stretch>
        </p:blipFill>
        <p:spPr>
          <a:xfrm>
            <a:off x="470539" y="1341493"/>
            <a:ext cx="4413887" cy="5444200"/>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Visuelle Kryptografie</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GC4C3GV</a:t>
            </a:r>
            <a:endParaRPr lang="en-DE" dirty="0"/>
          </a:p>
        </p:txBody>
      </p:sp>
      <p:pic>
        <p:nvPicPr>
          <p:cNvPr id="14" name="Grafik 13">
            <a:extLst>
              <a:ext uri="{FF2B5EF4-FFF2-40B4-BE49-F238E27FC236}">
                <a16:creationId xmlns:a16="http://schemas.microsoft.com/office/drawing/2014/main" id="{767191DA-8F6E-7383-EB50-15ED8A149A20}"/>
              </a:ext>
            </a:extLst>
          </p:cNvPr>
          <p:cNvPicPr>
            <a:picLocks noChangeAspect="1"/>
          </p:cNvPicPr>
          <p:nvPr/>
        </p:nvPicPr>
        <p:blipFill>
          <a:blip r:embed="rId3"/>
          <a:stretch>
            <a:fillRect/>
          </a:stretch>
        </p:blipFill>
        <p:spPr>
          <a:xfrm>
            <a:off x="6952199" y="1230851"/>
            <a:ext cx="2609314" cy="5511262"/>
          </a:xfrm>
          <a:prstGeom prst="rect">
            <a:avLst/>
          </a:prstGeom>
        </p:spPr>
      </p:pic>
      <p:pic>
        <p:nvPicPr>
          <p:cNvPr id="4" name="Grafik 3">
            <a:extLst>
              <a:ext uri="{FF2B5EF4-FFF2-40B4-BE49-F238E27FC236}">
                <a16:creationId xmlns:a16="http://schemas.microsoft.com/office/drawing/2014/main" id="{48453964-05B0-A0C8-F630-4768B522541C}"/>
              </a:ext>
            </a:extLst>
          </p:cNvPr>
          <p:cNvPicPr>
            <a:picLocks noChangeAspect="1"/>
          </p:cNvPicPr>
          <p:nvPr/>
        </p:nvPicPr>
        <p:blipFill rotWithShape="1">
          <a:blip r:embed="rId4"/>
          <a:srcRect l="91246" t="7258" r="2494" b="88332"/>
          <a:stretch/>
        </p:blipFill>
        <p:spPr>
          <a:xfrm>
            <a:off x="9315464" y="1689460"/>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DAE531BD-67C4-A537-AF7B-E3A2D3A7F309}"/>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41701654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7236FA91-B462-00A2-40DC-6F69257632BB}"/>
              </a:ext>
            </a:extLst>
          </p:cNvPr>
          <p:cNvPicPr>
            <a:picLocks noChangeAspect="1"/>
          </p:cNvPicPr>
          <p:nvPr/>
        </p:nvPicPr>
        <p:blipFill>
          <a:blip r:embed="rId2"/>
          <a:stretch>
            <a:fillRect/>
          </a:stretch>
        </p:blipFill>
        <p:spPr>
          <a:xfrm>
            <a:off x="6940006" y="1233488"/>
            <a:ext cx="2621507" cy="5511262"/>
          </a:xfrm>
          <a:prstGeom prst="rect">
            <a:avLst/>
          </a:prstGeom>
        </p:spPr>
      </p:pic>
      <p:pic>
        <p:nvPicPr>
          <p:cNvPr id="6" name="Grafik 5">
            <a:extLst>
              <a:ext uri="{FF2B5EF4-FFF2-40B4-BE49-F238E27FC236}">
                <a16:creationId xmlns:a16="http://schemas.microsoft.com/office/drawing/2014/main" id="{5849345D-ED14-FB32-65FA-BC7113B66197}"/>
              </a:ext>
            </a:extLst>
          </p:cNvPr>
          <p:cNvPicPr>
            <a:picLocks noChangeAspect="1"/>
          </p:cNvPicPr>
          <p:nvPr/>
        </p:nvPicPr>
        <p:blipFill rotWithShape="1">
          <a:blip r:embed="rId3"/>
          <a:srcRect b="4401"/>
          <a:stretch/>
        </p:blipFill>
        <p:spPr>
          <a:xfrm>
            <a:off x="426550" y="1364872"/>
            <a:ext cx="4413887" cy="5268677"/>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err="1"/>
              <a:t>Wherigo</a:t>
            </a:r>
            <a:r>
              <a:rPr lang="de-DE" dirty="0"/>
              <a:t> </a:t>
            </a:r>
            <a:r>
              <a:rPr lang="de-DE" dirty="0" err="1"/>
              <a:t>Analysierer</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GC62WBV</a:t>
            </a:r>
            <a:endParaRPr lang="en-DE" dirty="0"/>
          </a:p>
        </p:txBody>
      </p:sp>
      <p:pic>
        <p:nvPicPr>
          <p:cNvPr id="12" name="Grafik 11">
            <a:extLst>
              <a:ext uri="{FF2B5EF4-FFF2-40B4-BE49-F238E27FC236}">
                <a16:creationId xmlns:a16="http://schemas.microsoft.com/office/drawing/2014/main" id="{0B616C06-4735-BA0A-F1D6-D191835C6B89}"/>
              </a:ext>
            </a:extLst>
          </p:cNvPr>
          <p:cNvPicPr>
            <a:picLocks noChangeAspect="1"/>
          </p:cNvPicPr>
          <p:nvPr/>
        </p:nvPicPr>
        <p:blipFill rotWithShape="1">
          <a:blip r:embed="rId4"/>
          <a:srcRect t="7807" b="48142"/>
          <a:stretch/>
        </p:blipFill>
        <p:spPr>
          <a:xfrm>
            <a:off x="5349316" y="4072462"/>
            <a:ext cx="2617313" cy="2519916"/>
          </a:xfrm>
          <a:prstGeom prst="rect">
            <a:avLst/>
          </a:prstGeom>
          <a:effectLst>
            <a:outerShdw blurRad="127000" dist="127000" dir="2700000" algn="tl" rotWithShape="0">
              <a:schemeClr val="accent2">
                <a:lumMod val="60000"/>
                <a:lumOff val="40000"/>
                <a:alpha val="40000"/>
              </a:schemeClr>
            </a:outerShdw>
          </a:effectLst>
        </p:spPr>
      </p:pic>
      <p:pic>
        <p:nvPicPr>
          <p:cNvPr id="4" name="Grafik 3">
            <a:hlinkClick r:id="" action="ppaction://hlinkshowjump?jump=lastslideviewed"/>
            <a:extLst>
              <a:ext uri="{FF2B5EF4-FFF2-40B4-BE49-F238E27FC236}">
                <a16:creationId xmlns:a16="http://schemas.microsoft.com/office/drawing/2014/main" id="{6BD77BF7-388F-0E99-2B2C-3B753D3A8829}"/>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9852802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58D4F32-7F41-045B-2641-8A4EE229B97A}"/>
              </a:ext>
            </a:extLst>
          </p:cNvPr>
          <p:cNvPicPr>
            <a:picLocks noChangeAspect="1"/>
          </p:cNvPicPr>
          <p:nvPr/>
        </p:nvPicPr>
        <p:blipFill>
          <a:blip r:embed="rId2" cstate="screen">
            <a:alphaModFix amt="35000"/>
            <a:extLst>
              <a:ext uri="{28A0092B-C50C-407E-A947-70E740481C1C}">
                <a14:useLocalDpi xmlns:a14="http://schemas.microsoft.com/office/drawing/2010/main"/>
              </a:ext>
            </a:extLst>
          </a:blip>
          <a:stretch>
            <a:fillRect/>
          </a:stretch>
        </p:blipFill>
        <p:spPr>
          <a:xfrm>
            <a:off x="6745841" y="652739"/>
            <a:ext cx="2815672" cy="2815672"/>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Teil IV	Praktische Beispiele</a:t>
            </a:r>
            <a:endParaRPr lang="en-DE" dirty="0"/>
          </a:p>
        </p:txBody>
      </p:sp>
      <p:pic>
        <p:nvPicPr>
          <p:cNvPr id="5" name="Grafik 4">
            <a:extLst>
              <a:ext uri="{FF2B5EF4-FFF2-40B4-BE49-F238E27FC236}">
                <a16:creationId xmlns:a16="http://schemas.microsoft.com/office/drawing/2014/main" id="{9FA6CEF4-F8E1-36A4-A2BF-DAF1715A2D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0363" y="1241970"/>
            <a:ext cx="9342930" cy="5364945"/>
          </a:xfrm>
          <a:prstGeom prst="rect">
            <a:avLst/>
          </a:prstGeom>
        </p:spPr>
      </p:pic>
      <p:pic>
        <p:nvPicPr>
          <p:cNvPr id="3" name="Grafik 2">
            <a:extLst>
              <a:ext uri="{FF2B5EF4-FFF2-40B4-BE49-F238E27FC236}">
                <a16:creationId xmlns:a16="http://schemas.microsoft.com/office/drawing/2014/main" id="{8271FFB3-E3E4-3633-9981-2178F80D24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8096" y="359429"/>
            <a:ext cx="3321203" cy="3933003"/>
          </a:xfrm>
          <a:prstGeom prst="rect">
            <a:avLst/>
          </a:prstGeom>
        </p:spPr>
      </p:pic>
      <p:sp>
        <p:nvSpPr>
          <p:cNvPr id="4" name="Rechteck 3">
            <a:extLst>
              <a:ext uri="{FF2B5EF4-FFF2-40B4-BE49-F238E27FC236}">
                <a16:creationId xmlns:a16="http://schemas.microsoft.com/office/drawing/2014/main" id="{F5F7DFC3-273F-B7DE-6C38-824CFF53B98F}"/>
              </a:ext>
            </a:extLst>
          </p:cNvPr>
          <p:cNvSpPr/>
          <p:nvPr/>
        </p:nvSpPr>
        <p:spPr>
          <a:xfrm>
            <a:off x="1332409" y="1702342"/>
            <a:ext cx="5277394" cy="4602664"/>
          </a:xfrm>
          <a:prstGeom prst="rect">
            <a:avLst/>
          </a:prstGeom>
          <a:solidFill>
            <a:schemeClr val="bg1"/>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Inhaltsplatzhalter 2">
            <a:extLst>
              <a:ext uri="{FF2B5EF4-FFF2-40B4-BE49-F238E27FC236}">
                <a16:creationId xmlns:a16="http://schemas.microsoft.com/office/drawing/2014/main" id="{DD1EFC80-0ABF-BF34-17C2-B70FE7E04164}"/>
              </a:ext>
            </a:extLst>
          </p:cNvPr>
          <p:cNvSpPr txBox="1">
            <a:spLocks/>
          </p:cNvSpPr>
          <p:nvPr/>
        </p:nvSpPr>
        <p:spPr>
          <a:xfrm>
            <a:off x="1332409" y="1702341"/>
            <a:ext cx="5277394" cy="46026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Allgemeine Codelöser</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Bilder und Dateien</a:t>
            </a:r>
          </a:p>
          <a:p>
            <a:pPr marL="541338" indent="-541338">
              <a:lnSpc>
                <a:spcPct val="100000"/>
              </a:lnSpc>
              <a:spcBef>
                <a:spcPts val="600"/>
              </a:spcBef>
              <a:buFont typeface="Arial" panose="020B0604020202020204" pitchFamily="34" charset="0"/>
              <a:buBlip>
                <a:blip r:embed="rId5"/>
              </a:buBlip>
            </a:pPr>
            <a:r>
              <a:rPr lang="de-DE" b="1" dirty="0">
                <a:solidFill>
                  <a:schemeClr val="accent2"/>
                </a:solidFill>
                <a:effectLst>
                  <a:outerShdw blurRad="38100" dist="38100" dir="2700000" algn="tl">
                    <a:srgbClr val="000000">
                      <a:alpha val="43137"/>
                    </a:srgbClr>
                  </a:outerShdw>
                </a:effectLst>
              </a:rPr>
              <a:t>Formelrechner</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Koordinatenberechnungen</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Spiele</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Symboltabellen</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Verschiedene Werkzeuge</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Verschlüsselungen und Codes</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Wissenschaft und Technik</a:t>
            </a:r>
            <a:endParaRPr lang="en-DE" dirty="0"/>
          </a:p>
        </p:txBody>
      </p:sp>
    </p:spTree>
    <p:extLst>
      <p:ext uri="{BB962C8B-B14F-4D97-AF65-F5344CB8AC3E}">
        <p14:creationId xmlns:p14="http://schemas.microsoft.com/office/powerpoint/2010/main" val="77779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9310313E-1C76-C668-1BD3-1FFB4AAE8669}"/>
              </a:ext>
            </a:extLst>
          </p:cNvPr>
          <p:cNvPicPr>
            <a:picLocks noChangeAspect="1"/>
          </p:cNvPicPr>
          <p:nvPr/>
        </p:nvPicPr>
        <p:blipFill>
          <a:blip r:embed="rId3"/>
          <a:stretch>
            <a:fillRect/>
          </a:stretch>
        </p:blipFill>
        <p:spPr>
          <a:xfrm>
            <a:off x="382391" y="1169886"/>
            <a:ext cx="4462659" cy="5572227"/>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Formelrechner</a:t>
            </a:r>
            <a:endParaRPr lang="en-DE" dirty="0"/>
          </a:p>
        </p:txBody>
      </p:sp>
      <p:sp>
        <p:nvSpPr>
          <p:cNvPr id="10" name="Textfeld 9">
            <a:extLst>
              <a:ext uri="{FF2B5EF4-FFF2-40B4-BE49-F238E27FC236}">
                <a16:creationId xmlns:a16="http://schemas.microsoft.com/office/drawing/2014/main" id="{6120D845-6CEE-43A9-2238-3FBAA2D729D3}"/>
              </a:ext>
            </a:extLst>
          </p:cNvPr>
          <p:cNvSpPr txBox="1"/>
          <p:nvPr/>
        </p:nvSpPr>
        <p:spPr>
          <a:xfrm>
            <a:off x="3788283" y="1148307"/>
            <a:ext cx="1164716" cy="369332"/>
          </a:xfrm>
          <a:prstGeom prst="rect">
            <a:avLst/>
          </a:prstGeom>
          <a:noFill/>
        </p:spPr>
        <p:txBody>
          <a:bodyPr wrap="square">
            <a:spAutoFit/>
          </a:bodyPr>
          <a:lstStyle/>
          <a:p>
            <a:pPr algn="r"/>
            <a:r>
              <a:rPr lang="de-DE" dirty="0"/>
              <a:t>GC31CD5</a:t>
            </a:r>
            <a:endParaRPr lang="en-DE" dirty="0"/>
          </a:p>
        </p:txBody>
      </p:sp>
      <p:pic>
        <p:nvPicPr>
          <p:cNvPr id="3" name="Grafik 2">
            <a:extLst>
              <a:ext uri="{FF2B5EF4-FFF2-40B4-BE49-F238E27FC236}">
                <a16:creationId xmlns:a16="http://schemas.microsoft.com/office/drawing/2014/main" id="{F70CC5CF-BE24-CAC7-F7F8-972B13EB0CA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75170" y="1233488"/>
            <a:ext cx="2686343" cy="5508625"/>
          </a:xfrm>
          <a:prstGeom prst="rect">
            <a:avLst/>
          </a:prstGeom>
        </p:spPr>
      </p:pic>
      <p:pic>
        <p:nvPicPr>
          <p:cNvPr id="4" name="Grafik 3">
            <a:hlinkClick r:id="" action="ppaction://hlinkshowjump?jump=lastslideviewed"/>
            <a:extLst>
              <a:ext uri="{FF2B5EF4-FFF2-40B4-BE49-F238E27FC236}">
                <a16:creationId xmlns:a16="http://schemas.microsoft.com/office/drawing/2014/main" id="{F4C7D8E0-ED0F-3A5C-531A-917B358779CA}"/>
              </a:ext>
            </a:extLst>
          </p:cNvPr>
          <p:cNvPicPr>
            <a:picLocks noChangeAspect="1"/>
          </p:cNvPicPr>
          <p:nvPr/>
        </p:nvPicPr>
        <p:blipFill>
          <a:blip r:embed="rId5"/>
          <a:stretch>
            <a:fillRect/>
          </a:stretch>
        </p:blipFill>
        <p:spPr>
          <a:xfrm>
            <a:off x="8906169" y="0"/>
            <a:ext cx="999831" cy="999831"/>
          </a:xfrm>
          <a:prstGeom prst="rect">
            <a:avLst/>
          </a:prstGeom>
        </p:spPr>
      </p:pic>
      <p:pic>
        <p:nvPicPr>
          <p:cNvPr id="5" name="Grafik 4">
            <a:extLst>
              <a:ext uri="{FF2B5EF4-FFF2-40B4-BE49-F238E27FC236}">
                <a16:creationId xmlns:a16="http://schemas.microsoft.com/office/drawing/2014/main" id="{845E4462-DF61-D69C-CAB8-8E1D27704E70}"/>
              </a:ext>
            </a:extLst>
          </p:cNvPr>
          <p:cNvPicPr>
            <a:picLocks noChangeAspect="1"/>
          </p:cNvPicPr>
          <p:nvPr/>
        </p:nvPicPr>
        <p:blipFill rotWithShape="1">
          <a:blip r:embed="rId6"/>
          <a:srcRect l="91246" t="7258" r="2494" b="88332"/>
          <a:stretch/>
        </p:blipFill>
        <p:spPr>
          <a:xfrm>
            <a:off x="9315464" y="1689460"/>
            <a:ext cx="198867" cy="305419"/>
          </a:xfrm>
          <a:prstGeom prst="rect">
            <a:avLst/>
          </a:prstGeom>
        </p:spPr>
      </p:pic>
    </p:spTree>
    <p:extLst>
      <p:ext uri="{BB962C8B-B14F-4D97-AF65-F5344CB8AC3E}">
        <p14:creationId xmlns:p14="http://schemas.microsoft.com/office/powerpoint/2010/main" val="410646874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Formelrechner</a:t>
            </a:r>
            <a:endParaRPr lang="en-DE" dirty="0"/>
          </a:p>
        </p:txBody>
      </p:sp>
      <p:pic>
        <p:nvPicPr>
          <p:cNvPr id="6" name="Grafik 5">
            <a:extLst>
              <a:ext uri="{FF2B5EF4-FFF2-40B4-BE49-F238E27FC236}">
                <a16:creationId xmlns:a16="http://schemas.microsoft.com/office/drawing/2014/main" id="{AF3D975D-1915-3109-74A1-4DED0027F34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1302" y="1342209"/>
            <a:ext cx="4414329" cy="5515791"/>
          </a:xfrm>
          <a:prstGeom prst="rect">
            <a:avLst/>
          </a:prstGeom>
        </p:spPr>
      </p:pic>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GC9BFNZ</a:t>
            </a:r>
            <a:endParaRPr lang="en-DE" dirty="0"/>
          </a:p>
        </p:txBody>
      </p:sp>
      <p:pic>
        <p:nvPicPr>
          <p:cNvPr id="8" name="Grafik 7">
            <a:extLst>
              <a:ext uri="{FF2B5EF4-FFF2-40B4-BE49-F238E27FC236}">
                <a16:creationId xmlns:a16="http://schemas.microsoft.com/office/drawing/2014/main" id="{146C6291-12B3-33D5-3C0B-4225C69C4A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29912" y="1226322"/>
            <a:ext cx="2622695" cy="5515791"/>
          </a:xfrm>
          <a:prstGeom prst="rect">
            <a:avLst/>
          </a:prstGeom>
        </p:spPr>
      </p:pic>
      <p:pic>
        <p:nvPicPr>
          <p:cNvPr id="11" name="Grafik 10">
            <a:extLst>
              <a:ext uri="{FF2B5EF4-FFF2-40B4-BE49-F238E27FC236}">
                <a16:creationId xmlns:a16="http://schemas.microsoft.com/office/drawing/2014/main" id="{5F943480-466E-BA52-01EA-73F9452E859A}"/>
              </a:ext>
            </a:extLst>
          </p:cNvPr>
          <p:cNvPicPr>
            <a:picLocks noChangeAspect="1"/>
          </p:cNvPicPr>
          <p:nvPr/>
        </p:nvPicPr>
        <p:blipFill>
          <a:blip r:embed="rId4"/>
          <a:stretch>
            <a:fillRect/>
          </a:stretch>
        </p:blipFill>
        <p:spPr>
          <a:xfrm>
            <a:off x="7648322" y="3984217"/>
            <a:ext cx="1737511" cy="2578832"/>
          </a:xfrm>
          <a:prstGeom prst="rect">
            <a:avLst/>
          </a:prstGeom>
        </p:spPr>
      </p:pic>
      <p:pic>
        <p:nvPicPr>
          <p:cNvPr id="4" name="Grafik 3">
            <a:extLst>
              <a:ext uri="{FF2B5EF4-FFF2-40B4-BE49-F238E27FC236}">
                <a16:creationId xmlns:a16="http://schemas.microsoft.com/office/drawing/2014/main" id="{013FBD3E-4405-FA69-6B08-525F3D095FCA}"/>
              </a:ext>
            </a:extLst>
          </p:cNvPr>
          <p:cNvPicPr>
            <a:picLocks noChangeAspect="1"/>
          </p:cNvPicPr>
          <p:nvPr/>
        </p:nvPicPr>
        <p:blipFill rotWithShape="1">
          <a:blip r:embed="rId5"/>
          <a:srcRect l="91246" t="7258" r="2494" b="88332"/>
          <a:stretch/>
        </p:blipFill>
        <p:spPr>
          <a:xfrm>
            <a:off x="9315464" y="1689460"/>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C7ABB8AD-00D7-A113-1A8C-E26EDB5DE470}"/>
              </a:ext>
            </a:extLst>
          </p:cNvPr>
          <p:cNvPicPr>
            <a:picLocks noChangeAspect="1"/>
          </p:cNvPicPr>
          <p:nvPr/>
        </p:nvPicPr>
        <p:blipFill>
          <a:blip r:embed="rId6"/>
          <a:stretch>
            <a:fillRect/>
          </a:stretch>
        </p:blipFill>
        <p:spPr>
          <a:xfrm>
            <a:off x="8906169" y="0"/>
            <a:ext cx="999831" cy="999831"/>
          </a:xfrm>
          <a:prstGeom prst="rect">
            <a:avLst/>
          </a:prstGeom>
        </p:spPr>
      </p:pic>
    </p:spTree>
    <p:extLst>
      <p:ext uri="{BB962C8B-B14F-4D97-AF65-F5344CB8AC3E}">
        <p14:creationId xmlns:p14="http://schemas.microsoft.com/office/powerpoint/2010/main" val="3460532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CD3E7D-9970-4321-DE35-1380215D8B87}"/>
              </a:ext>
            </a:extLst>
          </p:cNvPr>
          <p:cNvSpPr>
            <a:spLocks noGrp="1"/>
          </p:cNvSpPr>
          <p:nvPr>
            <p:ph type="title"/>
          </p:nvPr>
        </p:nvSpPr>
        <p:spPr/>
        <p:txBody>
          <a:bodyPr>
            <a:normAutofit fontScale="90000"/>
          </a:bodyPr>
          <a:lstStyle/>
          <a:p>
            <a:r>
              <a:rPr lang="de-DE" dirty="0"/>
              <a:t>Was kann der GC Wizard nicht?</a:t>
            </a:r>
            <a:endParaRPr lang="en-DE" dirty="0"/>
          </a:p>
        </p:txBody>
      </p:sp>
      <p:sp>
        <p:nvSpPr>
          <p:cNvPr id="6" name="Rechteck 5">
            <a:extLst>
              <a:ext uri="{FF2B5EF4-FFF2-40B4-BE49-F238E27FC236}">
                <a16:creationId xmlns:a16="http://schemas.microsoft.com/office/drawing/2014/main" id="{89A19749-7A68-18DA-CF1B-77110119A380}"/>
              </a:ext>
            </a:extLst>
          </p:cNvPr>
          <p:cNvSpPr/>
          <p:nvPr/>
        </p:nvSpPr>
        <p:spPr>
          <a:xfrm rot="20856741">
            <a:off x="3499456" y="3630160"/>
            <a:ext cx="2507531" cy="1480008"/>
          </a:xfrm>
          <a:prstGeom prst="rect">
            <a:avLst/>
          </a:prstGeom>
          <a:solidFill>
            <a:srgbClr val="FFC000"/>
          </a:solidFill>
          <a:ln>
            <a:solidFill>
              <a:schemeClr val="accent4"/>
            </a:solid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err="1">
                <a:solidFill>
                  <a:schemeClr val="tx1"/>
                </a:solidFill>
                <a:effectLst>
                  <a:outerShdw blurRad="38100" dist="38100" dir="2700000" algn="tl">
                    <a:srgbClr val="000000">
                      <a:alpha val="43137"/>
                    </a:srgbClr>
                  </a:outerShdw>
                </a:effectLst>
              </a:rPr>
              <a:t>It</a:t>
            </a:r>
            <a:r>
              <a:rPr lang="de-DE" sz="2400" b="1" dirty="0">
                <a:solidFill>
                  <a:schemeClr val="tx1"/>
                </a:solidFill>
                <a:effectLst>
                  <a:outerShdw blurRad="38100" dist="38100" dir="2700000" algn="tl">
                    <a:srgbClr val="000000">
                      <a:alpha val="43137"/>
                    </a:srgbClr>
                  </a:outerShdw>
                </a:effectLst>
              </a:rPr>
              <a:t> </a:t>
            </a:r>
            <a:r>
              <a:rPr lang="de-DE" sz="2400" b="1" dirty="0" err="1">
                <a:solidFill>
                  <a:schemeClr val="tx1"/>
                </a:solidFill>
                <a:effectLst>
                  <a:outerShdw blurRad="38100" dist="38100" dir="2700000" algn="tl">
                    <a:srgbClr val="000000">
                      <a:alpha val="43137"/>
                    </a:srgbClr>
                  </a:outerShdw>
                </a:effectLst>
              </a:rPr>
              <a:t>is</a:t>
            </a:r>
            <a:r>
              <a:rPr lang="de-DE" sz="2400" b="1" dirty="0">
                <a:solidFill>
                  <a:schemeClr val="tx1"/>
                </a:solidFill>
                <a:effectLst>
                  <a:outerShdw blurRad="38100" dist="38100" dir="2700000" algn="tl">
                    <a:srgbClr val="000000">
                      <a:alpha val="43137"/>
                    </a:srgbClr>
                  </a:outerShdw>
                </a:effectLst>
              </a:rPr>
              <a:t> </a:t>
            </a:r>
            <a:r>
              <a:rPr lang="de-DE" sz="2400" b="1" dirty="0" err="1">
                <a:solidFill>
                  <a:schemeClr val="tx1"/>
                </a:solidFill>
                <a:effectLst>
                  <a:outerShdw blurRad="38100" dist="38100" dir="2700000" algn="tl">
                    <a:srgbClr val="000000">
                      <a:alpha val="43137"/>
                    </a:srgbClr>
                  </a:outerShdw>
                </a:effectLst>
              </a:rPr>
              <a:t>the</a:t>
            </a:r>
            <a:r>
              <a:rPr lang="de-DE" sz="2400" b="1" dirty="0">
                <a:solidFill>
                  <a:schemeClr val="tx1"/>
                </a:solidFill>
                <a:effectLst>
                  <a:outerShdw blurRad="38100" dist="38100" dir="2700000" algn="tl">
                    <a:srgbClr val="000000">
                      <a:alpha val="43137"/>
                    </a:srgbClr>
                  </a:outerShdw>
                </a:effectLst>
              </a:rPr>
              <a:t> (wo)man</a:t>
            </a:r>
          </a:p>
          <a:p>
            <a:pPr algn="ctr"/>
            <a:r>
              <a:rPr lang="de-DE" sz="2400" b="1" dirty="0">
                <a:solidFill>
                  <a:schemeClr val="tx1"/>
                </a:solidFill>
                <a:effectLst>
                  <a:outerShdw blurRad="38100" dist="38100" dir="2700000" algn="tl">
                    <a:srgbClr val="000000">
                      <a:alpha val="43137"/>
                    </a:srgbClr>
                  </a:outerShdw>
                </a:effectLst>
              </a:rPr>
              <a:t>Not </a:t>
            </a:r>
            <a:r>
              <a:rPr lang="de-DE" sz="2400" b="1" dirty="0" err="1">
                <a:solidFill>
                  <a:schemeClr val="tx1"/>
                </a:solidFill>
                <a:effectLst>
                  <a:outerShdw blurRad="38100" dist="38100" dir="2700000" algn="tl">
                    <a:srgbClr val="000000">
                      <a:alpha val="43137"/>
                    </a:srgbClr>
                  </a:outerShdw>
                </a:effectLst>
              </a:rPr>
              <a:t>the</a:t>
            </a:r>
            <a:r>
              <a:rPr lang="de-DE" sz="2400" b="1" dirty="0">
                <a:solidFill>
                  <a:schemeClr val="tx1"/>
                </a:solidFill>
                <a:effectLst>
                  <a:outerShdw blurRad="38100" dist="38100" dir="2700000" algn="tl">
                    <a:srgbClr val="000000">
                      <a:alpha val="43137"/>
                    </a:srgbClr>
                  </a:outerShdw>
                </a:effectLst>
              </a:rPr>
              <a:t> </a:t>
            </a:r>
            <a:r>
              <a:rPr lang="de-DE" sz="2400" b="1" dirty="0" err="1">
                <a:solidFill>
                  <a:schemeClr val="tx1"/>
                </a:solidFill>
                <a:effectLst>
                  <a:outerShdw blurRad="38100" dist="38100" dir="2700000" algn="tl">
                    <a:srgbClr val="000000">
                      <a:alpha val="43137"/>
                    </a:srgbClr>
                  </a:outerShdw>
                </a:effectLst>
              </a:rPr>
              <a:t>machine</a:t>
            </a:r>
            <a:endParaRPr lang="en-DE" sz="2400" b="1" dirty="0">
              <a:solidFill>
                <a:schemeClr val="tx1"/>
              </a:solidFill>
              <a:effectLst>
                <a:outerShdw blurRad="38100" dist="38100" dir="2700000" algn="tl">
                  <a:srgbClr val="000000">
                    <a:alpha val="43137"/>
                  </a:srgbClr>
                </a:outerShdw>
              </a:effectLst>
            </a:endParaRPr>
          </a:p>
        </p:txBody>
      </p:sp>
      <p:sp>
        <p:nvSpPr>
          <p:cNvPr id="7" name="Rechteck 6">
            <a:extLst>
              <a:ext uri="{FF2B5EF4-FFF2-40B4-BE49-F238E27FC236}">
                <a16:creationId xmlns:a16="http://schemas.microsoft.com/office/drawing/2014/main" id="{42EC4908-641A-9B32-75FA-9BEAC011F657}"/>
              </a:ext>
            </a:extLst>
          </p:cNvPr>
          <p:cNvSpPr/>
          <p:nvPr/>
        </p:nvSpPr>
        <p:spPr>
          <a:xfrm rot="841649">
            <a:off x="4882782" y="2155647"/>
            <a:ext cx="2507531" cy="1480008"/>
          </a:xfrm>
          <a:prstGeom prst="rect">
            <a:avLst/>
          </a:prstGeom>
          <a:solidFill>
            <a:srgbClr val="FFC000"/>
          </a:solidFill>
          <a:ln>
            <a:solidFill>
              <a:schemeClr val="accent4"/>
            </a:solid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effectLst>
                  <a:outerShdw blurRad="38100" dist="38100" dir="2700000" algn="tl">
                    <a:srgbClr val="000000">
                      <a:alpha val="43137"/>
                    </a:srgbClr>
                  </a:outerShdw>
                </a:effectLst>
              </a:rPr>
              <a:t>Denken ist</a:t>
            </a:r>
          </a:p>
          <a:p>
            <a:pPr algn="ctr"/>
            <a:r>
              <a:rPr lang="de-DE" sz="2400" b="1" dirty="0">
                <a:solidFill>
                  <a:schemeClr val="tx1"/>
                </a:solidFill>
                <a:effectLst>
                  <a:outerShdw blurRad="38100" dist="38100" dir="2700000" algn="tl">
                    <a:srgbClr val="000000">
                      <a:alpha val="43137"/>
                    </a:srgbClr>
                  </a:outerShdw>
                </a:effectLst>
              </a:rPr>
              <a:t>erlaubt</a:t>
            </a:r>
            <a:endParaRPr lang="en-DE" sz="2400" b="1" dirty="0">
              <a:solidFill>
                <a:schemeClr val="tx1"/>
              </a:solidFill>
              <a:effectLst>
                <a:outerShdw blurRad="38100" dist="38100" dir="2700000" algn="tl">
                  <a:srgbClr val="000000">
                    <a:alpha val="43137"/>
                  </a:srgbClr>
                </a:outerShdw>
              </a:effectLst>
            </a:endParaRPr>
          </a:p>
        </p:txBody>
      </p:sp>
      <p:sp>
        <p:nvSpPr>
          <p:cNvPr id="11" name="Textfeld 10">
            <a:extLst>
              <a:ext uri="{FF2B5EF4-FFF2-40B4-BE49-F238E27FC236}">
                <a16:creationId xmlns:a16="http://schemas.microsoft.com/office/drawing/2014/main" id="{806FA3E5-174A-6212-A2E1-CF82829AE21B}"/>
              </a:ext>
            </a:extLst>
          </p:cNvPr>
          <p:cNvSpPr txBox="1"/>
          <p:nvPr/>
        </p:nvSpPr>
        <p:spPr>
          <a:xfrm>
            <a:off x="6584600" y="4364860"/>
            <a:ext cx="3129699" cy="1938992"/>
          </a:xfrm>
          <a:prstGeom prst="rect">
            <a:avLst/>
          </a:prstGeom>
          <a:noFill/>
        </p:spPr>
        <p:txBody>
          <a:bodyPr wrap="square">
            <a:spAutoFit/>
          </a:bodyPr>
          <a:lstStyle/>
          <a:p>
            <a:r>
              <a:rPr lang="en-DE" sz="2000" b="1" dirty="0"/>
              <a:t>.--..-..-..-..-..-..-..------...-..-..-..-..-..-..-.---.....--...-..--.-..--.-..--.-.--..-..-..-..------.-..-..-..-..-...---.....--.-..-.-.--..-..-..-..------...-..-..-..-.---.....--...--.-..--.-..--.-</a:t>
            </a:r>
          </a:p>
        </p:txBody>
      </p:sp>
      <p:sp>
        <p:nvSpPr>
          <p:cNvPr id="12" name="Textfeld 11">
            <a:extLst>
              <a:ext uri="{FF2B5EF4-FFF2-40B4-BE49-F238E27FC236}">
                <a16:creationId xmlns:a16="http://schemas.microsoft.com/office/drawing/2014/main" id="{C90BA353-BF75-B286-AB0E-A9961075D058}"/>
              </a:ext>
            </a:extLst>
          </p:cNvPr>
          <p:cNvSpPr txBox="1"/>
          <p:nvPr/>
        </p:nvSpPr>
        <p:spPr>
          <a:xfrm flipH="1">
            <a:off x="7687538" y="5980688"/>
            <a:ext cx="1907067" cy="646331"/>
          </a:xfrm>
          <a:prstGeom prst="rect">
            <a:avLst/>
          </a:prstGeom>
          <a:noFill/>
        </p:spPr>
        <p:txBody>
          <a:bodyPr wrap="square" rtlCol="0">
            <a:spAutoFit/>
          </a:bodyPr>
          <a:lstStyle/>
          <a:p>
            <a:pPr algn="ctr"/>
            <a:r>
              <a:rPr lang="de-DE" sz="3600" b="1" dirty="0"/>
              <a:t>Morse ?</a:t>
            </a:r>
            <a:endParaRPr lang="en-DE" sz="3600" b="1" dirty="0"/>
          </a:p>
        </p:txBody>
      </p:sp>
      <p:pic>
        <p:nvPicPr>
          <p:cNvPr id="13" name="Grafik 12">
            <a:extLst>
              <a:ext uri="{FF2B5EF4-FFF2-40B4-BE49-F238E27FC236}">
                <a16:creationId xmlns:a16="http://schemas.microsoft.com/office/drawing/2014/main" id="{B26D3F0B-A345-0C8F-C2B9-9F3EC5E19C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5882" y="1624361"/>
            <a:ext cx="3915649" cy="1589293"/>
          </a:xfrm>
          <a:prstGeom prst="rect">
            <a:avLst/>
          </a:prstGeom>
        </p:spPr>
      </p:pic>
      <p:sp>
        <p:nvSpPr>
          <p:cNvPr id="14" name="Textfeld 13">
            <a:extLst>
              <a:ext uri="{FF2B5EF4-FFF2-40B4-BE49-F238E27FC236}">
                <a16:creationId xmlns:a16="http://schemas.microsoft.com/office/drawing/2014/main" id="{2BC8B32F-B815-C9EC-FFB7-29F220E3B5B4}"/>
              </a:ext>
            </a:extLst>
          </p:cNvPr>
          <p:cNvSpPr txBox="1"/>
          <p:nvPr/>
        </p:nvSpPr>
        <p:spPr>
          <a:xfrm flipH="1">
            <a:off x="1158434" y="2464599"/>
            <a:ext cx="2430545" cy="646331"/>
          </a:xfrm>
          <a:prstGeom prst="rect">
            <a:avLst/>
          </a:prstGeom>
          <a:noFill/>
        </p:spPr>
        <p:txBody>
          <a:bodyPr wrap="square" rtlCol="0">
            <a:spAutoFit/>
          </a:bodyPr>
          <a:lstStyle/>
          <a:p>
            <a:pPr algn="ctr"/>
            <a:r>
              <a:rPr lang="de-DE" sz="3600" b="1" dirty="0"/>
              <a:t>verpeilt ?</a:t>
            </a:r>
            <a:endParaRPr lang="en-DE" sz="3600" b="1" dirty="0"/>
          </a:p>
        </p:txBody>
      </p:sp>
      <p:sp>
        <p:nvSpPr>
          <p:cNvPr id="15" name="Textfeld 14">
            <a:extLst>
              <a:ext uri="{FF2B5EF4-FFF2-40B4-BE49-F238E27FC236}">
                <a16:creationId xmlns:a16="http://schemas.microsoft.com/office/drawing/2014/main" id="{2A8DB95D-1701-77AE-B7D5-FCFD7C72D311}"/>
              </a:ext>
            </a:extLst>
          </p:cNvPr>
          <p:cNvSpPr txBox="1"/>
          <p:nvPr/>
        </p:nvSpPr>
        <p:spPr>
          <a:xfrm flipH="1">
            <a:off x="1301719" y="5361903"/>
            <a:ext cx="2242131" cy="646331"/>
          </a:xfrm>
          <a:prstGeom prst="rect">
            <a:avLst/>
          </a:prstGeom>
          <a:noFill/>
        </p:spPr>
        <p:txBody>
          <a:bodyPr wrap="square" rtlCol="0">
            <a:spAutoFit/>
          </a:bodyPr>
          <a:lstStyle/>
          <a:p>
            <a:pPr algn="ctr"/>
            <a:r>
              <a:rPr lang="de-DE" sz="3600" b="1" dirty="0" err="1"/>
              <a:t>Baudot</a:t>
            </a:r>
            <a:r>
              <a:rPr lang="de-DE" sz="3600" b="1" dirty="0"/>
              <a:t> ?</a:t>
            </a:r>
            <a:endParaRPr lang="en-DE" sz="3600" b="1" dirty="0"/>
          </a:p>
        </p:txBody>
      </p:sp>
      <p:sp>
        <p:nvSpPr>
          <p:cNvPr id="16" name="Textfeld 15">
            <a:extLst>
              <a:ext uri="{FF2B5EF4-FFF2-40B4-BE49-F238E27FC236}">
                <a16:creationId xmlns:a16="http://schemas.microsoft.com/office/drawing/2014/main" id="{2D2596F3-3C9A-093C-6E18-BC0CD446CD21}"/>
              </a:ext>
            </a:extLst>
          </p:cNvPr>
          <p:cNvSpPr txBox="1"/>
          <p:nvPr/>
        </p:nvSpPr>
        <p:spPr>
          <a:xfrm>
            <a:off x="413999" y="4869459"/>
            <a:ext cx="1222632" cy="1631216"/>
          </a:xfrm>
          <a:prstGeom prst="rect">
            <a:avLst/>
          </a:prstGeom>
          <a:noFill/>
        </p:spPr>
        <p:txBody>
          <a:bodyPr wrap="square">
            <a:spAutoFit/>
          </a:bodyPr>
          <a:lstStyle/>
          <a:p>
            <a:r>
              <a:rPr lang="de-DE" sz="2000" b="1" dirty="0">
                <a:latin typeface="Courier New" panose="02070309020205020404" pitchFamily="49" charset="0"/>
                <a:cs typeface="Courier New" panose="02070309020205020404" pitchFamily="49" charset="0"/>
              </a:rPr>
              <a:t>..</a:t>
            </a:r>
            <a:r>
              <a:rPr lang="de-DE" sz="2000" b="1" dirty="0" err="1">
                <a:latin typeface="Courier New" panose="02070309020205020404" pitchFamily="49" charset="0"/>
                <a:cs typeface="Courier New" panose="02070309020205020404" pitchFamily="49" charset="0"/>
              </a:rPr>
              <a:t>ooo</a:t>
            </a:r>
            <a:endParaRPr lang="de-DE" sz="2000" b="1" dirty="0">
              <a:latin typeface="Courier New" panose="02070309020205020404" pitchFamily="49" charset="0"/>
              <a:cs typeface="Courier New" panose="02070309020205020404" pitchFamily="49" charset="0"/>
            </a:endParaRPr>
          </a:p>
          <a:p>
            <a:r>
              <a:rPr lang="de-DE" sz="2000" b="1" dirty="0" err="1">
                <a:latin typeface="Courier New" panose="02070309020205020404" pitchFamily="49" charset="0"/>
                <a:cs typeface="Courier New" panose="02070309020205020404" pitchFamily="49" charset="0"/>
              </a:rPr>
              <a:t>oo.o</a:t>
            </a:r>
            <a:r>
              <a:rPr lang="de-DE" sz="2000" b="1" dirty="0">
                <a:latin typeface="Courier New" panose="02070309020205020404" pitchFamily="49" charset="0"/>
                <a:cs typeface="Courier New" panose="02070309020205020404" pitchFamily="49" charset="0"/>
              </a:rPr>
              <a:t>.</a:t>
            </a:r>
          </a:p>
          <a:p>
            <a:r>
              <a:rPr lang="de-DE" sz="2000" b="1" dirty="0" err="1">
                <a:latin typeface="Courier New" panose="02070309020205020404" pitchFamily="49" charset="0"/>
                <a:cs typeface="Courier New" panose="02070309020205020404" pitchFamily="49" charset="0"/>
              </a:rPr>
              <a:t>o.o.o</a:t>
            </a:r>
            <a:endParaRPr lang="de-DE" sz="2000" b="1" dirty="0">
              <a:latin typeface="Courier New" panose="02070309020205020404" pitchFamily="49" charset="0"/>
              <a:cs typeface="Courier New" panose="02070309020205020404" pitchFamily="49" charset="0"/>
            </a:endParaRPr>
          </a:p>
          <a:p>
            <a:r>
              <a:rPr lang="de-DE" sz="2000" b="1" dirty="0">
                <a:latin typeface="Courier New" panose="02070309020205020404" pitchFamily="49" charset="0"/>
                <a:cs typeface="Courier New" panose="02070309020205020404" pitchFamily="49" charset="0"/>
              </a:rPr>
              <a:t>.....</a:t>
            </a:r>
          </a:p>
          <a:p>
            <a:r>
              <a:rPr lang="de-DE" sz="2000" b="1" dirty="0" err="1">
                <a:latin typeface="Courier New" panose="02070309020205020404" pitchFamily="49" charset="0"/>
                <a:cs typeface="Courier New" panose="02070309020205020404" pitchFamily="49" charset="0"/>
              </a:rPr>
              <a:t>ooo</a:t>
            </a:r>
            <a:r>
              <a:rPr lang="de-DE" sz="2000" b="1" dirty="0">
                <a:latin typeface="Courier New" panose="02070309020205020404" pitchFamily="49" charset="0"/>
                <a:cs typeface="Courier New" panose="02070309020205020404" pitchFamily="49" charset="0"/>
              </a:rPr>
              <a:t>..</a:t>
            </a:r>
            <a:endParaRPr lang="en-DE" sz="2000" b="1" dirty="0">
              <a:latin typeface="Courier New" panose="02070309020205020404" pitchFamily="49" charset="0"/>
              <a:cs typeface="Courier New" panose="02070309020205020404" pitchFamily="49" charset="0"/>
            </a:endParaRPr>
          </a:p>
        </p:txBody>
      </p:sp>
      <p:sp>
        <p:nvSpPr>
          <p:cNvPr id="17" name="Textfeld 16">
            <a:extLst>
              <a:ext uri="{FF2B5EF4-FFF2-40B4-BE49-F238E27FC236}">
                <a16:creationId xmlns:a16="http://schemas.microsoft.com/office/drawing/2014/main" id="{DADC6703-A97B-95E3-90F0-1A2B6DB3F079}"/>
              </a:ext>
            </a:extLst>
          </p:cNvPr>
          <p:cNvSpPr txBox="1"/>
          <p:nvPr/>
        </p:nvSpPr>
        <p:spPr>
          <a:xfrm>
            <a:off x="8176413" y="1233488"/>
            <a:ext cx="1222632" cy="707886"/>
          </a:xfrm>
          <a:prstGeom prst="rect">
            <a:avLst/>
          </a:prstGeom>
          <a:noFill/>
        </p:spPr>
        <p:txBody>
          <a:bodyPr wrap="square">
            <a:spAutoFit/>
          </a:bodyPr>
          <a:lstStyle/>
          <a:p>
            <a:r>
              <a:rPr lang="de-DE" sz="2000" b="1" dirty="0">
                <a:latin typeface="Courier New" panose="02070309020205020404" pitchFamily="49" charset="0"/>
                <a:cs typeface="Courier New" panose="02070309020205020404" pitchFamily="49" charset="0"/>
              </a:rPr>
              <a:t>TFB</a:t>
            </a:r>
          </a:p>
          <a:p>
            <a:r>
              <a:rPr lang="de-DE" sz="2000" b="1" dirty="0">
                <a:latin typeface="Courier New" panose="02070309020205020404" pitchFamily="49" charset="0"/>
                <a:cs typeface="Courier New" panose="02070309020205020404" pitchFamily="49" charset="0"/>
              </a:rPr>
              <a:t>111</a:t>
            </a:r>
            <a:endParaRPr lang="en-DE" sz="2000" b="1" dirty="0">
              <a:latin typeface="Courier New" panose="02070309020205020404" pitchFamily="49" charset="0"/>
              <a:cs typeface="Courier New" panose="02070309020205020404" pitchFamily="49" charset="0"/>
            </a:endParaRPr>
          </a:p>
        </p:txBody>
      </p:sp>
      <p:sp>
        <p:nvSpPr>
          <p:cNvPr id="18" name="Textfeld 17">
            <a:extLst>
              <a:ext uri="{FF2B5EF4-FFF2-40B4-BE49-F238E27FC236}">
                <a16:creationId xmlns:a16="http://schemas.microsoft.com/office/drawing/2014/main" id="{43AE0E4C-1C84-90E3-D866-5973E3A4AEDA}"/>
              </a:ext>
            </a:extLst>
          </p:cNvPr>
          <p:cNvSpPr txBox="1"/>
          <p:nvPr/>
        </p:nvSpPr>
        <p:spPr>
          <a:xfrm flipH="1">
            <a:off x="8495929" y="1541426"/>
            <a:ext cx="1034350" cy="646331"/>
          </a:xfrm>
          <a:prstGeom prst="rect">
            <a:avLst/>
          </a:prstGeom>
          <a:noFill/>
        </p:spPr>
        <p:txBody>
          <a:bodyPr wrap="square" rtlCol="0">
            <a:spAutoFit/>
          </a:bodyPr>
          <a:lstStyle/>
          <a:p>
            <a:pPr algn="ctr"/>
            <a:r>
              <a:rPr lang="de-DE" sz="3600" b="1" dirty="0"/>
              <a:t>?</a:t>
            </a:r>
            <a:endParaRPr lang="en-DE" sz="3600" b="1" dirty="0"/>
          </a:p>
        </p:txBody>
      </p:sp>
    </p:spTree>
    <p:extLst>
      <p:ext uri="{BB962C8B-B14F-4D97-AF65-F5344CB8AC3E}">
        <p14:creationId xmlns:p14="http://schemas.microsoft.com/office/powerpoint/2010/main" val="374267404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Formelrechner – Freie Karte</a:t>
            </a:r>
            <a:endParaRPr lang="en-DE" dirty="0"/>
          </a:p>
        </p:txBody>
      </p:sp>
      <p:pic>
        <p:nvPicPr>
          <p:cNvPr id="7" name="Grafik 6">
            <a:extLst>
              <a:ext uri="{FF2B5EF4-FFF2-40B4-BE49-F238E27FC236}">
                <a16:creationId xmlns:a16="http://schemas.microsoft.com/office/drawing/2014/main" id="{B70B717D-6A8A-6E22-8D20-D7E3F13F2D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4488" y="1233487"/>
            <a:ext cx="2622968" cy="5508626"/>
          </a:xfrm>
          <a:prstGeom prst="rect">
            <a:avLst/>
          </a:prstGeom>
        </p:spPr>
      </p:pic>
      <p:pic>
        <p:nvPicPr>
          <p:cNvPr id="10" name="Grafik 9">
            <a:extLst>
              <a:ext uri="{FF2B5EF4-FFF2-40B4-BE49-F238E27FC236}">
                <a16:creationId xmlns:a16="http://schemas.microsoft.com/office/drawing/2014/main" id="{D58722C7-7CB5-D96B-2450-8AB1B89D36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176" b="5952"/>
          <a:stretch/>
        </p:blipFill>
        <p:spPr>
          <a:xfrm>
            <a:off x="3535405" y="1628775"/>
            <a:ext cx="2619289" cy="4785472"/>
          </a:xfrm>
          <a:prstGeom prst="rect">
            <a:avLst/>
          </a:prstGeom>
        </p:spPr>
      </p:pic>
      <p:pic>
        <p:nvPicPr>
          <p:cNvPr id="12" name="Grafik 11">
            <a:extLst>
              <a:ext uri="{FF2B5EF4-FFF2-40B4-BE49-F238E27FC236}">
                <a16:creationId xmlns:a16="http://schemas.microsoft.com/office/drawing/2014/main" id="{27F38286-7067-3D30-AFD7-AFB4E3F09B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177" b="5952"/>
          <a:stretch/>
        </p:blipFill>
        <p:spPr>
          <a:xfrm>
            <a:off x="6947653" y="1628775"/>
            <a:ext cx="2613860" cy="4785472"/>
          </a:xfrm>
          <a:prstGeom prst="rect">
            <a:avLst/>
          </a:prstGeom>
        </p:spPr>
      </p:pic>
      <p:pic>
        <p:nvPicPr>
          <p:cNvPr id="14" name="Grafik 13">
            <a:extLst>
              <a:ext uri="{FF2B5EF4-FFF2-40B4-BE49-F238E27FC236}">
                <a16:creationId xmlns:a16="http://schemas.microsoft.com/office/drawing/2014/main" id="{D67BCEAD-43BB-4F92-CD15-3E9A1B78C0A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45050" y="2380504"/>
            <a:ext cx="2247614" cy="2848721"/>
          </a:xfrm>
          <a:prstGeom prst="rect">
            <a:avLst/>
          </a:prstGeom>
          <a:effectLst>
            <a:outerShdw blurRad="127000" dist="127000" dir="2700000" algn="tl" rotWithShape="0">
              <a:schemeClr val="accent2">
                <a:lumMod val="60000"/>
                <a:lumOff val="40000"/>
                <a:alpha val="40000"/>
              </a:schemeClr>
            </a:outerShdw>
          </a:effectLst>
        </p:spPr>
      </p:pic>
      <p:pic>
        <p:nvPicPr>
          <p:cNvPr id="3" name="Grafik 2">
            <a:hlinkClick r:id="" action="ppaction://hlinkshowjump?jump=lastslideviewed"/>
            <a:extLst>
              <a:ext uri="{FF2B5EF4-FFF2-40B4-BE49-F238E27FC236}">
                <a16:creationId xmlns:a16="http://schemas.microsoft.com/office/drawing/2014/main" id="{0F7A00D2-3474-10DA-2BD8-FB5C77256BA6}"/>
              </a:ext>
            </a:extLst>
          </p:cNvPr>
          <p:cNvPicPr>
            <a:picLocks noChangeAspect="1"/>
          </p:cNvPicPr>
          <p:nvPr/>
        </p:nvPicPr>
        <p:blipFill>
          <a:blip r:embed="rId6"/>
          <a:stretch>
            <a:fillRect/>
          </a:stretch>
        </p:blipFill>
        <p:spPr>
          <a:xfrm>
            <a:off x="8906169" y="0"/>
            <a:ext cx="999831" cy="999831"/>
          </a:xfrm>
          <a:prstGeom prst="rect">
            <a:avLst/>
          </a:prstGeom>
        </p:spPr>
      </p:pic>
      <p:pic>
        <p:nvPicPr>
          <p:cNvPr id="4" name="Grafik 3">
            <a:extLst>
              <a:ext uri="{FF2B5EF4-FFF2-40B4-BE49-F238E27FC236}">
                <a16:creationId xmlns:a16="http://schemas.microsoft.com/office/drawing/2014/main" id="{1C9A473E-21C0-D1C9-4404-C3873AF94A72}"/>
              </a:ext>
            </a:extLst>
          </p:cNvPr>
          <p:cNvPicPr>
            <a:picLocks noChangeAspect="1"/>
          </p:cNvPicPr>
          <p:nvPr/>
        </p:nvPicPr>
        <p:blipFill rotWithShape="1">
          <a:blip r:embed="rId7"/>
          <a:srcRect l="91246" t="7258" r="2494" b="88332"/>
          <a:stretch/>
        </p:blipFill>
        <p:spPr>
          <a:xfrm>
            <a:off x="9315464" y="1689460"/>
            <a:ext cx="198867" cy="305419"/>
          </a:xfrm>
          <a:prstGeom prst="rect">
            <a:avLst/>
          </a:prstGeom>
        </p:spPr>
      </p:pic>
      <p:pic>
        <p:nvPicPr>
          <p:cNvPr id="5" name="Grafik 4">
            <a:extLst>
              <a:ext uri="{FF2B5EF4-FFF2-40B4-BE49-F238E27FC236}">
                <a16:creationId xmlns:a16="http://schemas.microsoft.com/office/drawing/2014/main" id="{2C5B0A8C-446F-87A7-B20A-052BC186A328}"/>
              </a:ext>
            </a:extLst>
          </p:cNvPr>
          <p:cNvPicPr>
            <a:picLocks noChangeAspect="1"/>
          </p:cNvPicPr>
          <p:nvPr/>
        </p:nvPicPr>
        <p:blipFill rotWithShape="1">
          <a:blip r:embed="rId7"/>
          <a:srcRect l="91246" t="7258" r="2494" b="88332"/>
          <a:stretch/>
        </p:blipFill>
        <p:spPr>
          <a:xfrm>
            <a:off x="5879985" y="1689459"/>
            <a:ext cx="198867" cy="305419"/>
          </a:xfrm>
          <a:prstGeom prst="rect">
            <a:avLst/>
          </a:prstGeom>
        </p:spPr>
      </p:pic>
      <p:pic>
        <p:nvPicPr>
          <p:cNvPr id="6" name="Grafik 5">
            <a:extLst>
              <a:ext uri="{FF2B5EF4-FFF2-40B4-BE49-F238E27FC236}">
                <a16:creationId xmlns:a16="http://schemas.microsoft.com/office/drawing/2014/main" id="{BA482B33-C10D-DBDB-13E1-7BB462BAB095}"/>
              </a:ext>
            </a:extLst>
          </p:cNvPr>
          <p:cNvPicPr>
            <a:picLocks noChangeAspect="1"/>
          </p:cNvPicPr>
          <p:nvPr/>
        </p:nvPicPr>
        <p:blipFill rotWithShape="1">
          <a:blip r:embed="rId7"/>
          <a:srcRect l="91246" t="7258" r="2494" b="88332"/>
          <a:stretch/>
        </p:blipFill>
        <p:spPr>
          <a:xfrm>
            <a:off x="2701697" y="1694224"/>
            <a:ext cx="198867" cy="305419"/>
          </a:xfrm>
          <a:prstGeom prst="rect">
            <a:avLst/>
          </a:prstGeom>
        </p:spPr>
      </p:pic>
    </p:spTree>
    <p:extLst>
      <p:ext uri="{BB962C8B-B14F-4D97-AF65-F5344CB8AC3E}">
        <p14:creationId xmlns:p14="http://schemas.microsoft.com/office/powerpoint/2010/main" val="211121684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58D4F32-7F41-045B-2641-8A4EE229B97A}"/>
              </a:ext>
            </a:extLst>
          </p:cNvPr>
          <p:cNvPicPr>
            <a:picLocks noChangeAspect="1"/>
          </p:cNvPicPr>
          <p:nvPr/>
        </p:nvPicPr>
        <p:blipFill>
          <a:blip r:embed="rId2" cstate="screen">
            <a:alphaModFix amt="35000"/>
            <a:extLst>
              <a:ext uri="{28A0092B-C50C-407E-A947-70E740481C1C}">
                <a14:useLocalDpi xmlns:a14="http://schemas.microsoft.com/office/drawing/2010/main"/>
              </a:ext>
            </a:extLst>
          </a:blip>
          <a:stretch>
            <a:fillRect/>
          </a:stretch>
        </p:blipFill>
        <p:spPr>
          <a:xfrm>
            <a:off x="6745841" y="652739"/>
            <a:ext cx="2815672" cy="2815672"/>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Teil IV	Praktische Beispiele</a:t>
            </a:r>
            <a:endParaRPr lang="en-DE" dirty="0"/>
          </a:p>
        </p:txBody>
      </p:sp>
      <p:pic>
        <p:nvPicPr>
          <p:cNvPr id="5" name="Grafik 4">
            <a:extLst>
              <a:ext uri="{FF2B5EF4-FFF2-40B4-BE49-F238E27FC236}">
                <a16:creationId xmlns:a16="http://schemas.microsoft.com/office/drawing/2014/main" id="{9FA6CEF4-F8E1-36A4-A2BF-DAF1715A2D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0363" y="1241970"/>
            <a:ext cx="9342930" cy="5364945"/>
          </a:xfrm>
          <a:prstGeom prst="rect">
            <a:avLst/>
          </a:prstGeom>
        </p:spPr>
      </p:pic>
      <p:pic>
        <p:nvPicPr>
          <p:cNvPr id="3" name="Grafik 2">
            <a:extLst>
              <a:ext uri="{FF2B5EF4-FFF2-40B4-BE49-F238E27FC236}">
                <a16:creationId xmlns:a16="http://schemas.microsoft.com/office/drawing/2014/main" id="{8271FFB3-E3E4-3633-9981-2178F80D24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8096" y="359429"/>
            <a:ext cx="3321203" cy="3933003"/>
          </a:xfrm>
          <a:prstGeom prst="rect">
            <a:avLst/>
          </a:prstGeom>
        </p:spPr>
      </p:pic>
      <p:sp>
        <p:nvSpPr>
          <p:cNvPr id="4" name="Rechteck 3">
            <a:extLst>
              <a:ext uri="{FF2B5EF4-FFF2-40B4-BE49-F238E27FC236}">
                <a16:creationId xmlns:a16="http://schemas.microsoft.com/office/drawing/2014/main" id="{052E8FE1-068B-535C-F030-A02CAFFF9E1D}"/>
              </a:ext>
            </a:extLst>
          </p:cNvPr>
          <p:cNvSpPr/>
          <p:nvPr/>
        </p:nvSpPr>
        <p:spPr>
          <a:xfrm>
            <a:off x="1332409" y="1702342"/>
            <a:ext cx="5277394" cy="4602664"/>
          </a:xfrm>
          <a:prstGeom prst="rect">
            <a:avLst/>
          </a:prstGeom>
          <a:solidFill>
            <a:schemeClr val="bg1"/>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Inhaltsplatzhalter 2">
            <a:extLst>
              <a:ext uri="{FF2B5EF4-FFF2-40B4-BE49-F238E27FC236}">
                <a16:creationId xmlns:a16="http://schemas.microsoft.com/office/drawing/2014/main" id="{4C32B380-A129-D6E2-06F6-9C07D30C3E12}"/>
              </a:ext>
            </a:extLst>
          </p:cNvPr>
          <p:cNvSpPr txBox="1">
            <a:spLocks/>
          </p:cNvSpPr>
          <p:nvPr/>
        </p:nvSpPr>
        <p:spPr>
          <a:xfrm>
            <a:off x="1332409" y="1702341"/>
            <a:ext cx="5277394" cy="46026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Allgemeine Codelöser</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Bilder und Dateien</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Formelrechner</a:t>
            </a:r>
          </a:p>
          <a:p>
            <a:pPr marL="541338" indent="-541338">
              <a:lnSpc>
                <a:spcPct val="100000"/>
              </a:lnSpc>
              <a:spcBef>
                <a:spcPts val="600"/>
              </a:spcBef>
              <a:buFont typeface="Arial" panose="020B0604020202020204" pitchFamily="34" charset="0"/>
              <a:buBlip>
                <a:blip r:embed="rId5"/>
              </a:buBlip>
            </a:pPr>
            <a:r>
              <a:rPr lang="de-DE" b="1" dirty="0">
                <a:solidFill>
                  <a:schemeClr val="accent2"/>
                </a:solidFill>
                <a:effectLst>
                  <a:outerShdw blurRad="38100" dist="38100" dir="2700000" algn="tl">
                    <a:srgbClr val="000000">
                      <a:alpha val="43137"/>
                    </a:srgbClr>
                  </a:outerShdw>
                </a:effectLst>
              </a:rPr>
              <a:t>Koordinatenberechnungen</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Spiele</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Symboltabellen</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Verschiedene Werkzeuge</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Verschlüsselungen und Codes</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Wissenschaft und Technik</a:t>
            </a:r>
            <a:endParaRPr lang="en-DE" dirty="0"/>
          </a:p>
        </p:txBody>
      </p:sp>
    </p:spTree>
    <p:extLst>
      <p:ext uri="{BB962C8B-B14F-4D97-AF65-F5344CB8AC3E}">
        <p14:creationId xmlns:p14="http://schemas.microsoft.com/office/powerpoint/2010/main" val="34643894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79B6981-2746-0E03-0F89-83BADCB050D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5559" y="1328427"/>
            <a:ext cx="4463988" cy="5529573"/>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Schnittpunkt zweier Linien</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GC6E6HH</a:t>
            </a:r>
            <a:endParaRPr lang="en-DE" dirty="0"/>
          </a:p>
        </p:txBody>
      </p:sp>
      <p:pic>
        <p:nvPicPr>
          <p:cNvPr id="11" name="Grafik 10">
            <a:extLst>
              <a:ext uri="{FF2B5EF4-FFF2-40B4-BE49-F238E27FC236}">
                <a16:creationId xmlns:a16="http://schemas.microsoft.com/office/drawing/2014/main" id="{73ABF029-F761-19C4-A401-5287306711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83806" y="5433306"/>
            <a:ext cx="2277385" cy="1200243"/>
          </a:xfrm>
          <a:prstGeom prst="rect">
            <a:avLst/>
          </a:prstGeom>
        </p:spPr>
      </p:pic>
      <p:pic>
        <p:nvPicPr>
          <p:cNvPr id="14" name="Grafik 13">
            <a:extLst>
              <a:ext uri="{FF2B5EF4-FFF2-40B4-BE49-F238E27FC236}">
                <a16:creationId xmlns:a16="http://schemas.microsoft.com/office/drawing/2014/main" id="{01D51DE7-BBCF-EBA0-0C75-9376A28C7331}"/>
              </a:ext>
            </a:extLst>
          </p:cNvPr>
          <p:cNvPicPr>
            <a:picLocks noChangeAspect="1"/>
          </p:cNvPicPr>
          <p:nvPr/>
        </p:nvPicPr>
        <p:blipFill>
          <a:blip r:embed="rId4"/>
          <a:stretch>
            <a:fillRect/>
          </a:stretch>
        </p:blipFill>
        <p:spPr>
          <a:xfrm>
            <a:off x="6946102" y="1233487"/>
            <a:ext cx="2615411" cy="5508625"/>
          </a:xfrm>
          <a:prstGeom prst="rect">
            <a:avLst/>
          </a:prstGeom>
        </p:spPr>
      </p:pic>
      <p:pic>
        <p:nvPicPr>
          <p:cNvPr id="4" name="Grafik 3">
            <a:extLst>
              <a:ext uri="{FF2B5EF4-FFF2-40B4-BE49-F238E27FC236}">
                <a16:creationId xmlns:a16="http://schemas.microsoft.com/office/drawing/2014/main" id="{F38B419A-06DB-2C81-1E22-41DA7D690629}"/>
              </a:ext>
            </a:extLst>
          </p:cNvPr>
          <p:cNvPicPr>
            <a:picLocks noChangeAspect="1"/>
          </p:cNvPicPr>
          <p:nvPr/>
        </p:nvPicPr>
        <p:blipFill rotWithShape="1">
          <a:blip r:embed="rId5"/>
          <a:srcRect l="91246" t="7258" r="2494" b="88332"/>
          <a:stretch/>
        </p:blipFill>
        <p:spPr>
          <a:xfrm>
            <a:off x="9315464" y="1689460"/>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8DD6ACED-4BB6-3C39-591A-47310829D747}"/>
              </a:ext>
            </a:extLst>
          </p:cNvPr>
          <p:cNvPicPr>
            <a:picLocks noChangeAspect="1"/>
          </p:cNvPicPr>
          <p:nvPr/>
        </p:nvPicPr>
        <p:blipFill>
          <a:blip r:embed="rId6"/>
          <a:stretch>
            <a:fillRect/>
          </a:stretch>
        </p:blipFill>
        <p:spPr>
          <a:xfrm>
            <a:off x="8906169" y="0"/>
            <a:ext cx="999831" cy="999831"/>
          </a:xfrm>
          <a:prstGeom prst="rect">
            <a:avLst/>
          </a:prstGeom>
        </p:spPr>
      </p:pic>
    </p:spTree>
    <p:extLst>
      <p:ext uri="{BB962C8B-B14F-4D97-AF65-F5344CB8AC3E}">
        <p14:creationId xmlns:p14="http://schemas.microsoft.com/office/powerpoint/2010/main" val="165829485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79B6981-2746-0E03-0F89-83BADCB050D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5559" y="1328427"/>
            <a:ext cx="4463988" cy="5529573"/>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Schnittpunkt zweier Linien</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GC6E6HH</a:t>
            </a:r>
            <a:endParaRPr lang="en-DE" dirty="0"/>
          </a:p>
        </p:txBody>
      </p:sp>
      <p:pic>
        <p:nvPicPr>
          <p:cNvPr id="11" name="Grafik 10">
            <a:extLst>
              <a:ext uri="{FF2B5EF4-FFF2-40B4-BE49-F238E27FC236}">
                <a16:creationId xmlns:a16="http://schemas.microsoft.com/office/drawing/2014/main" id="{73ABF029-F761-19C4-A401-5287306711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83806" y="5433306"/>
            <a:ext cx="2277385" cy="1200243"/>
          </a:xfrm>
          <a:prstGeom prst="rect">
            <a:avLst/>
          </a:prstGeom>
        </p:spPr>
      </p:pic>
      <p:pic>
        <p:nvPicPr>
          <p:cNvPr id="6" name="Grafik 5">
            <a:extLst>
              <a:ext uri="{FF2B5EF4-FFF2-40B4-BE49-F238E27FC236}">
                <a16:creationId xmlns:a16="http://schemas.microsoft.com/office/drawing/2014/main" id="{3C572924-3C32-DDA6-0106-DB8E595FB5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47210" y="1247661"/>
            <a:ext cx="2614303" cy="5494451"/>
          </a:xfrm>
          <a:prstGeom prst="rect">
            <a:avLst/>
          </a:prstGeom>
        </p:spPr>
      </p:pic>
      <p:pic>
        <p:nvPicPr>
          <p:cNvPr id="4" name="Grafik 3">
            <a:extLst>
              <a:ext uri="{FF2B5EF4-FFF2-40B4-BE49-F238E27FC236}">
                <a16:creationId xmlns:a16="http://schemas.microsoft.com/office/drawing/2014/main" id="{F7E23D37-0748-9B18-867B-BA49FD942240}"/>
              </a:ext>
            </a:extLst>
          </p:cNvPr>
          <p:cNvPicPr>
            <a:picLocks noChangeAspect="1"/>
          </p:cNvPicPr>
          <p:nvPr/>
        </p:nvPicPr>
        <p:blipFill rotWithShape="1">
          <a:blip r:embed="rId5"/>
          <a:srcRect l="91246" t="7258" r="2494" b="88332"/>
          <a:stretch/>
        </p:blipFill>
        <p:spPr>
          <a:xfrm>
            <a:off x="9315464" y="1689460"/>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79480D10-C842-02E3-C890-A301EDAC3ADD}"/>
              </a:ext>
            </a:extLst>
          </p:cNvPr>
          <p:cNvPicPr>
            <a:picLocks noChangeAspect="1"/>
          </p:cNvPicPr>
          <p:nvPr/>
        </p:nvPicPr>
        <p:blipFill>
          <a:blip r:embed="rId6"/>
          <a:stretch>
            <a:fillRect/>
          </a:stretch>
        </p:blipFill>
        <p:spPr>
          <a:xfrm>
            <a:off x="8906169" y="0"/>
            <a:ext cx="999831" cy="999831"/>
          </a:xfrm>
          <a:prstGeom prst="rect">
            <a:avLst/>
          </a:prstGeom>
        </p:spPr>
      </p:pic>
    </p:spTree>
    <p:extLst>
      <p:ext uri="{BB962C8B-B14F-4D97-AF65-F5344CB8AC3E}">
        <p14:creationId xmlns:p14="http://schemas.microsoft.com/office/powerpoint/2010/main" val="72263177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Formatkonvertierung - </a:t>
            </a:r>
            <a:r>
              <a:rPr lang="de-DE" dirty="0" err="1"/>
              <a:t>Geohash</a:t>
            </a:r>
            <a:endParaRPr lang="en-DE" dirty="0"/>
          </a:p>
        </p:txBody>
      </p:sp>
      <p:pic>
        <p:nvPicPr>
          <p:cNvPr id="5" name="Grafik 4">
            <a:extLst>
              <a:ext uri="{FF2B5EF4-FFF2-40B4-BE49-F238E27FC236}">
                <a16:creationId xmlns:a16="http://schemas.microsoft.com/office/drawing/2014/main" id="{4657E526-0AB6-B926-E9B6-2992F08C6D17}"/>
              </a:ext>
            </a:extLst>
          </p:cNvPr>
          <p:cNvPicPr>
            <a:picLocks noChangeAspect="1"/>
          </p:cNvPicPr>
          <p:nvPr/>
        </p:nvPicPr>
        <p:blipFill>
          <a:blip r:embed="rId2"/>
          <a:stretch>
            <a:fillRect/>
          </a:stretch>
        </p:blipFill>
        <p:spPr>
          <a:xfrm>
            <a:off x="6945201" y="1242564"/>
            <a:ext cx="2609314" cy="5499549"/>
          </a:xfrm>
          <a:prstGeom prst="rect">
            <a:avLst/>
          </a:prstGeom>
        </p:spPr>
      </p:pic>
      <p:pic>
        <p:nvPicPr>
          <p:cNvPr id="6" name="Grafik 5">
            <a:extLst>
              <a:ext uri="{FF2B5EF4-FFF2-40B4-BE49-F238E27FC236}">
                <a16:creationId xmlns:a16="http://schemas.microsoft.com/office/drawing/2014/main" id="{00C42385-7098-E4DF-24C9-C79291053F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6218" y="1313588"/>
            <a:ext cx="4488832" cy="5500903"/>
          </a:xfrm>
          <a:prstGeom prst="rect">
            <a:avLst/>
          </a:prstGeom>
        </p:spPr>
      </p:pic>
      <p:sp>
        <p:nvSpPr>
          <p:cNvPr id="3" name="Textfeld 2">
            <a:extLst>
              <a:ext uri="{FF2B5EF4-FFF2-40B4-BE49-F238E27FC236}">
                <a16:creationId xmlns:a16="http://schemas.microsoft.com/office/drawing/2014/main" id="{0DF30334-2272-FCE2-FAEC-DABFC3FBD267}"/>
              </a:ext>
            </a:extLst>
          </p:cNvPr>
          <p:cNvSpPr txBox="1"/>
          <p:nvPr/>
        </p:nvSpPr>
        <p:spPr>
          <a:xfrm>
            <a:off x="3409025" y="1148307"/>
            <a:ext cx="1543974" cy="369332"/>
          </a:xfrm>
          <a:prstGeom prst="rect">
            <a:avLst/>
          </a:prstGeom>
          <a:noFill/>
        </p:spPr>
        <p:txBody>
          <a:bodyPr wrap="square">
            <a:spAutoFit/>
          </a:bodyPr>
          <a:lstStyle/>
          <a:p>
            <a:pPr algn="r"/>
            <a:r>
              <a:rPr lang="de-DE" dirty="0"/>
              <a:t>GC973K9 </a:t>
            </a:r>
            <a:endParaRPr lang="en-DE" dirty="0"/>
          </a:p>
        </p:txBody>
      </p:sp>
      <p:pic>
        <p:nvPicPr>
          <p:cNvPr id="4" name="Grafik 3">
            <a:hlinkClick r:id="" action="ppaction://hlinkshowjump?jump=lastslideviewed"/>
            <a:extLst>
              <a:ext uri="{FF2B5EF4-FFF2-40B4-BE49-F238E27FC236}">
                <a16:creationId xmlns:a16="http://schemas.microsoft.com/office/drawing/2014/main" id="{FAE2095D-AEFE-6771-0D04-B6DA53425750}"/>
              </a:ext>
            </a:extLst>
          </p:cNvPr>
          <p:cNvPicPr>
            <a:picLocks noChangeAspect="1"/>
          </p:cNvPicPr>
          <p:nvPr/>
        </p:nvPicPr>
        <p:blipFill>
          <a:blip r:embed="rId4"/>
          <a:stretch>
            <a:fillRect/>
          </a:stretch>
        </p:blipFill>
        <p:spPr>
          <a:xfrm>
            <a:off x="8906169" y="0"/>
            <a:ext cx="999831" cy="999831"/>
          </a:xfrm>
          <a:prstGeom prst="rect">
            <a:avLst/>
          </a:prstGeom>
        </p:spPr>
      </p:pic>
      <p:pic>
        <p:nvPicPr>
          <p:cNvPr id="7" name="Grafik 6">
            <a:extLst>
              <a:ext uri="{FF2B5EF4-FFF2-40B4-BE49-F238E27FC236}">
                <a16:creationId xmlns:a16="http://schemas.microsoft.com/office/drawing/2014/main" id="{2CB67F9E-BA97-E680-3DDF-53623EAC2756}"/>
              </a:ext>
            </a:extLst>
          </p:cNvPr>
          <p:cNvPicPr>
            <a:picLocks noChangeAspect="1"/>
          </p:cNvPicPr>
          <p:nvPr/>
        </p:nvPicPr>
        <p:blipFill rotWithShape="1">
          <a:blip r:embed="rId5"/>
          <a:srcRect l="91246" t="7258" r="2494" b="88332"/>
          <a:stretch/>
        </p:blipFill>
        <p:spPr>
          <a:xfrm>
            <a:off x="9315464" y="1689460"/>
            <a:ext cx="198867" cy="305419"/>
          </a:xfrm>
          <a:prstGeom prst="rect">
            <a:avLst/>
          </a:prstGeom>
        </p:spPr>
      </p:pic>
    </p:spTree>
    <p:extLst>
      <p:ext uri="{BB962C8B-B14F-4D97-AF65-F5344CB8AC3E}">
        <p14:creationId xmlns:p14="http://schemas.microsoft.com/office/powerpoint/2010/main" val="269229175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1879B8B1-8918-8BA9-36C3-702698268C5C}"/>
              </a:ext>
            </a:extLst>
          </p:cNvPr>
          <p:cNvPicPr>
            <a:picLocks noChangeAspect="1"/>
          </p:cNvPicPr>
          <p:nvPr/>
        </p:nvPicPr>
        <p:blipFill>
          <a:blip r:embed="rId2"/>
          <a:stretch>
            <a:fillRect/>
          </a:stretch>
        </p:blipFill>
        <p:spPr>
          <a:xfrm>
            <a:off x="445441" y="1289243"/>
            <a:ext cx="4377307" cy="5669771"/>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Formatkonvertierung – </a:t>
            </a:r>
            <a:r>
              <a:rPr lang="de-DE" dirty="0" err="1"/>
              <a:t>Makaney</a:t>
            </a:r>
            <a:r>
              <a:rPr lang="de-DE" dirty="0"/>
              <a:t> (MKC)</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GC70BFB</a:t>
            </a:r>
            <a:endParaRPr lang="en-DE" dirty="0"/>
          </a:p>
        </p:txBody>
      </p:sp>
      <p:pic>
        <p:nvPicPr>
          <p:cNvPr id="8" name="Grafik 7">
            <a:extLst>
              <a:ext uri="{FF2B5EF4-FFF2-40B4-BE49-F238E27FC236}">
                <a16:creationId xmlns:a16="http://schemas.microsoft.com/office/drawing/2014/main" id="{4BB7A5DE-8358-6091-E6D8-D646EA8921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06070" y="1233488"/>
            <a:ext cx="2640629" cy="5508625"/>
          </a:xfrm>
          <a:prstGeom prst="rect">
            <a:avLst/>
          </a:prstGeom>
        </p:spPr>
      </p:pic>
      <p:pic>
        <p:nvPicPr>
          <p:cNvPr id="4" name="Grafik 3">
            <a:extLst>
              <a:ext uri="{FF2B5EF4-FFF2-40B4-BE49-F238E27FC236}">
                <a16:creationId xmlns:a16="http://schemas.microsoft.com/office/drawing/2014/main" id="{2088412C-3C33-098B-69F9-74A382D49B31}"/>
              </a:ext>
            </a:extLst>
          </p:cNvPr>
          <p:cNvPicPr>
            <a:picLocks noChangeAspect="1"/>
          </p:cNvPicPr>
          <p:nvPr/>
        </p:nvPicPr>
        <p:blipFill rotWithShape="1">
          <a:blip r:embed="rId4"/>
          <a:srcRect l="91246" t="7258" r="2494" b="88332"/>
          <a:stretch/>
        </p:blipFill>
        <p:spPr>
          <a:xfrm>
            <a:off x="9315464" y="1689460"/>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0D20BA2C-C8B8-CD7D-85B8-4A1AF78E7E65}"/>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13962477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0199A3E-A6FF-22AB-D321-16C4A4BEBD9B}"/>
              </a:ext>
            </a:extLst>
          </p:cNvPr>
          <p:cNvPicPr>
            <a:picLocks noChangeAspect="1"/>
          </p:cNvPicPr>
          <p:nvPr/>
        </p:nvPicPr>
        <p:blipFill rotWithShape="1">
          <a:blip r:embed="rId2"/>
          <a:srcRect b="22512"/>
          <a:stretch/>
        </p:blipFill>
        <p:spPr>
          <a:xfrm>
            <a:off x="455558" y="1243097"/>
            <a:ext cx="4560203" cy="4350879"/>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Formatkonvertierung - </a:t>
            </a:r>
            <a:r>
              <a:rPr lang="de-DE" dirty="0" err="1"/>
              <a:t>Maidenhead</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GC9CZ53</a:t>
            </a:r>
            <a:endParaRPr lang="en-DE" dirty="0"/>
          </a:p>
        </p:txBody>
      </p:sp>
      <p:pic>
        <p:nvPicPr>
          <p:cNvPr id="7" name="Grafik 6">
            <a:extLst>
              <a:ext uri="{FF2B5EF4-FFF2-40B4-BE49-F238E27FC236}">
                <a16:creationId xmlns:a16="http://schemas.microsoft.com/office/drawing/2014/main" id="{AA818222-B05B-7D4F-7C19-5C281A00ED0B}"/>
              </a:ext>
            </a:extLst>
          </p:cNvPr>
          <p:cNvPicPr>
            <a:picLocks noChangeAspect="1"/>
          </p:cNvPicPr>
          <p:nvPr/>
        </p:nvPicPr>
        <p:blipFill>
          <a:blip r:embed="rId3"/>
          <a:stretch>
            <a:fillRect/>
          </a:stretch>
        </p:blipFill>
        <p:spPr>
          <a:xfrm>
            <a:off x="6946102" y="1233488"/>
            <a:ext cx="2615411" cy="5511262"/>
          </a:xfrm>
          <a:prstGeom prst="rect">
            <a:avLst/>
          </a:prstGeom>
        </p:spPr>
      </p:pic>
      <p:pic>
        <p:nvPicPr>
          <p:cNvPr id="4" name="Grafik 3">
            <a:extLst>
              <a:ext uri="{FF2B5EF4-FFF2-40B4-BE49-F238E27FC236}">
                <a16:creationId xmlns:a16="http://schemas.microsoft.com/office/drawing/2014/main" id="{929D5CD7-CB46-D4BE-C3F7-847E7C62A799}"/>
              </a:ext>
            </a:extLst>
          </p:cNvPr>
          <p:cNvPicPr>
            <a:picLocks noChangeAspect="1"/>
          </p:cNvPicPr>
          <p:nvPr/>
        </p:nvPicPr>
        <p:blipFill rotWithShape="1">
          <a:blip r:embed="rId4"/>
          <a:srcRect l="91246" t="7258" r="2494" b="88332"/>
          <a:stretch/>
        </p:blipFill>
        <p:spPr>
          <a:xfrm>
            <a:off x="9315464" y="1689460"/>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F9423AD2-D41B-FD67-A777-0A3CB341E0AC}"/>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423482959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10138A59-9246-05C6-6DEE-D54DE47E5F4F}"/>
              </a:ext>
            </a:extLst>
          </p:cNvPr>
          <p:cNvPicPr>
            <a:picLocks noChangeAspect="1"/>
          </p:cNvPicPr>
          <p:nvPr/>
        </p:nvPicPr>
        <p:blipFill rotWithShape="1">
          <a:blip r:embed="rId2"/>
          <a:srcRect l="22040" t="7167" r="40848" b="7674"/>
          <a:stretch/>
        </p:blipFill>
        <p:spPr>
          <a:xfrm>
            <a:off x="389714" y="1233489"/>
            <a:ext cx="4560203" cy="5624512"/>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Formatkonvertierung - XYZ</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GC37YG8</a:t>
            </a:r>
            <a:endParaRPr lang="en-DE" dirty="0"/>
          </a:p>
        </p:txBody>
      </p:sp>
      <p:pic>
        <p:nvPicPr>
          <p:cNvPr id="4" name="Grafik 3">
            <a:extLst>
              <a:ext uri="{FF2B5EF4-FFF2-40B4-BE49-F238E27FC236}">
                <a16:creationId xmlns:a16="http://schemas.microsoft.com/office/drawing/2014/main" id="{929D5CD7-CB46-D4BE-C3F7-847E7C62A799}"/>
              </a:ext>
            </a:extLst>
          </p:cNvPr>
          <p:cNvPicPr>
            <a:picLocks noChangeAspect="1"/>
          </p:cNvPicPr>
          <p:nvPr/>
        </p:nvPicPr>
        <p:blipFill rotWithShape="1">
          <a:blip r:embed="rId3"/>
          <a:srcRect l="91246" t="7258" r="2494" b="88332"/>
          <a:stretch/>
        </p:blipFill>
        <p:spPr>
          <a:xfrm>
            <a:off x="9315464" y="1689460"/>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F9423AD2-D41B-FD67-A777-0A3CB341E0AC}"/>
              </a:ext>
            </a:extLst>
          </p:cNvPr>
          <p:cNvPicPr>
            <a:picLocks noChangeAspect="1"/>
          </p:cNvPicPr>
          <p:nvPr/>
        </p:nvPicPr>
        <p:blipFill>
          <a:blip r:embed="rId4"/>
          <a:stretch>
            <a:fillRect/>
          </a:stretch>
        </p:blipFill>
        <p:spPr>
          <a:xfrm>
            <a:off x="8906169" y="0"/>
            <a:ext cx="999831" cy="999831"/>
          </a:xfrm>
          <a:prstGeom prst="rect">
            <a:avLst/>
          </a:prstGeom>
        </p:spPr>
      </p:pic>
      <p:pic>
        <p:nvPicPr>
          <p:cNvPr id="13" name="Grafik 12">
            <a:extLst>
              <a:ext uri="{FF2B5EF4-FFF2-40B4-BE49-F238E27FC236}">
                <a16:creationId xmlns:a16="http://schemas.microsoft.com/office/drawing/2014/main" id="{8F935250-7436-CD9C-9E26-A387F5FA57AF}"/>
              </a:ext>
            </a:extLst>
          </p:cNvPr>
          <p:cNvPicPr>
            <a:picLocks noChangeAspect="1"/>
          </p:cNvPicPr>
          <p:nvPr/>
        </p:nvPicPr>
        <p:blipFill rotWithShape="1">
          <a:blip r:embed="rId5"/>
          <a:srcRect t="3273"/>
          <a:stretch/>
        </p:blipFill>
        <p:spPr>
          <a:xfrm>
            <a:off x="6946958" y="1233613"/>
            <a:ext cx="2614555" cy="5513311"/>
          </a:xfrm>
          <a:prstGeom prst="rect">
            <a:avLst/>
          </a:prstGeom>
        </p:spPr>
      </p:pic>
      <p:grpSp>
        <p:nvGrpSpPr>
          <p:cNvPr id="15" name="Gruppieren 14">
            <a:extLst>
              <a:ext uri="{FF2B5EF4-FFF2-40B4-BE49-F238E27FC236}">
                <a16:creationId xmlns:a16="http://schemas.microsoft.com/office/drawing/2014/main" id="{BF3C0A32-ED8C-E5D8-C775-F164C564BE06}"/>
              </a:ext>
            </a:extLst>
          </p:cNvPr>
          <p:cNvGrpSpPr/>
          <p:nvPr/>
        </p:nvGrpSpPr>
        <p:grpSpPr>
          <a:xfrm>
            <a:off x="4175520" y="2765182"/>
            <a:ext cx="2619066" cy="2450171"/>
            <a:chOff x="5369838" y="3316147"/>
            <a:chExt cx="2619066" cy="2450171"/>
          </a:xfrm>
        </p:grpSpPr>
        <p:pic>
          <p:nvPicPr>
            <p:cNvPr id="10" name="Grafik 9">
              <a:extLst>
                <a:ext uri="{FF2B5EF4-FFF2-40B4-BE49-F238E27FC236}">
                  <a16:creationId xmlns:a16="http://schemas.microsoft.com/office/drawing/2014/main" id="{9631293B-8DE9-F8CF-FB7E-EF39B99EDE1A}"/>
                </a:ext>
              </a:extLst>
            </p:cNvPr>
            <p:cNvPicPr>
              <a:picLocks noChangeAspect="1"/>
            </p:cNvPicPr>
            <p:nvPr/>
          </p:nvPicPr>
          <p:blipFill rotWithShape="1">
            <a:blip r:embed="rId6"/>
            <a:srcRect t="3475" b="87931"/>
            <a:stretch/>
          </p:blipFill>
          <p:spPr>
            <a:xfrm>
              <a:off x="5369838" y="3316147"/>
              <a:ext cx="2619066" cy="490746"/>
            </a:xfrm>
            <a:prstGeom prst="rect">
              <a:avLst/>
            </a:prstGeom>
          </p:spPr>
        </p:pic>
        <p:pic>
          <p:nvPicPr>
            <p:cNvPr id="14" name="Grafik 13">
              <a:extLst>
                <a:ext uri="{FF2B5EF4-FFF2-40B4-BE49-F238E27FC236}">
                  <a16:creationId xmlns:a16="http://schemas.microsoft.com/office/drawing/2014/main" id="{A68D115C-5BCF-1FD2-CDBD-6AADDAE3B42D}"/>
                </a:ext>
              </a:extLst>
            </p:cNvPr>
            <p:cNvPicPr>
              <a:picLocks noChangeAspect="1"/>
            </p:cNvPicPr>
            <p:nvPr/>
          </p:nvPicPr>
          <p:blipFill rotWithShape="1">
            <a:blip r:embed="rId6"/>
            <a:srcRect t="53277" b="12405"/>
            <a:stretch/>
          </p:blipFill>
          <p:spPr>
            <a:xfrm>
              <a:off x="5369838" y="3806889"/>
              <a:ext cx="2619066" cy="1959429"/>
            </a:xfrm>
            <a:prstGeom prst="rect">
              <a:avLst/>
            </a:prstGeom>
          </p:spPr>
        </p:pic>
      </p:grpSp>
    </p:spTree>
    <p:extLst>
      <p:ext uri="{BB962C8B-B14F-4D97-AF65-F5344CB8AC3E}">
        <p14:creationId xmlns:p14="http://schemas.microsoft.com/office/powerpoint/2010/main" val="176264108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87E8CB4A-8D7E-DBDD-CF91-EC9FF75E118B}"/>
              </a:ext>
            </a:extLst>
          </p:cNvPr>
          <p:cNvPicPr>
            <a:picLocks noChangeAspect="1"/>
          </p:cNvPicPr>
          <p:nvPr/>
        </p:nvPicPr>
        <p:blipFill rotWithShape="1">
          <a:blip r:embed="rId2"/>
          <a:srcRect l="22041" t="7163" r="40753" b="26080"/>
          <a:stretch/>
        </p:blipFill>
        <p:spPr>
          <a:xfrm>
            <a:off x="344488" y="1233488"/>
            <a:ext cx="4676005" cy="4509617"/>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Formatkonvertierung - XYZ</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GC31YP9</a:t>
            </a:r>
            <a:endParaRPr lang="en-DE" dirty="0"/>
          </a:p>
        </p:txBody>
      </p:sp>
      <p:pic>
        <p:nvPicPr>
          <p:cNvPr id="4" name="Grafik 3">
            <a:extLst>
              <a:ext uri="{FF2B5EF4-FFF2-40B4-BE49-F238E27FC236}">
                <a16:creationId xmlns:a16="http://schemas.microsoft.com/office/drawing/2014/main" id="{929D5CD7-CB46-D4BE-C3F7-847E7C62A799}"/>
              </a:ext>
            </a:extLst>
          </p:cNvPr>
          <p:cNvPicPr>
            <a:picLocks noChangeAspect="1"/>
          </p:cNvPicPr>
          <p:nvPr/>
        </p:nvPicPr>
        <p:blipFill rotWithShape="1">
          <a:blip r:embed="rId3"/>
          <a:srcRect l="91246" t="7258" r="2494" b="88332"/>
          <a:stretch/>
        </p:blipFill>
        <p:spPr>
          <a:xfrm>
            <a:off x="9315464" y="1689460"/>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F9423AD2-D41B-FD67-A777-0A3CB341E0AC}"/>
              </a:ext>
            </a:extLst>
          </p:cNvPr>
          <p:cNvPicPr>
            <a:picLocks noChangeAspect="1"/>
          </p:cNvPicPr>
          <p:nvPr/>
        </p:nvPicPr>
        <p:blipFill>
          <a:blip r:embed="rId4"/>
          <a:stretch>
            <a:fillRect/>
          </a:stretch>
        </p:blipFill>
        <p:spPr>
          <a:xfrm>
            <a:off x="8906169" y="0"/>
            <a:ext cx="999831" cy="999831"/>
          </a:xfrm>
          <a:prstGeom prst="rect">
            <a:avLst/>
          </a:prstGeom>
        </p:spPr>
      </p:pic>
      <p:pic>
        <p:nvPicPr>
          <p:cNvPr id="18" name="Grafik 17">
            <a:extLst>
              <a:ext uri="{FF2B5EF4-FFF2-40B4-BE49-F238E27FC236}">
                <a16:creationId xmlns:a16="http://schemas.microsoft.com/office/drawing/2014/main" id="{3A29EC92-2B80-D966-79CA-AF2BC8653B1D}"/>
              </a:ext>
            </a:extLst>
          </p:cNvPr>
          <p:cNvPicPr>
            <a:picLocks noChangeAspect="1"/>
          </p:cNvPicPr>
          <p:nvPr/>
        </p:nvPicPr>
        <p:blipFill>
          <a:blip r:embed="rId5"/>
          <a:stretch>
            <a:fillRect/>
          </a:stretch>
        </p:blipFill>
        <p:spPr>
          <a:xfrm>
            <a:off x="4185095" y="2791648"/>
            <a:ext cx="2614555" cy="2411876"/>
          </a:xfrm>
          <a:prstGeom prst="rect">
            <a:avLst/>
          </a:prstGeom>
        </p:spPr>
      </p:pic>
      <p:pic>
        <p:nvPicPr>
          <p:cNvPr id="20" name="Grafik 19">
            <a:extLst>
              <a:ext uri="{FF2B5EF4-FFF2-40B4-BE49-F238E27FC236}">
                <a16:creationId xmlns:a16="http://schemas.microsoft.com/office/drawing/2014/main" id="{066B3202-C85E-9ED1-67A0-EE1AC83731BA}"/>
              </a:ext>
            </a:extLst>
          </p:cNvPr>
          <p:cNvPicPr>
            <a:picLocks noChangeAspect="1"/>
          </p:cNvPicPr>
          <p:nvPr/>
        </p:nvPicPr>
        <p:blipFill rotWithShape="1">
          <a:blip r:embed="rId6"/>
          <a:srcRect t="3594"/>
          <a:stretch/>
        </p:blipFill>
        <p:spPr>
          <a:xfrm>
            <a:off x="6949767" y="1253059"/>
            <a:ext cx="2611746" cy="5489054"/>
          </a:xfrm>
          <a:prstGeom prst="rect">
            <a:avLst/>
          </a:prstGeom>
        </p:spPr>
      </p:pic>
    </p:spTree>
    <p:extLst>
      <p:ext uri="{BB962C8B-B14F-4D97-AF65-F5344CB8AC3E}">
        <p14:creationId xmlns:p14="http://schemas.microsoft.com/office/powerpoint/2010/main" val="384253023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10C9598D-EB32-DBBF-49C8-F30A792204F2}"/>
              </a:ext>
            </a:extLst>
          </p:cNvPr>
          <p:cNvPicPr>
            <a:picLocks noChangeAspect="1"/>
          </p:cNvPicPr>
          <p:nvPr/>
        </p:nvPicPr>
        <p:blipFill>
          <a:blip r:embed="rId2"/>
          <a:stretch>
            <a:fillRect/>
          </a:stretch>
        </p:blipFill>
        <p:spPr>
          <a:xfrm>
            <a:off x="478738" y="1324264"/>
            <a:ext cx="4359018" cy="5145470"/>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Mittelpunkt von drei Koordinaten</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GC1T09T</a:t>
            </a:r>
            <a:endParaRPr lang="en-DE" dirty="0"/>
          </a:p>
        </p:txBody>
      </p:sp>
      <p:pic>
        <p:nvPicPr>
          <p:cNvPr id="9" name="Grafik 8">
            <a:extLst>
              <a:ext uri="{FF2B5EF4-FFF2-40B4-BE49-F238E27FC236}">
                <a16:creationId xmlns:a16="http://schemas.microsoft.com/office/drawing/2014/main" id="{45A371E6-30E9-332C-3D5B-B21CB86A23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40227" y="1233488"/>
            <a:ext cx="2621286" cy="5508624"/>
          </a:xfrm>
          <a:prstGeom prst="rect">
            <a:avLst/>
          </a:prstGeom>
        </p:spPr>
      </p:pic>
      <p:pic>
        <p:nvPicPr>
          <p:cNvPr id="11" name="Grafik 10">
            <a:extLst>
              <a:ext uri="{FF2B5EF4-FFF2-40B4-BE49-F238E27FC236}">
                <a16:creationId xmlns:a16="http://schemas.microsoft.com/office/drawing/2014/main" id="{CA382E63-5681-5C48-4A9C-CA4CA481E9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36924" y="2050597"/>
            <a:ext cx="1756738" cy="3178628"/>
          </a:xfrm>
          <a:prstGeom prst="rect">
            <a:avLst/>
          </a:prstGeom>
          <a:effectLst>
            <a:outerShdw blurRad="127000" dist="127000" dir="2700000" algn="tl" rotWithShape="0">
              <a:schemeClr val="accent2">
                <a:lumMod val="60000"/>
                <a:lumOff val="40000"/>
                <a:alpha val="40000"/>
              </a:schemeClr>
            </a:outerShdw>
          </a:effectLst>
        </p:spPr>
      </p:pic>
      <p:pic>
        <p:nvPicPr>
          <p:cNvPr id="4" name="Grafik 3">
            <a:extLst>
              <a:ext uri="{FF2B5EF4-FFF2-40B4-BE49-F238E27FC236}">
                <a16:creationId xmlns:a16="http://schemas.microsoft.com/office/drawing/2014/main" id="{95690999-4992-65A9-F350-FEF340F844DC}"/>
              </a:ext>
            </a:extLst>
          </p:cNvPr>
          <p:cNvPicPr>
            <a:picLocks noChangeAspect="1"/>
          </p:cNvPicPr>
          <p:nvPr/>
        </p:nvPicPr>
        <p:blipFill rotWithShape="1">
          <a:blip r:embed="rId5"/>
          <a:srcRect l="91246" t="7258" r="2494" b="88332"/>
          <a:stretch/>
        </p:blipFill>
        <p:spPr>
          <a:xfrm>
            <a:off x="9315464" y="1689460"/>
            <a:ext cx="198867" cy="305419"/>
          </a:xfrm>
          <a:prstGeom prst="rect">
            <a:avLst/>
          </a:prstGeom>
        </p:spPr>
      </p:pic>
      <p:pic>
        <p:nvPicPr>
          <p:cNvPr id="5" name="Grafik 4">
            <a:extLst>
              <a:ext uri="{FF2B5EF4-FFF2-40B4-BE49-F238E27FC236}">
                <a16:creationId xmlns:a16="http://schemas.microsoft.com/office/drawing/2014/main" id="{ADF319AA-B921-BC8F-0E45-0ABA590DE55B}"/>
              </a:ext>
            </a:extLst>
          </p:cNvPr>
          <p:cNvPicPr>
            <a:picLocks noChangeAspect="1"/>
          </p:cNvPicPr>
          <p:nvPr/>
        </p:nvPicPr>
        <p:blipFill rotWithShape="1">
          <a:blip r:embed="rId5"/>
          <a:srcRect l="91246" t="7258" r="2494" b="88332"/>
          <a:stretch/>
        </p:blipFill>
        <p:spPr>
          <a:xfrm>
            <a:off x="7110918" y="2050598"/>
            <a:ext cx="143056" cy="219705"/>
          </a:xfrm>
          <a:prstGeom prst="rect">
            <a:avLst/>
          </a:prstGeom>
        </p:spPr>
      </p:pic>
      <p:pic>
        <p:nvPicPr>
          <p:cNvPr id="6" name="Grafik 5">
            <a:hlinkClick r:id="" action="ppaction://hlinkshowjump?jump=lastslideviewed"/>
            <a:extLst>
              <a:ext uri="{FF2B5EF4-FFF2-40B4-BE49-F238E27FC236}">
                <a16:creationId xmlns:a16="http://schemas.microsoft.com/office/drawing/2014/main" id="{C1F7FB13-70E8-9125-5993-8CA1FDA32CE7}"/>
              </a:ext>
            </a:extLst>
          </p:cNvPr>
          <p:cNvPicPr>
            <a:picLocks noChangeAspect="1"/>
          </p:cNvPicPr>
          <p:nvPr/>
        </p:nvPicPr>
        <p:blipFill>
          <a:blip r:embed="rId6"/>
          <a:stretch>
            <a:fillRect/>
          </a:stretch>
        </p:blipFill>
        <p:spPr>
          <a:xfrm>
            <a:off x="8906169" y="0"/>
            <a:ext cx="999831" cy="999831"/>
          </a:xfrm>
          <a:prstGeom prst="rect">
            <a:avLst/>
          </a:prstGeom>
        </p:spPr>
      </p:pic>
    </p:spTree>
    <p:extLst>
      <p:ext uri="{BB962C8B-B14F-4D97-AF65-F5344CB8AC3E}">
        <p14:creationId xmlns:p14="http://schemas.microsoft.com/office/powerpoint/2010/main" val="4072639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CD3E7D-9970-4321-DE35-1380215D8B87}"/>
              </a:ext>
            </a:extLst>
          </p:cNvPr>
          <p:cNvSpPr>
            <a:spLocks noGrp="1"/>
          </p:cNvSpPr>
          <p:nvPr>
            <p:ph type="title"/>
          </p:nvPr>
        </p:nvSpPr>
        <p:spPr/>
        <p:txBody>
          <a:bodyPr>
            <a:normAutofit fontScale="90000"/>
          </a:bodyPr>
          <a:lstStyle/>
          <a:p>
            <a:r>
              <a:rPr lang="de-DE" dirty="0"/>
              <a:t>Was hilft - Kenntnis der Tools!</a:t>
            </a:r>
            <a:endParaRPr lang="en-DE" dirty="0"/>
          </a:p>
        </p:txBody>
      </p:sp>
      <p:pic>
        <p:nvPicPr>
          <p:cNvPr id="3" name="Grafik 2">
            <a:extLst>
              <a:ext uri="{FF2B5EF4-FFF2-40B4-BE49-F238E27FC236}">
                <a16:creationId xmlns:a16="http://schemas.microsoft.com/office/drawing/2014/main" id="{CEC81F2F-0584-A60B-AFBA-C01939DF499C}"/>
              </a:ext>
            </a:extLst>
          </p:cNvPr>
          <p:cNvPicPr>
            <a:picLocks noChangeAspect="1"/>
          </p:cNvPicPr>
          <p:nvPr/>
        </p:nvPicPr>
        <p:blipFill>
          <a:blip r:embed="rId2"/>
          <a:stretch>
            <a:fillRect/>
          </a:stretch>
        </p:blipFill>
        <p:spPr>
          <a:xfrm>
            <a:off x="344488" y="2042262"/>
            <a:ext cx="5047919" cy="2773476"/>
          </a:xfrm>
          <a:prstGeom prst="rect">
            <a:avLst/>
          </a:prstGeom>
        </p:spPr>
      </p:pic>
      <p:pic>
        <p:nvPicPr>
          <p:cNvPr id="4" name="Grafik 3">
            <a:extLst>
              <a:ext uri="{FF2B5EF4-FFF2-40B4-BE49-F238E27FC236}">
                <a16:creationId xmlns:a16="http://schemas.microsoft.com/office/drawing/2014/main" id="{B2CBD5FA-398A-D182-AB67-851BA74424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4488" y="5192713"/>
            <a:ext cx="566013" cy="669272"/>
          </a:xfrm>
          <a:prstGeom prst="rect">
            <a:avLst/>
          </a:prstGeom>
        </p:spPr>
      </p:pic>
      <p:sp>
        <p:nvSpPr>
          <p:cNvPr id="8" name="Textfeld 7">
            <a:extLst>
              <a:ext uri="{FF2B5EF4-FFF2-40B4-BE49-F238E27FC236}">
                <a16:creationId xmlns:a16="http://schemas.microsoft.com/office/drawing/2014/main" id="{69807970-E411-258A-8634-FC86EADB3A10}"/>
              </a:ext>
            </a:extLst>
          </p:cNvPr>
          <p:cNvSpPr txBox="1"/>
          <p:nvPr/>
        </p:nvSpPr>
        <p:spPr>
          <a:xfrm>
            <a:off x="344488" y="1448855"/>
            <a:ext cx="5151244" cy="523220"/>
          </a:xfrm>
          <a:prstGeom prst="rect">
            <a:avLst/>
          </a:prstGeom>
          <a:noFill/>
        </p:spPr>
        <p:txBody>
          <a:bodyPr wrap="square">
            <a:spAutoFit/>
          </a:bodyPr>
          <a:lstStyle/>
          <a:p>
            <a:r>
              <a:rPr lang="de-DE" sz="2800" b="1" dirty="0">
                <a:latin typeface="Calibri" panose="020F0502020204030204" pitchFamily="34" charset="0"/>
                <a:ea typeface="Calibri" panose="020F0502020204030204" pitchFamily="34" charset="0"/>
                <a:cs typeface="Calibri" panose="020F0502020204030204" pitchFamily="34" charset="0"/>
              </a:rPr>
              <a:t>Die Rache des Puzzlemörders (LP)</a:t>
            </a:r>
          </a:p>
        </p:txBody>
      </p:sp>
      <p:pic>
        <p:nvPicPr>
          <p:cNvPr id="19" name="Grafik 18">
            <a:extLst>
              <a:ext uri="{FF2B5EF4-FFF2-40B4-BE49-F238E27FC236}">
                <a16:creationId xmlns:a16="http://schemas.microsoft.com/office/drawing/2014/main" id="{83909937-EDFE-96BA-AF53-0F4DCC223377}"/>
              </a:ext>
            </a:extLst>
          </p:cNvPr>
          <p:cNvPicPr>
            <a:picLocks noChangeAspect="1"/>
          </p:cNvPicPr>
          <p:nvPr/>
        </p:nvPicPr>
        <p:blipFill rotWithShape="1">
          <a:blip r:embed="rId4"/>
          <a:srcRect t="3380"/>
          <a:stretch/>
        </p:blipFill>
        <p:spPr>
          <a:xfrm>
            <a:off x="6952199" y="1261481"/>
            <a:ext cx="2609314" cy="5496185"/>
          </a:xfrm>
          <a:prstGeom prst="rect">
            <a:avLst/>
          </a:prstGeom>
        </p:spPr>
      </p:pic>
      <p:sp>
        <p:nvSpPr>
          <p:cNvPr id="21" name="Textfeld 20">
            <a:extLst>
              <a:ext uri="{FF2B5EF4-FFF2-40B4-BE49-F238E27FC236}">
                <a16:creationId xmlns:a16="http://schemas.microsoft.com/office/drawing/2014/main" id="{CD5AECFB-3001-01CC-73DB-4D9B290A845F}"/>
              </a:ext>
            </a:extLst>
          </p:cNvPr>
          <p:cNvSpPr txBox="1"/>
          <p:nvPr/>
        </p:nvSpPr>
        <p:spPr>
          <a:xfrm>
            <a:off x="1007790" y="5192713"/>
            <a:ext cx="5826966" cy="1477328"/>
          </a:xfrm>
          <a:prstGeom prst="rect">
            <a:avLst/>
          </a:prstGeom>
          <a:noFill/>
        </p:spPr>
        <p:txBody>
          <a:bodyPr wrap="square">
            <a:spAutoFit/>
          </a:bodyPr>
          <a:lstStyle/>
          <a:p>
            <a:pPr marL="285750" indent="-285750">
              <a:buFont typeface="Arial" panose="020B0604020202020204" pitchFamily="34" charset="0"/>
              <a:buChar char="•"/>
            </a:pPr>
            <a:r>
              <a:rPr lang="de-DE" dirty="0"/>
              <a:t>Einzelne Buchstaben um festgelegte werte rotieren</a:t>
            </a:r>
            <a:br>
              <a:rPr lang="de-DE" dirty="0"/>
            </a:br>
            <a:r>
              <a:rPr lang="de-DE" dirty="0"/>
              <a:t>ist eine </a:t>
            </a:r>
            <a:r>
              <a:rPr lang="de-DE" dirty="0" err="1"/>
              <a:t>Vigenere</a:t>
            </a:r>
            <a:r>
              <a:rPr lang="de-DE" dirty="0"/>
              <a:t>-Verschlüsselung</a:t>
            </a:r>
          </a:p>
          <a:p>
            <a:pPr marL="285750" indent="-285750">
              <a:buFont typeface="Arial" panose="020B0604020202020204" pitchFamily="34" charset="0"/>
              <a:buChar char="•"/>
            </a:pPr>
            <a:r>
              <a:rPr lang="de-DE" dirty="0"/>
              <a:t>Wenn Schlüssel und Text gleich lang sind - Spezialfall, </a:t>
            </a:r>
            <a:br>
              <a:rPr lang="de-DE" dirty="0"/>
            </a:br>
            <a:r>
              <a:rPr lang="de-DE" dirty="0"/>
              <a:t>wird aus </a:t>
            </a:r>
            <a:r>
              <a:rPr lang="de-DE" dirty="0" err="1"/>
              <a:t>Vigenere</a:t>
            </a:r>
            <a:r>
              <a:rPr lang="de-DE" dirty="0"/>
              <a:t>-Verschlüsselung ein </a:t>
            </a:r>
            <a:r>
              <a:rPr lang="de-DE" dirty="0" err="1"/>
              <a:t>One</a:t>
            </a:r>
            <a:r>
              <a:rPr lang="de-DE" dirty="0"/>
              <a:t> Time Pad</a:t>
            </a:r>
            <a:br>
              <a:rPr lang="de-DE" dirty="0"/>
            </a:br>
            <a:r>
              <a:rPr lang="de-DE" dirty="0"/>
              <a:t>=&gt; zunächst Werte in Buchstaben umwandeln</a:t>
            </a:r>
          </a:p>
        </p:txBody>
      </p:sp>
    </p:spTree>
    <p:extLst>
      <p:ext uri="{BB962C8B-B14F-4D97-AF65-F5344CB8AC3E}">
        <p14:creationId xmlns:p14="http://schemas.microsoft.com/office/powerpoint/2010/main" val="367888225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5FD290B7-111D-5D26-8CAA-001BA69808E9}"/>
              </a:ext>
            </a:extLst>
          </p:cNvPr>
          <p:cNvPicPr>
            <a:picLocks noChangeAspect="1"/>
          </p:cNvPicPr>
          <p:nvPr/>
        </p:nvPicPr>
        <p:blipFill rotWithShape="1">
          <a:blip r:embed="rId3"/>
          <a:srcRect b="19231"/>
          <a:stretch/>
        </p:blipFill>
        <p:spPr>
          <a:xfrm>
            <a:off x="444943" y="1327220"/>
            <a:ext cx="4432176" cy="4382473"/>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Antipode</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GC9Q26J</a:t>
            </a:r>
            <a:endParaRPr lang="en-DE" dirty="0"/>
          </a:p>
        </p:txBody>
      </p:sp>
      <p:pic>
        <p:nvPicPr>
          <p:cNvPr id="13" name="Grafik 12">
            <a:extLst>
              <a:ext uri="{FF2B5EF4-FFF2-40B4-BE49-F238E27FC236}">
                <a16:creationId xmlns:a16="http://schemas.microsoft.com/office/drawing/2014/main" id="{EB21868D-7F14-34FD-822E-E02DD8AF2625}"/>
              </a:ext>
            </a:extLst>
          </p:cNvPr>
          <p:cNvPicPr>
            <a:picLocks noChangeAspect="1"/>
          </p:cNvPicPr>
          <p:nvPr/>
        </p:nvPicPr>
        <p:blipFill>
          <a:blip r:embed="rId4"/>
          <a:stretch>
            <a:fillRect/>
          </a:stretch>
        </p:blipFill>
        <p:spPr>
          <a:xfrm>
            <a:off x="6964392" y="1241868"/>
            <a:ext cx="2597121" cy="5511262"/>
          </a:xfrm>
          <a:prstGeom prst="rect">
            <a:avLst/>
          </a:prstGeom>
        </p:spPr>
      </p:pic>
      <p:pic>
        <p:nvPicPr>
          <p:cNvPr id="15" name="Grafik 14">
            <a:extLst>
              <a:ext uri="{FF2B5EF4-FFF2-40B4-BE49-F238E27FC236}">
                <a16:creationId xmlns:a16="http://schemas.microsoft.com/office/drawing/2014/main" id="{06CED444-DA03-A2D9-FBBF-D5AE902A31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50290" y="3029639"/>
            <a:ext cx="1816811" cy="3272833"/>
          </a:xfrm>
          <a:prstGeom prst="rect">
            <a:avLst/>
          </a:prstGeom>
        </p:spPr>
      </p:pic>
      <p:pic>
        <p:nvPicPr>
          <p:cNvPr id="4" name="Grafik 3">
            <a:extLst>
              <a:ext uri="{FF2B5EF4-FFF2-40B4-BE49-F238E27FC236}">
                <a16:creationId xmlns:a16="http://schemas.microsoft.com/office/drawing/2014/main" id="{648E3E39-141C-E75F-0690-F3CFFBD2BB1D}"/>
              </a:ext>
            </a:extLst>
          </p:cNvPr>
          <p:cNvPicPr>
            <a:picLocks noChangeAspect="1"/>
          </p:cNvPicPr>
          <p:nvPr/>
        </p:nvPicPr>
        <p:blipFill rotWithShape="1">
          <a:blip r:embed="rId6"/>
          <a:srcRect l="91246" t="7258" r="2494" b="88332"/>
          <a:stretch/>
        </p:blipFill>
        <p:spPr>
          <a:xfrm>
            <a:off x="9315464" y="1689460"/>
            <a:ext cx="198867" cy="305419"/>
          </a:xfrm>
          <a:prstGeom prst="rect">
            <a:avLst/>
          </a:prstGeom>
        </p:spPr>
      </p:pic>
      <p:pic>
        <p:nvPicPr>
          <p:cNvPr id="5" name="Grafik 4">
            <a:extLst>
              <a:ext uri="{FF2B5EF4-FFF2-40B4-BE49-F238E27FC236}">
                <a16:creationId xmlns:a16="http://schemas.microsoft.com/office/drawing/2014/main" id="{A94F4AA3-767E-B5ED-D8F5-3599D5B27930}"/>
              </a:ext>
            </a:extLst>
          </p:cNvPr>
          <p:cNvPicPr>
            <a:picLocks noChangeAspect="1"/>
          </p:cNvPicPr>
          <p:nvPr/>
        </p:nvPicPr>
        <p:blipFill rotWithShape="1">
          <a:blip r:embed="rId6"/>
          <a:srcRect l="91246" t="7258" r="2494" b="88332"/>
          <a:stretch/>
        </p:blipFill>
        <p:spPr>
          <a:xfrm>
            <a:off x="6665883" y="3029639"/>
            <a:ext cx="169109" cy="259717"/>
          </a:xfrm>
          <a:prstGeom prst="rect">
            <a:avLst/>
          </a:prstGeom>
        </p:spPr>
      </p:pic>
      <p:pic>
        <p:nvPicPr>
          <p:cNvPr id="6" name="Grafik 5">
            <a:hlinkClick r:id="" action="ppaction://hlinkshowjump?jump=lastslideviewed"/>
            <a:extLst>
              <a:ext uri="{FF2B5EF4-FFF2-40B4-BE49-F238E27FC236}">
                <a16:creationId xmlns:a16="http://schemas.microsoft.com/office/drawing/2014/main" id="{DB39D968-5B10-F79D-C29B-5F231B4B8664}"/>
              </a:ext>
            </a:extLst>
          </p:cNvPr>
          <p:cNvPicPr>
            <a:picLocks noChangeAspect="1"/>
          </p:cNvPicPr>
          <p:nvPr/>
        </p:nvPicPr>
        <p:blipFill>
          <a:blip r:embed="rId7"/>
          <a:stretch>
            <a:fillRect/>
          </a:stretch>
        </p:blipFill>
        <p:spPr>
          <a:xfrm>
            <a:off x="8906169" y="0"/>
            <a:ext cx="999831" cy="999831"/>
          </a:xfrm>
          <a:prstGeom prst="rect">
            <a:avLst/>
          </a:prstGeom>
        </p:spPr>
      </p:pic>
    </p:spTree>
    <p:extLst>
      <p:ext uri="{BB962C8B-B14F-4D97-AF65-F5344CB8AC3E}">
        <p14:creationId xmlns:p14="http://schemas.microsoft.com/office/powerpoint/2010/main" val="244271771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7C9D529-2E7E-CE90-1130-4DD8F4E12C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9775" y="1270432"/>
            <a:ext cx="4362168" cy="5471681"/>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Kreuzpeilung</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GC5R5N9</a:t>
            </a:r>
            <a:endParaRPr lang="en-DE" dirty="0"/>
          </a:p>
        </p:txBody>
      </p:sp>
      <p:pic>
        <p:nvPicPr>
          <p:cNvPr id="8" name="Grafik 7">
            <a:extLst>
              <a:ext uri="{FF2B5EF4-FFF2-40B4-BE49-F238E27FC236}">
                <a16:creationId xmlns:a16="http://schemas.microsoft.com/office/drawing/2014/main" id="{0FB53B0F-58CF-9033-BE66-C6BE7FFFE5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36509" y="1237173"/>
            <a:ext cx="2619427" cy="5504939"/>
          </a:xfrm>
          <a:prstGeom prst="rect">
            <a:avLst/>
          </a:prstGeom>
        </p:spPr>
      </p:pic>
      <p:pic>
        <p:nvPicPr>
          <p:cNvPr id="10" name="Grafik 9">
            <a:extLst>
              <a:ext uri="{FF2B5EF4-FFF2-40B4-BE49-F238E27FC236}">
                <a16:creationId xmlns:a16="http://schemas.microsoft.com/office/drawing/2014/main" id="{BA73E6DD-3E5F-96C6-DD98-4A50D8E4FB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64059" y="2908300"/>
            <a:ext cx="2214093" cy="3621306"/>
          </a:xfrm>
          <a:prstGeom prst="rect">
            <a:avLst/>
          </a:prstGeom>
          <a:effectLst>
            <a:outerShdw blurRad="127000" dist="127000" dir="2700000" algn="tl" rotWithShape="0">
              <a:schemeClr val="bg1">
                <a:alpha val="40000"/>
              </a:schemeClr>
            </a:outerShdw>
          </a:effectLst>
        </p:spPr>
      </p:pic>
      <p:pic>
        <p:nvPicPr>
          <p:cNvPr id="4" name="Grafik 3">
            <a:extLst>
              <a:ext uri="{FF2B5EF4-FFF2-40B4-BE49-F238E27FC236}">
                <a16:creationId xmlns:a16="http://schemas.microsoft.com/office/drawing/2014/main" id="{94B14361-0444-D6CE-25E4-609354BA1CDF}"/>
              </a:ext>
            </a:extLst>
          </p:cNvPr>
          <p:cNvPicPr>
            <a:picLocks noChangeAspect="1"/>
          </p:cNvPicPr>
          <p:nvPr/>
        </p:nvPicPr>
        <p:blipFill rotWithShape="1">
          <a:blip r:embed="rId5"/>
          <a:srcRect l="91246" t="7258" r="2494" b="88332"/>
          <a:stretch/>
        </p:blipFill>
        <p:spPr>
          <a:xfrm>
            <a:off x="9315464" y="1689460"/>
            <a:ext cx="198867" cy="305419"/>
          </a:xfrm>
          <a:prstGeom prst="rect">
            <a:avLst/>
          </a:prstGeom>
        </p:spPr>
      </p:pic>
      <p:pic>
        <p:nvPicPr>
          <p:cNvPr id="5" name="Grafik 4">
            <a:extLst>
              <a:ext uri="{FF2B5EF4-FFF2-40B4-BE49-F238E27FC236}">
                <a16:creationId xmlns:a16="http://schemas.microsoft.com/office/drawing/2014/main" id="{744AE5F1-39EF-DFF7-95DD-B93F09339C6E}"/>
              </a:ext>
            </a:extLst>
          </p:cNvPr>
          <p:cNvPicPr>
            <a:picLocks noChangeAspect="1"/>
          </p:cNvPicPr>
          <p:nvPr/>
        </p:nvPicPr>
        <p:blipFill rotWithShape="1">
          <a:blip r:embed="rId5"/>
          <a:srcRect l="91246" t="7258" r="2494" b="88332"/>
          <a:stretch/>
        </p:blipFill>
        <p:spPr>
          <a:xfrm>
            <a:off x="7068782" y="2908301"/>
            <a:ext cx="158525" cy="243462"/>
          </a:xfrm>
          <a:prstGeom prst="rect">
            <a:avLst/>
          </a:prstGeom>
        </p:spPr>
      </p:pic>
      <p:pic>
        <p:nvPicPr>
          <p:cNvPr id="7" name="Grafik 6">
            <a:hlinkClick r:id="" action="ppaction://hlinkshowjump?jump=lastslideviewed"/>
            <a:extLst>
              <a:ext uri="{FF2B5EF4-FFF2-40B4-BE49-F238E27FC236}">
                <a16:creationId xmlns:a16="http://schemas.microsoft.com/office/drawing/2014/main" id="{20C97FF2-E4F8-D1D4-C39E-0DD3B4CF13B6}"/>
              </a:ext>
            </a:extLst>
          </p:cNvPr>
          <p:cNvPicPr>
            <a:picLocks noChangeAspect="1"/>
          </p:cNvPicPr>
          <p:nvPr/>
        </p:nvPicPr>
        <p:blipFill>
          <a:blip r:embed="rId6"/>
          <a:stretch>
            <a:fillRect/>
          </a:stretch>
        </p:blipFill>
        <p:spPr>
          <a:xfrm>
            <a:off x="8906169" y="0"/>
            <a:ext cx="999831" cy="999831"/>
          </a:xfrm>
          <a:prstGeom prst="rect">
            <a:avLst/>
          </a:prstGeom>
        </p:spPr>
      </p:pic>
    </p:spTree>
    <p:extLst>
      <p:ext uri="{BB962C8B-B14F-4D97-AF65-F5344CB8AC3E}">
        <p14:creationId xmlns:p14="http://schemas.microsoft.com/office/powerpoint/2010/main" val="180547555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B8A6C67-9B0D-7A37-6C93-490C216B0BAC}"/>
              </a:ext>
            </a:extLst>
          </p:cNvPr>
          <p:cNvPicPr>
            <a:picLocks noChangeAspect="1"/>
          </p:cNvPicPr>
          <p:nvPr/>
        </p:nvPicPr>
        <p:blipFill rotWithShape="1">
          <a:blip r:embed="rId2"/>
          <a:srcRect l="10549" t="8737" r="37735"/>
          <a:stretch/>
        </p:blipFill>
        <p:spPr>
          <a:xfrm>
            <a:off x="479776" y="1284840"/>
            <a:ext cx="4328762" cy="4900139"/>
          </a:xfrm>
          <a:prstGeom prst="rect">
            <a:avLst/>
          </a:prstGeom>
        </p:spPr>
      </p:pic>
      <p:pic>
        <p:nvPicPr>
          <p:cNvPr id="12" name="Grafik 11">
            <a:extLst>
              <a:ext uri="{FF2B5EF4-FFF2-40B4-BE49-F238E27FC236}">
                <a16:creationId xmlns:a16="http://schemas.microsoft.com/office/drawing/2014/main" id="{1C429645-CD96-9D95-E590-F4877C767A51}"/>
              </a:ext>
            </a:extLst>
          </p:cNvPr>
          <p:cNvPicPr>
            <a:picLocks noChangeAspect="1"/>
          </p:cNvPicPr>
          <p:nvPr/>
        </p:nvPicPr>
        <p:blipFill rotWithShape="1">
          <a:blip r:embed="rId3"/>
          <a:srcRect t="3892"/>
          <a:stretch/>
        </p:blipFill>
        <p:spPr>
          <a:xfrm>
            <a:off x="6942086" y="1239400"/>
            <a:ext cx="2619427" cy="5502211"/>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Schnittpunkte von zwei Kreisen</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GC53KQ9</a:t>
            </a:r>
            <a:endParaRPr lang="en-DE" dirty="0"/>
          </a:p>
        </p:txBody>
      </p:sp>
      <p:pic>
        <p:nvPicPr>
          <p:cNvPr id="9" name="Grafik 8">
            <a:extLst>
              <a:ext uri="{FF2B5EF4-FFF2-40B4-BE49-F238E27FC236}">
                <a16:creationId xmlns:a16="http://schemas.microsoft.com/office/drawing/2014/main" id="{D1CED8E5-8524-0A93-F3DC-9368A157F576}"/>
              </a:ext>
            </a:extLst>
          </p:cNvPr>
          <p:cNvPicPr>
            <a:picLocks noChangeAspect="1"/>
          </p:cNvPicPr>
          <p:nvPr/>
        </p:nvPicPr>
        <p:blipFill rotWithShape="1">
          <a:blip r:embed="rId4"/>
          <a:srcRect l="10148" t="24657" r="37219" b="41703"/>
          <a:stretch/>
        </p:blipFill>
        <p:spPr>
          <a:xfrm>
            <a:off x="420283" y="4936715"/>
            <a:ext cx="4388255" cy="1787808"/>
          </a:xfrm>
          <a:prstGeom prst="rect">
            <a:avLst/>
          </a:prstGeom>
        </p:spPr>
      </p:pic>
      <p:pic>
        <p:nvPicPr>
          <p:cNvPr id="14" name="Grafik 13">
            <a:extLst>
              <a:ext uri="{FF2B5EF4-FFF2-40B4-BE49-F238E27FC236}">
                <a16:creationId xmlns:a16="http://schemas.microsoft.com/office/drawing/2014/main" id="{B46053F9-BD74-147B-7009-3E84A342E8D8}"/>
              </a:ext>
            </a:extLst>
          </p:cNvPr>
          <p:cNvPicPr>
            <a:picLocks noChangeAspect="1"/>
          </p:cNvPicPr>
          <p:nvPr/>
        </p:nvPicPr>
        <p:blipFill rotWithShape="1">
          <a:blip r:embed="rId5"/>
          <a:srcRect t="3564"/>
          <a:stretch/>
        </p:blipFill>
        <p:spPr>
          <a:xfrm>
            <a:off x="5497759" y="1463994"/>
            <a:ext cx="2154875" cy="4541830"/>
          </a:xfrm>
          <a:prstGeom prst="rect">
            <a:avLst/>
          </a:prstGeom>
          <a:effectLst>
            <a:outerShdw blurRad="127000" dist="127000" dir="2700000" algn="tl" rotWithShape="0">
              <a:schemeClr val="bg1">
                <a:alpha val="40000"/>
              </a:schemeClr>
            </a:outerShdw>
          </a:effectLst>
        </p:spPr>
      </p:pic>
      <p:pic>
        <p:nvPicPr>
          <p:cNvPr id="16" name="Grafik 15">
            <a:extLst>
              <a:ext uri="{FF2B5EF4-FFF2-40B4-BE49-F238E27FC236}">
                <a16:creationId xmlns:a16="http://schemas.microsoft.com/office/drawing/2014/main" id="{AE03A239-277E-E0F4-EF4D-A1DF3813C881}"/>
              </a:ext>
            </a:extLst>
          </p:cNvPr>
          <p:cNvPicPr>
            <a:picLocks noChangeAspect="1"/>
          </p:cNvPicPr>
          <p:nvPr/>
        </p:nvPicPr>
        <p:blipFill rotWithShape="1">
          <a:blip r:embed="rId6"/>
          <a:srcRect l="1477" t="39337" r="2411" b="8654"/>
          <a:stretch/>
        </p:blipFill>
        <p:spPr>
          <a:xfrm>
            <a:off x="5062579" y="2491704"/>
            <a:ext cx="2314688" cy="2737521"/>
          </a:xfrm>
          <a:prstGeom prst="rect">
            <a:avLst/>
          </a:prstGeom>
          <a:effectLst>
            <a:outerShdw blurRad="127000" dist="127000" dir="2700000" algn="tl" rotWithShape="0">
              <a:schemeClr val="bg1">
                <a:alpha val="40000"/>
              </a:schemeClr>
            </a:outerShdw>
          </a:effectLst>
        </p:spPr>
      </p:pic>
      <p:pic>
        <p:nvPicPr>
          <p:cNvPr id="4" name="Grafik 3">
            <a:extLst>
              <a:ext uri="{FF2B5EF4-FFF2-40B4-BE49-F238E27FC236}">
                <a16:creationId xmlns:a16="http://schemas.microsoft.com/office/drawing/2014/main" id="{31CB4DC9-CA65-BE05-9136-F4386D9CA6EB}"/>
              </a:ext>
            </a:extLst>
          </p:cNvPr>
          <p:cNvPicPr>
            <a:picLocks noChangeAspect="1"/>
          </p:cNvPicPr>
          <p:nvPr/>
        </p:nvPicPr>
        <p:blipFill rotWithShape="1">
          <a:blip r:embed="rId7"/>
          <a:srcRect l="91246" t="7258" r="2494" b="88332"/>
          <a:stretch/>
        </p:blipFill>
        <p:spPr>
          <a:xfrm>
            <a:off x="9315464" y="1436539"/>
            <a:ext cx="198867" cy="305419"/>
          </a:xfrm>
          <a:prstGeom prst="rect">
            <a:avLst/>
          </a:prstGeom>
        </p:spPr>
      </p:pic>
      <p:pic>
        <p:nvPicPr>
          <p:cNvPr id="6" name="Grafik 5">
            <a:extLst>
              <a:ext uri="{FF2B5EF4-FFF2-40B4-BE49-F238E27FC236}">
                <a16:creationId xmlns:a16="http://schemas.microsoft.com/office/drawing/2014/main" id="{5A0916C2-A7DB-DAC9-669F-1B05494FFED9}"/>
              </a:ext>
            </a:extLst>
          </p:cNvPr>
          <p:cNvPicPr>
            <a:picLocks noChangeAspect="1"/>
          </p:cNvPicPr>
          <p:nvPr/>
        </p:nvPicPr>
        <p:blipFill rotWithShape="1">
          <a:blip r:embed="rId7"/>
          <a:srcRect l="91246" t="7258" r="2494" b="88332"/>
          <a:stretch/>
        </p:blipFill>
        <p:spPr>
          <a:xfrm>
            <a:off x="7426688" y="1610132"/>
            <a:ext cx="193052" cy="296489"/>
          </a:xfrm>
          <a:prstGeom prst="rect">
            <a:avLst/>
          </a:prstGeom>
        </p:spPr>
      </p:pic>
      <p:pic>
        <p:nvPicPr>
          <p:cNvPr id="7" name="Grafik 6">
            <a:hlinkClick r:id="" action="ppaction://hlinkshowjump?jump=lastslideviewed"/>
            <a:extLst>
              <a:ext uri="{FF2B5EF4-FFF2-40B4-BE49-F238E27FC236}">
                <a16:creationId xmlns:a16="http://schemas.microsoft.com/office/drawing/2014/main" id="{A967FF5C-A5D1-DF85-94F9-95E0B618A6FC}"/>
              </a:ext>
            </a:extLst>
          </p:cNvPr>
          <p:cNvPicPr>
            <a:picLocks noChangeAspect="1"/>
          </p:cNvPicPr>
          <p:nvPr/>
        </p:nvPicPr>
        <p:blipFill>
          <a:blip r:embed="rId8"/>
          <a:stretch>
            <a:fillRect/>
          </a:stretch>
        </p:blipFill>
        <p:spPr>
          <a:xfrm>
            <a:off x="8906169" y="0"/>
            <a:ext cx="999831" cy="999831"/>
          </a:xfrm>
          <a:prstGeom prst="rect">
            <a:avLst/>
          </a:prstGeom>
        </p:spPr>
      </p:pic>
    </p:spTree>
    <p:extLst>
      <p:ext uri="{BB962C8B-B14F-4D97-AF65-F5344CB8AC3E}">
        <p14:creationId xmlns:p14="http://schemas.microsoft.com/office/powerpoint/2010/main" val="318902444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58D4F32-7F41-045B-2641-8A4EE229B97A}"/>
              </a:ext>
            </a:extLst>
          </p:cNvPr>
          <p:cNvPicPr>
            <a:picLocks noChangeAspect="1"/>
          </p:cNvPicPr>
          <p:nvPr/>
        </p:nvPicPr>
        <p:blipFill>
          <a:blip r:embed="rId2" cstate="screen">
            <a:alphaModFix amt="35000"/>
            <a:extLst>
              <a:ext uri="{28A0092B-C50C-407E-A947-70E740481C1C}">
                <a14:useLocalDpi xmlns:a14="http://schemas.microsoft.com/office/drawing/2010/main"/>
              </a:ext>
            </a:extLst>
          </a:blip>
          <a:stretch>
            <a:fillRect/>
          </a:stretch>
        </p:blipFill>
        <p:spPr>
          <a:xfrm>
            <a:off x="6745841" y="652739"/>
            <a:ext cx="2815672" cy="2815672"/>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Teil IV	Praktische Beispiele</a:t>
            </a:r>
            <a:endParaRPr lang="en-DE" dirty="0"/>
          </a:p>
        </p:txBody>
      </p:sp>
      <p:pic>
        <p:nvPicPr>
          <p:cNvPr id="5" name="Grafik 4">
            <a:extLst>
              <a:ext uri="{FF2B5EF4-FFF2-40B4-BE49-F238E27FC236}">
                <a16:creationId xmlns:a16="http://schemas.microsoft.com/office/drawing/2014/main" id="{9FA6CEF4-F8E1-36A4-A2BF-DAF1715A2D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0363" y="1241970"/>
            <a:ext cx="9342930" cy="5364945"/>
          </a:xfrm>
          <a:prstGeom prst="rect">
            <a:avLst/>
          </a:prstGeom>
        </p:spPr>
      </p:pic>
      <p:pic>
        <p:nvPicPr>
          <p:cNvPr id="3" name="Grafik 2">
            <a:extLst>
              <a:ext uri="{FF2B5EF4-FFF2-40B4-BE49-F238E27FC236}">
                <a16:creationId xmlns:a16="http://schemas.microsoft.com/office/drawing/2014/main" id="{8271FFB3-E3E4-3633-9981-2178F80D24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8096" y="359429"/>
            <a:ext cx="3321203" cy="3933003"/>
          </a:xfrm>
          <a:prstGeom prst="rect">
            <a:avLst/>
          </a:prstGeom>
        </p:spPr>
      </p:pic>
      <p:sp>
        <p:nvSpPr>
          <p:cNvPr id="4" name="Rechteck 3">
            <a:extLst>
              <a:ext uri="{FF2B5EF4-FFF2-40B4-BE49-F238E27FC236}">
                <a16:creationId xmlns:a16="http://schemas.microsoft.com/office/drawing/2014/main" id="{BB2B52DF-A6C8-79EB-35F7-CE615A3F99C3}"/>
              </a:ext>
            </a:extLst>
          </p:cNvPr>
          <p:cNvSpPr/>
          <p:nvPr/>
        </p:nvSpPr>
        <p:spPr>
          <a:xfrm>
            <a:off x="1332409" y="1702342"/>
            <a:ext cx="5277394" cy="4602664"/>
          </a:xfrm>
          <a:prstGeom prst="rect">
            <a:avLst/>
          </a:prstGeom>
          <a:solidFill>
            <a:schemeClr val="bg1"/>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Inhaltsplatzhalter 2">
            <a:extLst>
              <a:ext uri="{FF2B5EF4-FFF2-40B4-BE49-F238E27FC236}">
                <a16:creationId xmlns:a16="http://schemas.microsoft.com/office/drawing/2014/main" id="{EAEE7A1D-1B1A-150A-151E-6DF25CE37A1E}"/>
              </a:ext>
            </a:extLst>
          </p:cNvPr>
          <p:cNvSpPr txBox="1">
            <a:spLocks/>
          </p:cNvSpPr>
          <p:nvPr/>
        </p:nvSpPr>
        <p:spPr>
          <a:xfrm>
            <a:off x="1332409" y="1702341"/>
            <a:ext cx="5277394" cy="46026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Allgemeine Codelöser</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Bilder und Dateien</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Formelrechner</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Koordinatenberechnungen</a:t>
            </a:r>
          </a:p>
          <a:p>
            <a:pPr marL="541338" indent="-541338">
              <a:lnSpc>
                <a:spcPct val="100000"/>
              </a:lnSpc>
              <a:spcBef>
                <a:spcPts val="600"/>
              </a:spcBef>
              <a:buFont typeface="Arial" panose="020B0604020202020204" pitchFamily="34" charset="0"/>
              <a:buBlip>
                <a:blip r:embed="rId5"/>
              </a:buBlip>
            </a:pPr>
            <a:r>
              <a:rPr lang="de-DE" b="1" dirty="0">
                <a:solidFill>
                  <a:schemeClr val="accent2"/>
                </a:solidFill>
                <a:effectLst>
                  <a:outerShdw blurRad="38100" dist="38100" dir="2700000" algn="tl">
                    <a:srgbClr val="000000">
                      <a:alpha val="43137"/>
                    </a:srgbClr>
                  </a:outerShdw>
                </a:effectLst>
              </a:rPr>
              <a:t>Spiele</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Symboltabellen</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Verschiedene Werkzeuge</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Verschlüsselungen und Codes</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Wissenschaft und Technik</a:t>
            </a:r>
            <a:endParaRPr lang="en-DE" dirty="0"/>
          </a:p>
        </p:txBody>
      </p:sp>
    </p:spTree>
    <p:extLst>
      <p:ext uri="{BB962C8B-B14F-4D97-AF65-F5344CB8AC3E}">
        <p14:creationId xmlns:p14="http://schemas.microsoft.com/office/powerpoint/2010/main" val="67058698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0EFA9265-0C15-FC45-F45B-B9919EA87D1B}"/>
              </a:ext>
            </a:extLst>
          </p:cNvPr>
          <p:cNvPicPr>
            <a:picLocks noChangeAspect="1"/>
          </p:cNvPicPr>
          <p:nvPr/>
        </p:nvPicPr>
        <p:blipFill>
          <a:blip r:embed="rId2"/>
          <a:stretch>
            <a:fillRect/>
          </a:stretch>
        </p:blipFill>
        <p:spPr>
          <a:xfrm>
            <a:off x="457456" y="1304063"/>
            <a:ext cx="4365114" cy="5553937"/>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Bowling</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GC43XAB</a:t>
            </a:r>
            <a:endParaRPr lang="en-DE" dirty="0"/>
          </a:p>
        </p:txBody>
      </p:sp>
      <p:pic>
        <p:nvPicPr>
          <p:cNvPr id="9" name="Grafik 8">
            <a:extLst>
              <a:ext uri="{FF2B5EF4-FFF2-40B4-BE49-F238E27FC236}">
                <a16:creationId xmlns:a16="http://schemas.microsoft.com/office/drawing/2014/main" id="{1A107498-F5CC-E306-86D3-D1401A8D59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41341" y="1233488"/>
            <a:ext cx="2620172" cy="5508625"/>
          </a:xfrm>
          <a:prstGeom prst="rect">
            <a:avLst/>
          </a:prstGeom>
        </p:spPr>
      </p:pic>
      <p:pic>
        <p:nvPicPr>
          <p:cNvPr id="4" name="Grafik 3">
            <a:extLst>
              <a:ext uri="{FF2B5EF4-FFF2-40B4-BE49-F238E27FC236}">
                <a16:creationId xmlns:a16="http://schemas.microsoft.com/office/drawing/2014/main" id="{0B52BD3E-3D1D-6BD8-AA19-268D0D6EA1E7}"/>
              </a:ext>
            </a:extLst>
          </p:cNvPr>
          <p:cNvPicPr>
            <a:picLocks noChangeAspect="1"/>
          </p:cNvPicPr>
          <p:nvPr/>
        </p:nvPicPr>
        <p:blipFill rotWithShape="1">
          <a:blip r:embed="rId4"/>
          <a:srcRect l="91246" t="7258" r="2494" b="88332"/>
          <a:stretch/>
        </p:blipFill>
        <p:spPr>
          <a:xfrm>
            <a:off x="9315464" y="1689460"/>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F2EA26D7-8438-E60E-6407-EA65B9F11CCB}"/>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274617239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A9707D54-FC95-C31F-1181-4D46433DD6F2}"/>
              </a:ext>
            </a:extLst>
          </p:cNvPr>
          <p:cNvPicPr>
            <a:picLocks noChangeAspect="1"/>
          </p:cNvPicPr>
          <p:nvPr/>
        </p:nvPicPr>
        <p:blipFill>
          <a:blip r:embed="rId2"/>
          <a:stretch>
            <a:fillRect/>
          </a:stretch>
        </p:blipFill>
        <p:spPr>
          <a:xfrm>
            <a:off x="488353" y="1353943"/>
            <a:ext cx="4365114" cy="5505165"/>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Conways Game </a:t>
            </a:r>
            <a:r>
              <a:rPr lang="de-DE" dirty="0" err="1"/>
              <a:t>of</a:t>
            </a:r>
            <a:r>
              <a:rPr lang="de-DE" dirty="0"/>
              <a:t> Life</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GC9YPFA</a:t>
            </a:r>
            <a:endParaRPr lang="en-DE" dirty="0"/>
          </a:p>
        </p:txBody>
      </p:sp>
      <p:pic>
        <p:nvPicPr>
          <p:cNvPr id="10" name="Grafik 9">
            <a:extLst>
              <a:ext uri="{FF2B5EF4-FFF2-40B4-BE49-F238E27FC236}">
                <a16:creationId xmlns:a16="http://schemas.microsoft.com/office/drawing/2014/main" id="{B15AFED7-AA61-A36B-8B00-755DF351A00F}"/>
              </a:ext>
            </a:extLst>
          </p:cNvPr>
          <p:cNvPicPr>
            <a:picLocks noChangeAspect="1"/>
          </p:cNvPicPr>
          <p:nvPr/>
        </p:nvPicPr>
        <p:blipFill>
          <a:blip r:embed="rId3"/>
          <a:stretch>
            <a:fillRect/>
          </a:stretch>
        </p:blipFill>
        <p:spPr>
          <a:xfrm>
            <a:off x="6946102" y="1233488"/>
            <a:ext cx="2615411" cy="5505165"/>
          </a:xfrm>
          <a:prstGeom prst="rect">
            <a:avLst/>
          </a:prstGeom>
        </p:spPr>
      </p:pic>
      <p:pic>
        <p:nvPicPr>
          <p:cNvPr id="13" name="Grafik 12">
            <a:extLst>
              <a:ext uri="{FF2B5EF4-FFF2-40B4-BE49-F238E27FC236}">
                <a16:creationId xmlns:a16="http://schemas.microsoft.com/office/drawing/2014/main" id="{D32A61F3-EEA7-4CDE-D4E4-77685CC873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4200" y="4882228"/>
            <a:ext cx="1880520" cy="1104047"/>
          </a:xfrm>
          <a:prstGeom prst="rect">
            <a:avLst/>
          </a:prstGeom>
          <a:effectLst>
            <a:outerShdw blurRad="127000" dist="127000" dir="2700000" algn="tl" rotWithShape="0">
              <a:prstClr val="black">
                <a:alpha val="40000"/>
              </a:prstClr>
            </a:outerShdw>
          </a:effectLst>
        </p:spPr>
      </p:pic>
      <p:pic>
        <p:nvPicPr>
          <p:cNvPr id="4" name="Grafik 3">
            <a:extLst>
              <a:ext uri="{FF2B5EF4-FFF2-40B4-BE49-F238E27FC236}">
                <a16:creationId xmlns:a16="http://schemas.microsoft.com/office/drawing/2014/main" id="{1503DCE2-B4E4-1BC7-EDBA-B45F0B77271D}"/>
              </a:ext>
            </a:extLst>
          </p:cNvPr>
          <p:cNvPicPr>
            <a:picLocks noChangeAspect="1"/>
          </p:cNvPicPr>
          <p:nvPr/>
        </p:nvPicPr>
        <p:blipFill rotWithShape="1">
          <a:blip r:embed="rId5"/>
          <a:srcRect l="91246" t="7258" r="2494" b="88332"/>
          <a:stretch/>
        </p:blipFill>
        <p:spPr>
          <a:xfrm>
            <a:off x="9315464" y="1689460"/>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5BD52D7B-3E75-CBF6-2C35-966FE5D173B4}"/>
              </a:ext>
            </a:extLst>
          </p:cNvPr>
          <p:cNvPicPr>
            <a:picLocks noChangeAspect="1"/>
          </p:cNvPicPr>
          <p:nvPr/>
        </p:nvPicPr>
        <p:blipFill>
          <a:blip r:embed="rId6"/>
          <a:stretch>
            <a:fillRect/>
          </a:stretch>
        </p:blipFill>
        <p:spPr>
          <a:xfrm>
            <a:off x="8906169" y="0"/>
            <a:ext cx="999831" cy="999831"/>
          </a:xfrm>
          <a:prstGeom prst="rect">
            <a:avLst/>
          </a:prstGeom>
        </p:spPr>
      </p:pic>
    </p:spTree>
    <p:extLst>
      <p:ext uri="{BB962C8B-B14F-4D97-AF65-F5344CB8AC3E}">
        <p14:creationId xmlns:p14="http://schemas.microsoft.com/office/powerpoint/2010/main" val="12582498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2F53F9B-8D25-6216-96F4-822CC8C17C57}"/>
              </a:ext>
            </a:extLst>
          </p:cNvPr>
          <p:cNvPicPr>
            <a:picLocks noChangeAspect="1"/>
          </p:cNvPicPr>
          <p:nvPr/>
        </p:nvPicPr>
        <p:blipFill>
          <a:blip r:embed="rId2"/>
          <a:stretch>
            <a:fillRect/>
          </a:stretch>
        </p:blipFill>
        <p:spPr>
          <a:xfrm>
            <a:off x="455617" y="1270164"/>
            <a:ext cx="4352921" cy="5352752"/>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Gitter/Kariertes Papier</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600450" y="1148307"/>
            <a:ext cx="1352549" cy="369332"/>
          </a:xfrm>
          <a:prstGeom prst="rect">
            <a:avLst/>
          </a:prstGeom>
          <a:noFill/>
        </p:spPr>
        <p:txBody>
          <a:bodyPr wrap="square">
            <a:spAutoFit/>
          </a:bodyPr>
          <a:lstStyle/>
          <a:p>
            <a:pPr algn="r"/>
            <a:r>
              <a:rPr lang="de-DE" dirty="0"/>
              <a:t>GC4TJ01</a:t>
            </a:r>
            <a:endParaRPr lang="en-DE" dirty="0"/>
          </a:p>
        </p:txBody>
      </p:sp>
      <p:pic>
        <p:nvPicPr>
          <p:cNvPr id="15" name="Grafik 14">
            <a:extLst>
              <a:ext uri="{FF2B5EF4-FFF2-40B4-BE49-F238E27FC236}">
                <a16:creationId xmlns:a16="http://schemas.microsoft.com/office/drawing/2014/main" id="{0F310B45-9DA6-8A4F-ED6D-B23BD50857BC}"/>
              </a:ext>
            </a:extLst>
          </p:cNvPr>
          <p:cNvPicPr>
            <a:picLocks noChangeAspect="1"/>
          </p:cNvPicPr>
          <p:nvPr/>
        </p:nvPicPr>
        <p:blipFill>
          <a:blip r:embed="rId3"/>
          <a:stretch>
            <a:fillRect/>
          </a:stretch>
        </p:blipFill>
        <p:spPr>
          <a:xfrm>
            <a:off x="6940006" y="1233488"/>
            <a:ext cx="2621507" cy="5511262"/>
          </a:xfrm>
          <a:prstGeom prst="rect">
            <a:avLst/>
          </a:prstGeom>
        </p:spPr>
      </p:pic>
      <p:pic>
        <p:nvPicPr>
          <p:cNvPr id="4" name="Grafik 3">
            <a:hlinkClick r:id="" action="ppaction://hlinkshowjump?jump=lastslideviewed"/>
            <a:extLst>
              <a:ext uri="{FF2B5EF4-FFF2-40B4-BE49-F238E27FC236}">
                <a16:creationId xmlns:a16="http://schemas.microsoft.com/office/drawing/2014/main" id="{BDACBEE8-C014-3F63-0D97-03560F65566B}"/>
              </a:ext>
            </a:extLst>
          </p:cNvPr>
          <p:cNvPicPr>
            <a:picLocks noChangeAspect="1"/>
          </p:cNvPicPr>
          <p:nvPr/>
        </p:nvPicPr>
        <p:blipFill>
          <a:blip r:embed="rId4"/>
          <a:stretch>
            <a:fillRect/>
          </a:stretch>
        </p:blipFill>
        <p:spPr>
          <a:xfrm>
            <a:off x="8906169" y="0"/>
            <a:ext cx="999831" cy="999831"/>
          </a:xfrm>
          <a:prstGeom prst="rect">
            <a:avLst/>
          </a:prstGeom>
        </p:spPr>
      </p:pic>
      <p:pic>
        <p:nvPicPr>
          <p:cNvPr id="5" name="Grafik 4">
            <a:extLst>
              <a:ext uri="{FF2B5EF4-FFF2-40B4-BE49-F238E27FC236}">
                <a16:creationId xmlns:a16="http://schemas.microsoft.com/office/drawing/2014/main" id="{64E440F9-6DAF-8C20-F813-C9DBD71F13F0}"/>
              </a:ext>
            </a:extLst>
          </p:cNvPr>
          <p:cNvPicPr>
            <a:picLocks noChangeAspect="1"/>
          </p:cNvPicPr>
          <p:nvPr/>
        </p:nvPicPr>
        <p:blipFill rotWithShape="1">
          <a:blip r:embed="rId5"/>
          <a:srcRect l="91246" t="7258" r="2494" b="88332"/>
          <a:stretch/>
        </p:blipFill>
        <p:spPr>
          <a:xfrm>
            <a:off x="9315464" y="1407354"/>
            <a:ext cx="198867" cy="305419"/>
          </a:xfrm>
          <a:prstGeom prst="rect">
            <a:avLst/>
          </a:prstGeom>
        </p:spPr>
      </p:pic>
    </p:spTree>
    <p:extLst>
      <p:ext uri="{BB962C8B-B14F-4D97-AF65-F5344CB8AC3E}">
        <p14:creationId xmlns:p14="http://schemas.microsoft.com/office/powerpoint/2010/main" val="229717854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5696FEA3-3C11-1236-9F6E-83FB38D46CC8}"/>
              </a:ext>
            </a:extLst>
          </p:cNvPr>
          <p:cNvPicPr>
            <a:picLocks noChangeAspect="1"/>
          </p:cNvPicPr>
          <p:nvPr/>
        </p:nvPicPr>
        <p:blipFill>
          <a:blip r:embed="rId2"/>
          <a:stretch>
            <a:fillRect/>
          </a:stretch>
        </p:blipFill>
        <p:spPr>
          <a:xfrm>
            <a:off x="430401" y="1332973"/>
            <a:ext cx="4438273" cy="4688230"/>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Scrabble</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9NEMN</a:t>
            </a:r>
            <a:endParaRPr lang="en-DE" dirty="0"/>
          </a:p>
        </p:txBody>
      </p:sp>
      <p:pic>
        <p:nvPicPr>
          <p:cNvPr id="12" name="Grafik 11">
            <a:extLst>
              <a:ext uri="{FF2B5EF4-FFF2-40B4-BE49-F238E27FC236}">
                <a16:creationId xmlns:a16="http://schemas.microsoft.com/office/drawing/2014/main" id="{08A9B41D-779E-738D-9E87-6B89F0BDBFEE}"/>
              </a:ext>
            </a:extLst>
          </p:cNvPr>
          <p:cNvPicPr>
            <a:picLocks noChangeAspect="1"/>
          </p:cNvPicPr>
          <p:nvPr/>
        </p:nvPicPr>
        <p:blipFill>
          <a:blip r:embed="rId3"/>
          <a:stretch>
            <a:fillRect/>
          </a:stretch>
        </p:blipFill>
        <p:spPr>
          <a:xfrm>
            <a:off x="6937068" y="1230851"/>
            <a:ext cx="2621507" cy="5511262"/>
          </a:xfrm>
          <a:prstGeom prst="rect">
            <a:avLst/>
          </a:prstGeom>
        </p:spPr>
      </p:pic>
      <p:pic>
        <p:nvPicPr>
          <p:cNvPr id="4" name="Grafik 3">
            <a:hlinkClick r:id="" action="ppaction://hlinkshowjump?jump=lastslideviewed"/>
            <a:extLst>
              <a:ext uri="{FF2B5EF4-FFF2-40B4-BE49-F238E27FC236}">
                <a16:creationId xmlns:a16="http://schemas.microsoft.com/office/drawing/2014/main" id="{82721BDD-52B4-1FC5-FB31-FDB5964AE6AA}"/>
              </a:ext>
            </a:extLst>
          </p:cNvPr>
          <p:cNvPicPr>
            <a:picLocks noChangeAspect="1"/>
          </p:cNvPicPr>
          <p:nvPr/>
        </p:nvPicPr>
        <p:blipFill>
          <a:blip r:embed="rId4"/>
          <a:stretch>
            <a:fillRect/>
          </a:stretch>
        </p:blipFill>
        <p:spPr>
          <a:xfrm>
            <a:off x="8906169" y="0"/>
            <a:ext cx="999831" cy="999831"/>
          </a:xfrm>
          <a:prstGeom prst="rect">
            <a:avLst/>
          </a:prstGeom>
        </p:spPr>
      </p:pic>
      <p:pic>
        <p:nvPicPr>
          <p:cNvPr id="5" name="Grafik 4">
            <a:extLst>
              <a:ext uri="{FF2B5EF4-FFF2-40B4-BE49-F238E27FC236}">
                <a16:creationId xmlns:a16="http://schemas.microsoft.com/office/drawing/2014/main" id="{10D83727-932F-433D-B585-8BD2A9D04FDD}"/>
              </a:ext>
            </a:extLst>
          </p:cNvPr>
          <p:cNvPicPr>
            <a:picLocks noChangeAspect="1"/>
          </p:cNvPicPr>
          <p:nvPr/>
        </p:nvPicPr>
        <p:blipFill rotWithShape="1">
          <a:blip r:embed="rId5"/>
          <a:srcRect l="91246" t="7258" r="2494" b="88332"/>
          <a:stretch/>
        </p:blipFill>
        <p:spPr>
          <a:xfrm>
            <a:off x="9315464" y="1436539"/>
            <a:ext cx="198867" cy="305419"/>
          </a:xfrm>
          <a:prstGeom prst="rect">
            <a:avLst/>
          </a:prstGeom>
        </p:spPr>
      </p:pic>
    </p:spTree>
    <p:extLst>
      <p:ext uri="{BB962C8B-B14F-4D97-AF65-F5344CB8AC3E}">
        <p14:creationId xmlns:p14="http://schemas.microsoft.com/office/powerpoint/2010/main" val="258928004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AD39E4F-24CC-6F22-1869-7E73DBC670FD}"/>
              </a:ext>
            </a:extLst>
          </p:cNvPr>
          <p:cNvPicPr>
            <a:picLocks noChangeAspect="1"/>
          </p:cNvPicPr>
          <p:nvPr/>
        </p:nvPicPr>
        <p:blipFill>
          <a:blip r:embed="rId2"/>
          <a:stretch>
            <a:fillRect/>
          </a:stretch>
        </p:blipFill>
        <p:spPr>
          <a:xfrm>
            <a:off x="489206" y="1342498"/>
            <a:ext cx="4359018" cy="5517358"/>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Sudoku</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600450" y="1148307"/>
            <a:ext cx="1352549" cy="369332"/>
          </a:xfrm>
          <a:prstGeom prst="rect">
            <a:avLst/>
          </a:prstGeom>
          <a:noFill/>
        </p:spPr>
        <p:txBody>
          <a:bodyPr wrap="square">
            <a:spAutoFit/>
          </a:bodyPr>
          <a:lstStyle/>
          <a:p>
            <a:pPr algn="r"/>
            <a:r>
              <a:rPr lang="de-DE" dirty="0"/>
              <a:t>GC69WEM</a:t>
            </a:r>
            <a:endParaRPr lang="en-DE" dirty="0"/>
          </a:p>
        </p:txBody>
      </p:sp>
      <p:pic>
        <p:nvPicPr>
          <p:cNvPr id="7" name="Grafik 6">
            <a:extLst>
              <a:ext uri="{FF2B5EF4-FFF2-40B4-BE49-F238E27FC236}">
                <a16:creationId xmlns:a16="http://schemas.microsoft.com/office/drawing/2014/main" id="{34012DFA-415F-BDDC-127F-059DEC971FCB}"/>
              </a:ext>
            </a:extLst>
          </p:cNvPr>
          <p:cNvPicPr>
            <a:picLocks noChangeAspect="1"/>
          </p:cNvPicPr>
          <p:nvPr/>
        </p:nvPicPr>
        <p:blipFill>
          <a:blip r:embed="rId3"/>
          <a:stretch>
            <a:fillRect/>
          </a:stretch>
        </p:blipFill>
        <p:spPr>
          <a:xfrm>
            <a:off x="6946102" y="1230851"/>
            <a:ext cx="2615411" cy="5511262"/>
          </a:xfrm>
          <a:prstGeom prst="rect">
            <a:avLst/>
          </a:prstGeom>
        </p:spPr>
      </p:pic>
      <p:pic>
        <p:nvPicPr>
          <p:cNvPr id="4" name="Grafik 3">
            <a:hlinkClick r:id="" action="ppaction://hlinkshowjump?jump=lastslideviewed"/>
            <a:extLst>
              <a:ext uri="{FF2B5EF4-FFF2-40B4-BE49-F238E27FC236}">
                <a16:creationId xmlns:a16="http://schemas.microsoft.com/office/drawing/2014/main" id="{A0D9D5C0-5C65-42E6-8BAD-615CB83C98CA}"/>
              </a:ext>
            </a:extLst>
          </p:cNvPr>
          <p:cNvPicPr>
            <a:picLocks noChangeAspect="1"/>
          </p:cNvPicPr>
          <p:nvPr/>
        </p:nvPicPr>
        <p:blipFill>
          <a:blip r:embed="rId4"/>
          <a:stretch>
            <a:fillRect/>
          </a:stretch>
        </p:blipFill>
        <p:spPr>
          <a:xfrm>
            <a:off x="8906169" y="0"/>
            <a:ext cx="999831" cy="999831"/>
          </a:xfrm>
          <a:prstGeom prst="rect">
            <a:avLst/>
          </a:prstGeom>
        </p:spPr>
      </p:pic>
      <p:pic>
        <p:nvPicPr>
          <p:cNvPr id="5" name="Grafik 4">
            <a:extLst>
              <a:ext uri="{FF2B5EF4-FFF2-40B4-BE49-F238E27FC236}">
                <a16:creationId xmlns:a16="http://schemas.microsoft.com/office/drawing/2014/main" id="{1AEEB09C-7A07-9D6B-14B9-2421286E9565}"/>
              </a:ext>
            </a:extLst>
          </p:cNvPr>
          <p:cNvPicPr>
            <a:picLocks noChangeAspect="1"/>
          </p:cNvPicPr>
          <p:nvPr/>
        </p:nvPicPr>
        <p:blipFill rotWithShape="1">
          <a:blip r:embed="rId5"/>
          <a:srcRect l="91246" t="7258" r="2494" b="88332"/>
          <a:stretch/>
        </p:blipFill>
        <p:spPr>
          <a:xfrm>
            <a:off x="9315464" y="1689460"/>
            <a:ext cx="198867" cy="305419"/>
          </a:xfrm>
          <a:prstGeom prst="rect">
            <a:avLst/>
          </a:prstGeom>
        </p:spPr>
      </p:pic>
    </p:spTree>
    <p:extLst>
      <p:ext uri="{BB962C8B-B14F-4D97-AF65-F5344CB8AC3E}">
        <p14:creationId xmlns:p14="http://schemas.microsoft.com/office/powerpoint/2010/main" val="224549770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58D4F32-7F41-045B-2641-8A4EE229B97A}"/>
              </a:ext>
            </a:extLst>
          </p:cNvPr>
          <p:cNvPicPr>
            <a:picLocks noChangeAspect="1"/>
          </p:cNvPicPr>
          <p:nvPr/>
        </p:nvPicPr>
        <p:blipFill>
          <a:blip r:embed="rId2" cstate="screen">
            <a:alphaModFix amt="35000"/>
            <a:extLst>
              <a:ext uri="{28A0092B-C50C-407E-A947-70E740481C1C}">
                <a14:useLocalDpi xmlns:a14="http://schemas.microsoft.com/office/drawing/2010/main"/>
              </a:ext>
            </a:extLst>
          </a:blip>
          <a:stretch>
            <a:fillRect/>
          </a:stretch>
        </p:blipFill>
        <p:spPr>
          <a:xfrm>
            <a:off x="6745841" y="652739"/>
            <a:ext cx="2815672" cy="2815672"/>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Teil IV	Praktische Beispiele</a:t>
            </a:r>
            <a:endParaRPr lang="en-DE" dirty="0"/>
          </a:p>
        </p:txBody>
      </p:sp>
      <p:pic>
        <p:nvPicPr>
          <p:cNvPr id="5" name="Grafik 4">
            <a:extLst>
              <a:ext uri="{FF2B5EF4-FFF2-40B4-BE49-F238E27FC236}">
                <a16:creationId xmlns:a16="http://schemas.microsoft.com/office/drawing/2014/main" id="{9FA6CEF4-F8E1-36A4-A2BF-DAF1715A2D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0363" y="1241970"/>
            <a:ext cx="9342930" cy="5364945"/>
          </a:xfrm>
          <a:prstGeom prst="rect">
            <a:avLst/>
          </a:prstGeom>
        </p:spPr>
      </p:pic>
      <p:pic>
        <p:nvPicPr>
          <p:cNvPr id="3" name="Grafik 2">
            <a:extLst>
              <a:ext uri="{FF2B5EF4-FFF2-40B4-BE49-F238E27FC236}">
                <a16:creationId xmlns:a16="http://schemas.microsoft.com/office/drawing/2014/main" id="{8271FFB3-E3E4-3633-9981-2178F80D24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8096" y="359429"/>
            <a:ext cx="3321203" cy="3933003"/>
          </a:xfrm>
          <a:prstGeom prst="rect">
            <a:avLst/>
          </a:prstGeom>
        </p:spPr>
      </p:pic>
      <p:sp>
        <p:nvSpPr>
          <p:cNvPr id="4" name="Rechteck 3">
            <a:extLst>
              <a:ext uri="{FF2B5EF4-FFF2-40B4-BE49-F238E27FC236}">
                <a16:creationId xmlns:a16="http://schemas.microsoft.com/office/drawing/2014/main" id="{6FD10D8A-F708-4C3D-5C68-9577B9986F7F}"/>
              </a:ext>
            </a:extLst>
          </p:cNvPr>
          <p:cNvSpPr/>
          <p:nvPr/>
        </p:nvSpPr>
        <p:spPr>
          <a:xfrm>
            <a:off x="1332409" y="1702342"/>
            <a:ext cx="5277394" cy="4602664"/>
          </a:xfrm>
          <a:prstGeom prst="rect">
            <a:avLst/>
          </a:prstGeom>
          <a:solidFill>
            <a:schemeClr val="bg1"/>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Inhaltsplatzhalter 2">
            <a:extLst>
              <a:ext uri="{FF2B5EF4-FFF2-40B4-BE49-F238E27FC236}">
                <a16:creationId xmlns:a16="http://schemas.microsoft.com/office/drawing/2014/main" id="{CAF3F2C2-EC74-4827-E33C-9FD9AF6A5A46}"/>
              </a:ext>
            </a:extLst>
          </p:cNvPr>
          <p:cNvSpPr txBox="1">
            <a:spLocks/>
          </p:cNvSpPr>
          <p:nvPr/>
        </p:nvSpPr>
        <p:spPr>
          <a:xfrm>
            <a:off x="1332409" y="1702341"/>
            <a:ext cx="5277394" cy="46026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Allgemeine Codelöser</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Bilder und Dateien</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Formelrechner</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Koordinatenberechnungen</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Spiele</a:t>
            </a:r>
          </a:p>
          <a:p>
            <a:pPr marL="541338" indent="-541338">
              <a:lnSpc>
                <a:spcPct val="100000"/>
              </a:lnSpc>
              <a:spcBef>
                <a:spcPts val="600"/>
              </a:spcBef>
              <a:buFont typeface="Arial" panose="020B0604020202020204" pitchFamily="34" charset="0"/>
              <a:buBlip>
                <a:blip r:embed="rId5"/>
              </a:buBlip>
            </a:pPr>
            <a:r>
              <a:rPr lang="de-DE" b="1" dirty="0">
                <a:solidFill>
                  <a:schemeClr val="accent2"/>
                </a:solidFill>
                <a:effectLst>
                  <a:outerShdw blurRad="38100" dist="38100" dir="2700000" algn="tl">
                    <a:srgbClr val="000000">
                      <a:alpha val="43137"/>
                    </a:srgbClr>
                  </a:outerShdw>
                </a:effectLst>
              </a:rPr>
              <a:t>Symboltabellen</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Verschiedene Werkzeuge</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Verschlüsselungen und Codes</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Wissenschaft und Technik</a:t>
            </a:r>
            <a:endParaRPr lang="en-DE" dirty="0"/>
          </a:p>
        </p:txBody>
      </p:sp>
    </p:spTree>
    <p:extLst>
      <p:ext uri="{BB962C8B-B14F-4D97-AF65-F5344CB8AC3E}">
        <p14:creationId xmlns:p14="http://schemas.microsoft.com/office/powerpoint/2010/main" val="333842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CD3E7D-9970-4321-DE35-1380215D8B87}"/>
              </a:ext>
            </a:extLst>
          </p:cNvPr>
          <p:cNvSpPr>
            <a:spLocks noGrp="1"/>
          </p:cNvSpPr>
          <p:nvPr>
            <p:ph type="title"/>
          </p:nvPr>
        </p:nvSpPr>
        <p:spPr/>
        <p:txBody>
          <a:bodyPr>
            <a:normAutofit fontScale="90000"/>
          </a:bodyPr>
          <a:lstStyle/>
          <a:p>
            <a:r>
              <a:rPr lang="de-DE" dirty="0"/>
              <a:t>Teil II	Was kann GC Wizard?</a:t>
            </a:r>
            <a:endParaRPr lang="en-DE" dirty="0"/>
          </a:p>
        </p:txBody>
      </p:sp>
      <p:sp>
        <p:nvSpPr>
          <p:cNvPr id="6" name="Inhaltsplatzhalter 2">
            <a:extLst>
              <a:ext uri="{FF2B5EF4-FFF2-40B4-BE49-F238E27FC236}">
                <a16:creationId xmlns:a16="http://schemas.microsoft.com/office/drawing/2014/main" id="{CF084355-1798-8AE1-15E3-D988AD9980C6}"/>
              </a:ext>
            </a:extLst>
          </p:cNvPr>
          <p:cNvSpPr>
            <a:spLocks noGrp="1"/>
          </p:cNvSpPr>
          <p:nvPr>
            <p:ph idx="4294967295"/>
          </p:nvPr>
        </p:nvSpPr>
        <p:spPr>
          <a:xfrm>
            <a:off x="414300" y="1443880"/>
            <a:ext cx="9491700" cy="4965791"/>
          </a:xfrm>
          <a:prstGeom prst="rect">
            <a:avLst/>
          </a:prstGeom>
        </p:spPr>
        <p:txBody>
          <a:bodyPr>
            <a:normAutofit lnSpcReduction="10000"/>
          </a:bodyPr>
          <a:lstStyle/>
          <a:p>
            <a:pPr marL="541338" indent="-541338">
              <a:lnSpc>
                <a:spcPct val="150000"/>
              </a:lnSpc>
              <a:buBlip>
                <a:blip r:embed="rId2"/>
              </a:buBlip>
            </a:pPr>
            <a:r>
              <a:rPr lang="de-DE" b="1" dirty="0"/>
              <a:t>Online Handbuch</a:t>
            </a:r>
          </a:p>
          <a:p>
            <a:pPr marL="541338" indent="-541338">
              <a:lnSpc>
                <a:spcPct val="150000"/>
              </a:lnSpc>
              <a:buBlip>
                <a:blip r:embed="rId2"/>
              </a:buBlip>
            </a:pPr>
            <a:r>
              <a:rPr lang="de-DE" b="1" dirty="0"/>
              <a:t>Die Oberfläche</a:t>
            </a:r>
          </a:p>
          <a:p>
            <a:pPr marL="541338" indent="-541338">
              <a:lnSpc>
                <a:spcPct val="150000"/>
              </a:lnSpc>
              <a:buBlip>
                <a:blip r:embed="rId2"/>
              </a:buBlip>
            </a:pPr>
            <a:r>
              <a:rPr lang="de-DE" b="1" dirty="0"/>
              <a:t>Einstellungen</a:t>
            </a:r>
          </a:p>
          <a:p>
            <a:pPr marL="541338" indent="-541338">
              <a:lnSpc>
                <a:spcPct val="150000"/>
              </a:lnSpc>
              <a:buBlip>
                <a:blip r:embed="rId2"/>
              </a:buBlip>
            </a:pPr>
            <a:r>
              <a:rPr lang="de-DE" b="1" dirty="0"/>
              <a:t>Besonderheiten</a:t>
            </a:r>
          </a:p>
          <a:p>
            <a:pPr marL="541338" indent="-541338">
              <a:lnSpc>
                <a:spcPct val="150000"/>
              </a:lnSpc>
              <a:buBlip>
                <a:blip r:embed="rId2"/>
              </a:buBlip>
            </a:pPr>
            <a:r>
              <a:rPr lang="de-DE" b="1" dirty="0"/>
              <a:t>Ein kleiner Blick </a:t>
            </a:r>
            <a:r>
              <a:rPr lang="de-DE" b="1" dirty="0" err="1"/>
              <a:t>in‘s</a:t>
            </a:r>
            <a:r>
              <a:rPr lang="de-DE" b="1" dirty="0"/>
              <a:t> Gelände – aber nur ein Ausschnitt …</a:t>
            </a:r>
          </a:p>
          <a:p>
            <a:pPr marL="4667250" indent="0">
              <a:lnSpc>
                <a:spcPct val="150000"/>
              </a:lnSpc>
              <a:buNone/>
              <a:tabLst>
                <a:tab pos="2513013" algn="r"/>
                <a:tab pos="2601913" algn="l"/>
              </a:tabLst>
            </a:pPr>
            <a:r>
              <a:rPr lang="de-DE" sz="2000" b="1" dirty="0"/>
              <a:t>	~ 340	Tools mit Unterfunktionen</a:t>
            </a:r>
            <a:br>
              <a:rPr lang="de-DE" sz="2000" b="1" dirty="0"/>
            </a:br>
            <a:r>
              <a:rPr lang="de-DE" sz="2000" b="1" dirty="0"/>
              <a:t>	~ 270	Symboltabellen</a:t>
            </a:r>
            <a:br>
              <a:rPr lang="de-DE" sz="2000" b="1" dirty="0"/>
            </a:br>
            <a:r>
              <a:rPr lang="de-DE" sz="2000" b="1" dirty="0"/>
              <a:t>	~   20	Koordinatenformate</a:t>
            </a:r>
            <a:endParaRPr lang="en-DE" b="1" dirty="0"/>
          </a:p>
        </p:txBody>
      </p:sp>
      <p:grpSp>
        <p:nvGrpSpPr>
          <p:cNvPr id="4" name="Gruppieren 3">
            <a:extLst>
              <a:ext uri="{FF2B5EF4-FFF2-40B4-BE49-F238E27FC236}">
                <a16:creationId xmlns:a16="http://schemas.microsoft.com/office/drawing/2014/main" id="{DCBC104B-FA1A-1016-6BEC-98EBE32069C7}"/>
              </a:ext>
            </a:extLst>
          </p:cNvPr>
          <p:cNvGrpSpPr/>
          <p:nvPr/>
        </p:nvGrpSpPr>
        <p:grpSpPr>
          <a:xfrm>
            <a:off x="6745841" y="356723"/>
            <a:ext cx="3032500" cy="4048125"/>
            <a:chOff x="6745841" y="356723"/>
            <a:chExt cx="3032500" cy="4048125"/>
          </a:xfrm>
        </p:grpSpPr>
        <p:pic>
          <p:nvPicPr>
            <p:cNvPr id="5" name="Grafik 4">
              <a:extLst>
                <a:ext uri="{FF2B5EF4-FFF2-40B4-BE49-F238E27FC236}">
                  <a16:creationId xmlns:a16="http://schemas.microsoft.com/office/drawing/2014/main" id="{E8909BFB-34AF-90AE-FC4C-AC9382C17418}"/>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6745841" y="652739"/>
              <a:ext cx="2815672" cy="2815672"/>
            </a:xfrm>
            <a:prstGeom prst="rect">
              <a:avLst/>
            </a:prstGeom>
          </p:spPr>
        </p:pic>
        <p:pic>
          <p:nvPicPr>
            <p:cNvPr id="7" name="Grafik 6">
              <a:extLst>
                <a:ext uri="{FF2B5EF4-FFF2-40B4-BE49-F238E27FC236}">
                  <a16:creationId xmlns:a16="http://schemas.microsoft.com/office/drawing/2014/main" id="{264FAC08-670D-7749-0D29-473C83AFDE54}"/>
                </a:ext>
              </a:extLst>
            </p:cNvPr>
            <p:cNvPicPr>
              <a:picLocks noChangeAspect="1"/>
            </p:cNvPicPr>
            <p:nvPr/>
          </p:nvPicPr>
          <p:blipFill>
            <a:blip r:embed="rId4"/>
            <a:stretch>
              <a:fillRect/>
            </a:stretch>
          </p:blipFill>
          <p:spPr>
            <a:xfrm>
              <a:off x="7063716" y="356723"/>
              <a:ext cx="2714625" cy="4048125"/>
            </a:xfrm>
            <a:prstGeom prst="rect">
              <a:avLst/>
            </a:prstGeom>
          </p:spPr>
        </p:pic>
      </p:grpSp>
    </p:spTree>
    <p:extLst>
      <p:ext uri="{BB962C8B-B14F-4D97-AF65-F5344CB8AC3E}">
        <p14:creationId xmlns:p14="http://schemas.microsoft.com/office/powerpoint/2010/main" val="216599899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1A123422-646D-2C8F-989F-802CBA3434A2}"/>
              </a:ext>
            </a:extLst>
          </p:cNvPr>
          <p:cNvPicPr>
            <a:picLocks noChangeAspect="1"/>
          </p:cNvPicPr>
          <p:nvPr/>
        </p:nvPicPr>
        <p:blipFill>
          <a:blip r:embed="rId2"/>
          <a:stretch>
            <a:fillRect/>
          </a:stretch>
        </p:blipFill>
        <p:spPr>
          <a:xfrm>
            <a:off x="437720" y="1324095"/>
            <a:ext cx="4541914" cy="5511262"/>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Symboltabellen – Alien Pilze</a:t>
            </a:r>
            <a:endParaRPr lang="en-DE" dirty="0"/>
          </a:p>
        </p:txBody>
      </p:sp>
      <p:sp>
        <p:nvSpPr>
          <p:cNvPr id="3" name="Textfeld 2">
            <a:extLst>
              <a:ext uri="{FF2B5EF4-FFF2-40B4-BE49-F238E27FC236}">
                <a16:creationId xmlns:a16="http://schemas.microsoft.com/office/drawing/2014/main" id="{C45F94C0-0E78-005F-53CF-1AF7CBE0DBFF}"/>
              </a:ext>
            </a:extLst>
          </p:cNvPr>
          <p:cNvSpPr txBox="1"/>
          <p:nvPr/>
        </p:nvSpPr>
        <p:spPr>
          <a:xfrm>
            <a:off x="3788283" y="1148307"/>
            <a:ext cx="1164716" cy="369332"/>
          </a:xfrm>
          <a:prstGeom prst="rect">
            <a:avLst/>
          </a:prstGeom>
          <a:noFill/>
        </p:spPr>
        <p:txBody>
          <a:bodyPr wrap="square">
            <a:spAutoFit/>
          </a:bodyPr>
          <a:lstStyle/>
          <a:p>
            <a:pPr algn="r"/>
            <a:r>
              <a:rPr lang="de-DE" dirty="0"/>
              <a:t>GC6NKPJ</a:t>
            </a:r>
            <a:endParaRPr lang="en-DE" dirty="0"/>
          </a:p>
        </p:txBody>
      </p:sp>
      <p:pic>
        <p:nvPicPr>
          <p:cNvPr id="7" name="Grafik 6">
            <a:extLst>
              <a:ext uri="{FF2B5EF4-FFF2-40B4-BE49-F238E27FC236}">
                <a16:creationId xmlns:a16="http://schemas.microsoft.com/office/drawing/2014/main" id="{BDDD21F5-AD94-69D1-A766-259605CC3960}"/>
              </a:ext>
            </a:extLst>
          </p:cNvPr>
          <p:cNvPicPr>
            <a:picLocks noChangeAspect="1"/>
          </p:cNvPicPr>
          <p:nvPr/>
        </p:nvPicPr>
        <p:blipFill>
          <a:blip r:embed="rId3"/>
          <a:stretch>
            <a:fillRect/>
          </a:stretch>
        </p:blipFill>
        <p:spPr>
          <a:xfrm>
            <a:off x="6946102" y="1233487"/>
            <a:ext cx="2615411" cy="5508625"/>
          </a:xfrm>
          <a:prstGeom prst="rect">
            <a:avLst/>
          </a:prstGeom>
        </p:spPr>
      </p:pic>
      <p:pic>
        <p:nvPicPr>
          <p:cNvPr id="4" name="Grafik 3">
            <a:hlinkClick r:id="" action="ppaction://hlinkshowjump?jump=lastslideviewed"/>
            <a:extLst>
              <a:ext uri="{FF2B5EF4-FFF2-40B4-BE49-F238E27FC236}">
                <a16:creationId xmlns:a16="http://schemas.microsoft.com/office/drawing/2014/main" id="{563BF0E9-F0BB-8DD7-6010-074C5FB780A0}"/>
              </a:ext>
            </a:extLst>
          </p:cNvPr>
          <p:cNvPicPr>
            <a:picLocks noChangeAspect="1"/>
          </p:cNvPicPr>
          <p:nvPr/>
        </p:nvPicPr>
        <p:blipFill>
          <a:blip r:embed="rId4"/>
          <a:stretch>
            <a:fillRect/>
          </a:stretch>
        </p:blipFill>
        <p:spPr>
          <a:xfrm>
            <a:off x="8906169" y="0"/>
            <a:ext cx="999831" cy="999831"/>
          </a:xfrm>
          <a:prstGeom prst="rect">
            <a:avLst/>
          </a:prstGeom>
        </p:spPr>
      </p:pic>
      <p:pic>
        <p:nvPicPr>
          <p:cNvPr id="5" name="Grafik 4">
            <a:extLst>
              <a:ext uri="{FF2B5EF4-FFF2-40B4-BE49-F238E27FC236}">
                <a16:creationId xmlns:a16="http://schemas.microsoft.com/office/drawing/2014/main" id="{D3171BDF-AAF1-1A4F-4D93-403B11DE7AC8}"/>
              </a:ext>
            </a:extLst>
          </p:cNvPr>
          <p:cNvPicPr>
            <a:picLocks noChangeAspect="1"/>
          </p:cNvPicPr>
          <p:nvPr/>
        </p:nvPicPr>
        <p:blipFill rotWithShape="1">
          <a:blip r:embed="rId5"/>
          <a:srcRect l="91246" t="7258" r="2494" b="88332"/>
          <a:stretch/>
        </p:blipFill>
        <p:spPr>
          <a:xfrm>
            <a:off x="9315464" y="1689460"/>
            <a:ext cx="198867" cy="305419"/>
          </a:xfrm>
          <a:prstGeom prst="rect">
            <a:avLst/>
          </a:prstGeom>
        </p:spPr>
      </p:pic>
    </p:spTree>
    <p:extLst>
      <p:ext uri="{BB962C8B-B14F-4D97-AF65-F5344CB8AC3E}">
        <p14:creationId xmlns:p14="http://schemas.microsoft.com/office/powerpoint/2010/main" val="199759824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03A6BF7C-C620-2625-62E8-7722B666F7D6}"/>
              </a:ext>
            </a:extLst>
          </p:cNvPr>
          <p:cNvPicPr>
            <a:picLocks noChangeAspect="1"/>
          </p:cNvPicPr>
          <p:nvPr/>
        </p:nvPicPr>
        <p:blipFill rotWithShape="1">
          <a:blip r:embed="rId2"/>
          <a:srcRect l="21818" t="7495" r="41538" b="14067"/>
          <a:stretch/>
        </p:blipFill>
        <p:spPr>
          <a:xfrm>
            <a:off x="443344" y="1302776"/>
            <a:ext cx="4383666" cy="5082771"/>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Symboltabellen – Antiker</a:t>
            </a:r>
            <a:endParaRPr lang="en-DE" dirty="0"/>
          </a:p>
        </p:txBody>
      </p:sp>
      <p:sp>
        <p:nvSpPr>
          <p:cNvPr id="4" name="Textfeld 3">
            <a:extLst>
              <a:ext uri="{FF2B5EF4-FFF2-40B4-BE49-F238E27FC236}">
                <a16:creationId xmlns:a16="http://schemas.microsoft.com/office/drawing/2014/main" id="{6D77158E-916F-CBC2-8F15-E9973F2C624B}"/>
              </a:ext>
            </a:extLst>
          </p:cNvPr>
          <p:cNvSpPr txBox="1"/>
          <p:nvPr/>
        </p:nvSpPr>
        <p:spPr>
          <a:xfrm>
            <a:off x="3409025" y="1148307"/>
            <a:ext cx="1543974" cy="369332"/>
          </a:xfrm>
          <a:prstGeom prst="rect">
            <a:avLst/>
          </a:prstGeom>
          <a:noFill/>
        </p:spPr>
        <p:txBody>
          <a:bodyPr wrap="square">
            <a:spAutoFit/>
          </a:bodyPr>
          <a:lstStyle/>
          <a:p>
            <a:pPr algn="r"/>
            <a:r>
              <a:rPr lang="de-DE" dirty="0"/>
              <a:t>GC85AAR</a:t>
            </a:r>
            <a:endParaRPr lang="en-DE" dirty="0"/>
          </a:p>
        </p:txBody>
      </p:sp>
      <p:sp>
        <p:nvSpPr>
          <p:cNvPr id="16" name="Ellipse 15">
            <a:extLst>
              <a:ext uri="{FF2B5EF4-FFF2-40B4-BE49-F238E27FC236}">
                <a16:creationId xmlns:a16="http://schemas.microsoft.com/office/drawing/2014/main" id="{1CF2944E-AFEE-03E3-16C2-773BFF1A8F3C}"/>
              </a:ext>
            </a:extLst>
          </p:cNvPr>
          <p:cNvSpPr/>
          <p:nvPr/>
        </p:nvSpPr>
        <p:spPr>
          <a:xfrm>
            <a:off x="490861" y="1346439"/>
            <a:ext cx="269924" cy="26992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pic>
        <p:nvPicPr>
          <p:cNvPr id="18" name="Grafik 17">
            <a:extLst>
              <a:ext uri="{FF2B5EF4-FFF2-40B4-BE49-F238E27FC236}">
                <a16:creationId xmlns:a16="http://schemas.microsoft.com/office/drawing/2014/main" id="{8BC5B116-6D47-3398-C48D-D2C4CBCBFFA4}"/>
              </a:ext>
            </a:extLst>
          </p:cNvPr>
          <p:cNvPicPr>
            <a:picLocks noChangeAspect="1"/>
          </p:cNvPicPr>
          <p:nvPr/>
        </p:nvPicPr>
        <p:blipFill rotWithShape="1">
          <a:blip r:embed="rId3"/>
          <a:srcRect t="3683"/>
          <a:stretch/>
        </p:blipFill>
        <p:spPr>
          <a:xfrm>
            <a:off x="6949669" y="1233487"/>
            <a:ext cx="2611844" cy="5498207"/>
          </a:xfrm>
          <a:prstGeom prst="rect">
            <a:avLst/>
          </a:prstGeom>
        </p:spPr>
      </p:pic>
      <p:pic>
        <p:nvPicPr>
          <p:cNvPr id="3" name="Grafik 2">
            <a:extLst>
              <a:ext uri="{FF2B5EF4-FFF2-40B4-BE49-F238E27FC236}">
                <a16:creationId xmlns:a16="http://schemas.microsoft.com/office/drawing/2014/main" id="{55AD109C-BD8D-1088-FCE1-3EB51CC59A54}"/>
              </a:ext>
            </a:extLst>
          </p:cNvPr>
          <p:cNvPicPr>
            <a:picLocks noChangeAspect="1"/>
          </p:cNvPicPr>
          <p:nvPr/>
        </p:nvPicPr>
        <p:blipFill rotWithShape="1">
          <a:blip r:embed="rId4"/>
          <a:srcRect l="91246" t="7258" r="2494" b="88332"/>
          <a:stretch/>
        </p:blipFill>
        <p:spPr>
          <a:xfrm>
            <a:off x="9315464" y="1417084"/>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A9191FD3-B972-1420-7BD5-BA26216D14FB}"/>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418655165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B24C2461-1C11-5139-55DB-D80FB2691520}"/>
              </a:ext>
            </a:extLst>
          </p:cNvPr>
          <p:cNvPicPr>
            <a:picLocks noChangeAspect="1"/>
          </p:cNvPicPr>
          <p:nvPr/>
        </p:nvPicPr>
        <p:blipFill rotWithShape="1">
          <a:blip r:embed="rId2"/>
          <a:srcRect l="22005" t="7495" r="41259" b="14755"/>
          <a:stretch/>
        </p:blipFill>
        <p:spPr>
          <a:xfrm>
            <a:off x="470060" y="1346438"/>
            <a:ext cx="4329242" cy="4962975"/>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Symboltabellen – Dancing Men</a:t>
            </a:r>
            <a:endParaRPr lang="en-DE" dirty="0"/>
          </a:p>
        </p:txBody>
      </p:sp>
      <p:sp>
        <p:nvSpPr>
          <p:cNvPr id="4" name="Textfeld 3">
            <a:extLst>
              <a:ext uri="{FF2B5EF4-FFF2-40B4-BE49-F238E27FC236}">
                <a16:creationId xmlns:a16="http://schemas.microsoft.com/office/drawing/2014/main" id="{6D77158E-916F-CBC2-8F15-E9973F2C624B}"/>
              </a:ext>
            </a:extLst>
          </p:cNvPr>
          <p:cNvSpPr txBox="1"/>
          <p:nvPr/>
        </p:nvSpPr>
        <p:spPr>
          <a:xfrm>
            <a:off x="3409025" y="1148307"/>
            <a:ext cx="1543974" cy="369332"/>
          </a:xfrm>
          <a:prstGeom prst="rect">
            <a:avLst/>
          </a:prstGeom>
          <a:noFill/>
        </p:spPr>
        <p:txBody>
          <a:bodyPr wrap="square">
            <a:spAutoFit/>
          </a:bodyPr>
          <a:lstStyle/>
          <a:p>
            <a:pPr algn="r"/>
            <a:r>
              <a:rPr lang="de-DE" dirty="0"/>
              <a:t>GC83QBE </a:t>
            </a:r>
            <a:endParaRPr lang="en-DE" dirty="0"/>
          </a:p>
        </p:txBody>
      </p:sp>
      <p:pic>
        <p:nvPicPr>
          <p:cNvPr id="15" name="Grafik 14">
            <a:extLst>
              <a:ext uri="{FF2B5EF4-FFF2-40B4-BE49-F238E27FC236}">
                <a16:creationId xmlns:a16="http://schemas.microsoft.com/office/drawing/2014/main" id="{41068F06-7DCC-167A-9745-5C62053C3DF4}"/>
              </a:ext>
            </a:extLst>
          </p:cNvPr>
          <p:cNvPicPr>
            <a:picLocks noChangeAspect="1"/>
          </p:cNvPicPr>
          <p:nvPr/>
        </p:nvPicPr>
        <p:blipFill rotWithShape="1">
          <a:blip r:embed="rId3"/>
          <a:srcRect t="4040"/>
          <a:stretch/>
        </p:blipFill>
        <p:spPr>
          <a:xfrm>
            <a:off x="6934986" y="1233488"/>
            <a:ext cx="2626527" cy="5508625"/>
          </a:xfrm>
          <a:prstGeom prst="rect">
            <a:avLst/>
          </a:prstGeom>
        </p:spPr>
      </p:pic>
      <p:pic>
        <p:nvPicPr>
          <p:cNvPr id="3" name="Grafik 2">
            <a:extLst>
              <a:ext uri="{FF2B5EF4-FFF2-40B4-BE49-F238E27FC236}">
                <a16:creationId xmlns:a16="http://schemas.microsoft.com/office/drawing/2014/main" id="{1CD5FEEC-87C5-30D1-F069-DDC40D183726}"/>
              </a:ext>
            </a:extLst>
          </p:cNvPr>
          <p:cNvPicPr>
            <a:picLocks noChangeAspect="1"/>
          </p:cNvPicPr>
          <p:nvPr/>
        </p:nvPicPr>
        <p:blipFill rotWithShape="1">
          <a:blip r:embed="rId4"/>
          <a:srcRect l="91246" t="7258" r="2494" b="88332"/>
          <a:stretch/>
        </p:blipFill>
        <p:spPr>
          <a:xfrm>
            <a:off x="9315464" y="1397625"/>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ED2FFF89-9961-9D21-03F8-3000268FF705}"/>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243476824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7751222F-1154-28F5-B4FD-3E9A87B7A6C1}"/>
              </a:ext>
            </a:extLst>
          </p:cNvPr>
          <p:cNvPicPr>
            <a:picLocks noChangeAspect="1"/>
          </p:cNvPicPr>
          <p:nvPr/>
        </p:nvPicPr>
        <p:blipFill rotWithShape="1">
          <a:blip r:embed="rId2"/>
          <a:srcRect l="21912" t="7495" r="41258" b="11140"/>
          <a:stretch/>
        </p:blipFill>
        <p:spPr>
          <a:xfrm>
            <a:off x="456204" y="1314017"/>
            <a:ext cx="4343098" cy="5197153"/>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Symboltabellen – Flaggenalphabet</a:t>
            </a:r>
            <a:endParaRPr lang="en-DE" dirty="0"/>
          </a:p>
        </p:txBody>
      </p:sp>
      <p:sp>
        <p:nvSpPr>
          <p:cNvPr id="4" name="Textfeld 3">
            <a:extLst>
              <a:ext uri="{FF2B5EF4-FFF2-40B4-BE49-F238E27FC236}">
                <a16:creationId xmlns:a16="http://schemas.microsoft.com/office/drawing/2014/main" id="{6D77158E-916F-CBC2-8F15-E9973F2C624B}"/>
              </a:ext>
            </a:extLst>
          </p:cNvPr>
          <p:cNvSpPr txBox="1"/>
          <p:nvPr/>
        </p:nvSpPr>
        <p:spPr>
          <a:xfrm>
            <a:off x="3409025" y="1148307"/>
            <a:ext cx="1543974" cy="369332"/>
          </a:xfrm>
          <a:prstGeom prst="rect">
            <a:avLst/>
          </a:prstGeom>
          <a:noFill/>
        </p:spPr>
        <p:txBody>
          <a:bodyPr wrap="square">
            <a:spAutoFit/>
          </a:bodyPr>
          <a:lstStyle/>
          <a:p>
            <a:pPr algn="r"/>
            <a:r>
              <a:rPr lang="de-DE" dirty="0"/>
              <a:t>GC83P80 </a:t>
            </a:r>
            <a:endParaRPr lang="en-DE" dirty="0"/>
          </a:p>
        </p:txBody>
      </p:sp>
      <p:pic>
        <p:nvPicPr>
          <p:cNvPr id="6" name="Grafik 5">
            <a:extLst>
              <a:ext uri="{FF2B5EF4-FFF2-40B4-BE49-F238E27FC236}">
                <a16:creationId xmlns:a16="http://schemas.microsoft.com/office/drawing/2014/main" id="{AB537DAF-3506-409D-BDEB-FD1041653CAB}"/>
              </a:ext>
            </a:extLst>
          </p:cNvPr>
          <p:cNvPicPr>
            <a:picLocks noChangeAspect="1"/>
          </p:cNvPicPr>
          <p:nvPr/>
        </p:nvPicPr>
        <p:blipFill rotWithShape="1">
          <a:blip r:embed="rId3"/>
          <a:srcRect t="4354"/>
          <a:stretch/>
        </p:blipFill>
        <p:spPr>
          <a:xfrm>
            <a:off x="6922973" y="1233487"/>
            <a:ext cx="2638540" cy="5515765"/>
          </a:xfrm>
          <a:prstGeom prst="rect">
            <a:avLst/>
          </a:prstGeom>
        </p:spPr>
      </p:pic>
      <p:pic>
        <p:nvPicPr>
          <p:cNvPr id="3" name="Grafik 2">
            <a:extLst>
              <a:ext uri="{FF2B5EF4-FFF2-40B4-BE49-F238E27FC236}">
                <a16:creationId xmlns:a16="http://schemas.microsoft.com/office/drawing/2014/main" id="{F6316F47-D61A-D93B-C875-C03FBA401176}"/>
              </a:ext>
            </a:extLst>
          </p:cNvPr>
          <p:cNvPicPr>
            <a:picLocks noChangeAspect="1"/>
          </p:cNvPicPr>
          <p:nvPr/>
        </p:nvPicPr>
        <p:blipFill rotWithShape="1">
          <a:blip r:embed="rId4"/>
          <a:srcRect l="91246" t="7258" r="2494" b="88332"/>
          <a:stretch/>
        </p:blipFill>
        <p:spPr>
          <a:xfrm>
            <a:off x="9315464" y="1417084"/>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59E03D5E-215C-27BB-C09A-12AA4F9F6859}"/>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239260033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Symboltabellen – Geocache Attribute</a:t>
            </a:r>
            <a:endParaRPr lang="en-DE" dirty="0"/>
          </a:p>
        </p:txBody>
      </p:sp>
      <p:pic>
        <p:nvPicPr>
          <p:cNvPr id="3" name="Grafik 2">
            <a:extLst>
              <a:ext uri="{FF2B5EF4-FFF2-40B4-BE49-F238E27FC236}">
                <a16:creationId xmlns:a16="http://schemas.microsoft.com/office/drawing/2014/main" id="{28C0693B-5578-7AF5-558D-D9B7653ED4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5926" y="1296312"/>
            <a:ext cx="4506031" cy="5390505"/>
          </a:xfrm>
          <a:prstGeom prst="rect">
            <a:avLst/>
          </a:prstGeom>
        </p:spPr>
      </p:pic>
      <p:pic>
        <p:nvPicPr>
          <p:cNvPr id="7" name="Grafik 6">
            <a:extLst>
              <a:ext uri="{FF2B5EF4-FFF2-40B4-BE49-F238E27FC236}">
                <a16:creationId xmlns:a16="http://schemas.microsoft.com/office/drawing/2014/main" id="{33F99BA3-DEFC-CAD6-B36C-52AE5F7BAABE}"/>
              </a:ext>
            </a:extLst>
          </p:cNvPr>
          <p:cNvPicPr>
            <a:picLocks noChangeAspect="1"/>
          </p:cNvPicPr>
          <p:nvPr/>
        </p:nvPicPr>
        <p:blipFill>
          <a:blip r:embed="rId3"/>
          <a:stretch>
            <a:fillRect/>
          </a:stretch>
        </p:blipFill>
        <p:spPr>
          <a:xfrm>
            <a:off x="6940006" y="1233488"/>
            <a:ext cx="2621507" cy="5511262"/>
          </a:xfrm>
          <a:prstGeom prst="rect">
            <a:avLst/>
          </a:prstGeom>
        </p:spPr>
      </p:pic>
      <p:sp>
        <p:nvSpPr>
          <p:cNvPr id="4" name="Textfeld 3">
            <a:extLst>
              <a:ext uri="{FF2B5EF4-FFF2-40B4-BE49-F238E27FC236}">
                <a16:creationId xmlns:a16="http://schemas.microsoft.com/office/drawing/2014/main" id="{6D77158E-916F-CBC2-8F15-E9973F2C624B}"/>
              </a:ext>
            </a:extLst>
          </p:cNvPr>
          <p:cNvSpPr txBox="1"/>
          <p:nvPr/>
        </p:nvSpPr>
        <p:spPr>
          <a:xfrm>
            <a:off x="3409025" y="1148307"/>
            <a:ext cx="1543974" cy="369332"/>
          </a:xfrm>
          <a:prstGeom prst="rect">
            <a:avLst/>
          </a:prstGeom>
          <a:noFill/>
        </p:spPr>
        <p:txBody>
          <a:bodyPr wrap="square">
            <a:spAutoFit/>
          </a:bodyPr>
          <a:lstStyle/>
          <a:p>
            <a:pPr algn="r"/>
            <a:r>
              <a:rPr lang="de-DE" dirty="0"/>
              <a:t>GC9Q5YC </a:t>
            </a:r>
            <a:endParaRPr lang="en-DE" dirty="0"/>
          </a:p>
        </p:txBody>
      </p:sp>
      <p:pic>
        <p:nvPicPr>
          <p:cNvPr id="5" name="Grafik 4">
            <a:extLst>
              <a:ext uri="{FF2B5EF4-FFF2-40B4-BE49-F238E27FC236}">
                <a16:creationId xmlns:a16="http://schemas.microsoft.com/office/drawing/2014/main" id="{14301FA9-5220-9460-2023-AF6EDD911CA2}"/>
              </a:ext>
            </a:extLst>
          </p:cNvPr>
          <p:cNvPicPr>
            <a:picLocks noChangeAspect="1"/>
          </p:cNvPicPr>
          <p:nvPr/>
        </p:nvPicPr>
        <p:blipFill rotWithShape="1">
          <a:blip r:embed="rId4"/>
          <a:srcRect l="91246" t="7258" r="2494" b="88332"/>
          <a:stretch/>
        </p:blipFill>
        <p:spPr>
          <a:xfrm>
            <a:off x="9315464" y="1689460"/>
            <a:ext cx="198867" cy="305419"/>
          </a:xfrm>
          <a:prstGeom prst="rect">
            <a:avLst/>
          </a:prstGeom>
        </p:spPr>
      </p:pic>
      <p:pic>
        <p:nvPicPr>
          <p:cNvPr id="6" name="Grafik 5">
            <a:hlinkClick r:id="" action="ppaction://hlinkshowjump?jump=lastslideviewed"/>
            <a:extLst>
              <a:ext uri="{FF2B5EF4-FFF2-40B4-BE49-F238E27FC236}">
                <a16:creationId xmlns:a16="http://schemas.microsoft.com/office/drawing/2014/main" id="{26A34A73-C9A5-21C9-95EF-6B01648FAB1C}"/>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348588670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Symboltabellen – </a:t>
            </a:r>
            <a:r>
              <a:rPr lang="de-DE" dirty="0" err="1"/>
              <a:t>Hexahue</a:t>
            </a:r>
            <a:endParaRPr lang="en-DE" dirty="0"/>
          </a:p>
        </p:txBody>
      </p:sp>
      <p:pic>
        <p:nvPicPr>
          <p:cNvPr id="10" name="Grafik 9">
            <a:extLst>
              <a:ext uri="{FF2B5EF4-FFF2-40B4-BE49-F238E27FC236}">
                <a16:creationId xmlns:a16="http://schemas.microsoft.com/office/drawing/2014/main" id="{EED6C54A-6B4F-743D-7466-91F2320DE07A}"/>
              </a:ext>
            </a:extLst>
          </p:cNvPr>
          <p:cNvPicPr>
            <a:picLocks noChangeAspect="1"/>
          </p:cNvPicPr>
          <p:nvPr/>
        </p:nvPicPr>
        <p:blipFill rotWithShape="1">
          <a:blip r:embed="rId2"/>
          <a:srcRect l="21912" t="7495" r="41164" b="7336"/>
          <a:stretch/>
        </p:blipFill>
        <p:spPr>
          <a:xfrm>
            <a:off x="452618" y="1364911"/>
            <a:ext cx="4396473" cy="5493090"/>
          </a:xfrm>
          <a:prstGeom prst="rect">
            <a:avLst/>
          </a:prstGeom>
        </p:spPr>
      </p:pic>
      <p:sp>
        <p:nvSpPr>
          <p:cNvPr id="4" name="Textfeld 3">
            <a:extLst>
              <a:ext uri="{FF2B5EF4-FFF2-40B4-BE49-F238E27FC236}">
                <a16:creationId xmlns:a16="http://schemas.microsoft.com/office/drawing/2014/main" id="{6D77158E-916F-CBC2-8F15-E9973F2C624B}"/>
              </a:ext>
            </a:extLst>
          </p:cNvPr>
          <p:cNvSpPr txBox="1"/>
          <p:nvPr/>
        </p:nvSpPr>
        <p:spPr>
          <a:xfrm>
            <a:off x="3409025" y="1148307"/>
            <a:ext cx="1543974" cy="369332"/>
          </a:xfrm>
          <a:prstGeom prst="rect">
            <a:avLst/>
          </a:prstGeom>
          <a:noFill/>
        </p:spPr>
        <p:txBody>
          <a:bodyPr wrap="square">
            <a:spAutoFit/>
          </a:bodyPr>
          <a:lstStyle/>
          <a:p>
            <a:pPr algn="r"/>
            <a:r>
              <a:rPr lang="de-DE" dirty="0"/>
              <a:t>GC9390N </a:t>
            </a:r>
            <a:endParaRPr lang="en-DE" dirty="0"/>
          </a:p>
        </p:txBody>
      </p:sp>
      <p:pic>
        <p:nvPicPr>
          <p:cNvPr id="8" name="Grafik 7">
            <a:extLst>
              <a:ext uri="{FF2B5EF4-FFF2-40B4-BE49-F238E27FC236}">
                <a16:creationId xmlns:a16="http://schemas.microsoft.com/office/drawing/2014/main" id="{EE3C4154-C51C-1014-854B-4BC5247F91F0}"/>
              </a:ext>
            </a:extLst>
          </p:cNvPr>
          <p:cNvPicPr>
            <a:picLocks noChangeAspect="1"/>
          </p:cNvPicPr>
          <p:nvPr/>
        </p:nvPicPr>
        <p:blipFill rotWithShape="1">
          <a:blip r:embed="rId3"/>
          <a:srcRect t="3844"/>
          <a:stretch/>
        </p:blipFill>
        <p:spPr>
          <a:xfrm>
            <a:off x="6936509" y="1228480"/>
            <a:ext cx="2623565" cy="5513633"/>
          </a:xfrm>
          <a:prstGeom prst="rect">
            <a:avLst/>
          </a:prstGeom>
        </p:spPr>
      </p:pic>
      <p:pic>
        <p:nvPicPr>
          <p:cNvPr id="3" name="Grafik 2">
            <a:extLst>
              <a:ext uri="{FF2B5EF4-FFF2-40B4-BE49-F238E27FC236}">
                <a16:creationId xmlns:a16="http://schemas.microsoft.com/office/drawing/2014/main" id="{E665E1BB-EDB7-D4D4-9095-2AD16D2F0099}"/>
              </a:ext>
            </a:extLst>
          </p:cNvPr>
          <p:cNvPicPr>
            <a:picLocks noChangeAspect="1"/>
          </p:cNvPicPr>
          <p:nvPr/>
        </p:nvPicPr>
        <p:blipFill rotWithShape="1">
          <a:blip r:embed="rId4"/>
          <a:srcRect l="91246" t="7258" r="2494" b="88332"/>
          <a:stretch/>
        </p:blipFill>
        <p:spPr>
          <a:xfrm>
            <a:off x="9315464" y="1407355"/>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061B2E83-08E4-51A4-AF87-0C583949B6DA}"/>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423724571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Symbolersetzung</a:t>
            </a:r>
            <a:endParaRPr lang="en-DE" dirty="0"/>
          </a:p>
        </p:txBody>
      </p:sp>
      <p:pic>
        <p:nvPicPr>
          <p:cNvPr id="6" name="Grafik 5">
            <a:extLst>
              <a:ext uri="{FF2B5EF4-FFF2-40B4-BE49-F238E27FC236}">
                <a16:creationId xmlns:a16="http://schemas.microsoft.com/office/drawing/2014/main" id="{E7DE6165-D2C5-88B6-6177-BB11899D06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33528" y="1233487"/>
            <a:ext cx="2627985" cy="5525703"/>
          </a:xfrm>
          <a:prstGeom prst="rect">
            <a:avLst/>
          </a:prstGeom>
        </p:spPr>
      </p:pic>
      <p:pic>
        <p:nvPicPr>
          <p:cNvPr id="7" name="Grafik 6">
            <a:extLst>
              <a:ext uri="{FF2B5EF4-FFF2-40B4-BE49-F238E27FC236}">
                <a16:creationId xmlns:a16="http://schemas.microsoft.com/office/drawing/2014/main" id="{F98DAA9C-9F23-9427-3296-CF37919A2ADD}"/>
              </a:ext>
            </a:extLst>
          </p:cNvPr>
          <p:cNvPicPr>
            <a:picLocks noChangeAspect="1"/>
          </p:cNvPicPr>
          <p:nvPr/>
        </p:nvPicPr>
        <p:blipFill>
          <a:blip r:embed="rId3"/>
          <a:stretch>
            <a:fillRect/>
          </a:stretch>
        </p:blipFill>
        <p:spPr>
          <a:xfrm>
            <a:off x="374999" y="1260122"/>
            <a:ext cx="4584589" cy="5499069"/>
          </a:xfrm>
          <a:prstGeom prst="rect">
            <a:avLst/>
          </a:prstGeom>
        </p:spPr>
      </p:pic>
      <p:sp>
        <p:nvSpPr>
          <p:cNvPr id="3" name="Textfeld 2">
            <a:extLst>
              <a:ext uri="{FF2B5EF4-FFF2-40B4-BE49-F238E27FC236}">
                <a16:creationId xmlns:a16="http://schemas.microsoft.com/office/drawing/2014/main" id="{4FD31F8C-4138-D2C2-543A-72B853ADEA85}"/>
              </a:ext>
            </a:extLst>
          </p:cNvPr>
          <p:cNvSpPr txBox="1"/>
          <p:nvPr/>
        </p:nvSpPr>
        <p:spPr>
          <a:xfrm>
            <a:off x="3409025" y="1148307"/>
            <a:ext cx="1543974" cy="369332"/>
          </a:xfrm>
          <a:prstGeom prst="rect">
            <a:avLst/>
          </a:prstGeom>
          <a:noFill/>
        </p:spPr>
        <p:txBody>
          <a:bodyPr wrap="square">
            <a:spAutoFit/>
          </a:bodyPr>
          <a:lstStyle/>
          <a:p>
            <a:pPr algn="r"/>
            <a:r>
              <a:rPr lang="de-DE" dirty="0"/>
              <a:t>GC94NF2 </a:t>
            </a:r>
            <a:endParaRPr lang="en-DE" dirty="0"/>
          </a:p>
        </p:txBody>
      </p:sp>
      <p:pic>
        <p:nvPicPr>
          <p:cNvPr id="4" name="Grafik 3">
            <a:hlinkClick r:id="" action="ppaction://hlinkshowjump?jump=lastslideviewed"/>
            <a:extLst>
              <a:ext uri="{FF2B5EF4-FFF2-40B4-BE49-F238E27FC236}">
                <a16:creationId xmlns:a16="http://schemas.microsoft.com/office/drawing/2014/main" id="{41273FCC-2E02-DD58-1298-E4DA7F39A8CE}"/>
              </a:ext>
            </a:extLst>
          </p:cNvPr>
          <p:cNvPicPr>
            <a:picLocks noChangeAspect="1"/>
          </p:cNvPicPr>
          <p:nvPr/>
        </p:nvPicPr>
        <p:blipFill>
          <a:blip r:embed="rId4"/>
          <a:stretch>
            <a:fillRect/>
          </a:stretch>
        </p:blipFill>
        <p:spPr>
          <a:xfrm>
            <a:off x="8906169" y="0"/>
            <a:ext cx="999831" cy="999831"/>
          </a:xfrm>
          <a:prstGeom prst="rect">
            <a:avLst/>
          </a:prstGeom>
        </p:spPr>
      </p:pic>
      <p:pic>
        <p:nvPicPr>
          <p:cNvPr id="5" name="Grafik 4">
            <a:extLst>
              <a:ext uri="{FF2B5EF4-FFF2-40B4-BE49-F238E27FC236}">
                <a16:creationId xmlns:a16="http://schemas.microsoft.com/office/drawing/2014/main" id="{9B6DE45E-1856-C278-7812-C06A783A9037}"/>
              </a:ext>
            </a:extLst>
          </p:cNvPr>
          <p:cNvPicPr>
            <a:picLocks noChangeAspect="1"/>
          </p:cNvPicPr>
          <p:nvPr/>
        </p:nvPicPr>
        <p:blipFill rotWithShape="1">
          <a:blip r:embed="rId5"/>
          <a:srcRect l="91246" t="7258" r="2494" b="88332"/>
          <a:stretch/>
        </p:blipFill>
        <p:spPr>
          <a:xfrm>
            <a:off x="9315464" y="1689460"/>
            <a:ext cx="198867" cy="305419"/>
          </a:xfrm>
          <a:prstGeom prst="rect">
            <a:avLst/>
          </a:prstGeom>
        </p:spPr>
      </p:pic>
    </p:spTree>
    <p:extLst>
      <p:ext uri="{BB962C8B-B14F-4D97-AF65-F5344CB8AC3E}">
        <p14:creationId xmlns:p14="http://schemas.microsoft.com/office/powerpoint/2010/main" val="67386304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58D4F32-7F41-045B-2641-8A4EE229B97A}"/>
              </a:ext>
            </a:extLst>
          </p:cNvPr>
          <p:cNvPicPr>
            <a:picLocks noChangeAspect="1"/>
          </p:cNvPicPr>
          <p:nvPr/>
        </p:nvPicPr>
        <p:blipFill>
          <a:blip r:embed="rId2" cstate="screen">
            <a:alphaModFix amt="35000"/>
            <a:extLst>
              <a:ext uri="{28A0092B-C50C-407E-A947-70E740481C1C}">
                <a14:useLocalDpi xmlns:a14="http://schemas.microsoft.com/office/drawing/2010/main"/>
              </a:ext>
            </a:extLst>
          </a:blip>
          <a:stretch>
            <a:fillRect/>
          </a:stretch>
        </p:blipFill>
        <p:spPr>
          <a:xfrm>
            <a:off x="6745841" y="652739"/>
            <a:ext cx="2815672" cy="2815672"/>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Teil IV	Praktische Beispiele</a:t>
            </a:r>
            <a:endParaRPr lang="en-DE" dirty="0"/>
          </a:p>
        </p:txBody>
      </p:sp>
      <p:pic>
        <p:nvPicPr>
          <p:cNvPr id="5" name="Grafik 4">
            <a:extLst>
              <a:ext uri="{FF2B5EF4-FFF2-40B4-BE49-F238E27FC236}">
                <a16:creationId xmlns:a16="http://schemas.microsoft.com/office/drawing/2014/main" id="{9FA6CEF4-F8E1-36A4-A2BF-DAF1715A2D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0363" y="1241970"/>
            <a:ext cx="9342930" cy="5364945"/>
          </a:xfrm>
          <a:prstGeom prst="rect">
            <a:avLst/>
          </a:prstGeom>
        </p:spPr>
      </p:pic>
      <p:pic>
        <p:nvPicPr>
          <p:cNvPr id="3" name="Grafik 2">
            <a:extLst>
              <a:ext uri="{FF2B5EF4-FFF2-40B4-BE49-F238E27FC236}">
                <a16:creationId xmlns:a16="http://schemas.microsoft.com/office/drawing/2014/main" id="{8271FFB3-E3E4-3633-9981-2178F80D24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8096" y="359429"/>
            <a:ext cx="3321203" cy="3933003"/>
          </a:xfrm>
          <a:prstGeom prst="rect">
            <a:avLst/>
          </a:prstGeom>
        </p:spPr>
      </p:pic>
      <p:sp>
        <p:nvSpPr>
          <p:cNvPr id="4" name="Rechteck 3">
            <a:extLst>
              <a:ext uri="{FF2B5EF4-FFF2-40B4-BE49-F238E27FC236}">
                <a16:creationId xmlns:a16="http://schemas.microsoft.com/office/drawing/2014/main" id="{C0DCEEFE-BA83-1F84-2DD6-90CC81F6CBB9}"/>
              </a:ext>
            </a:extLst>
          </p:cNvPr>
          <p:cNvSpPr/>
          <p:nvPr/>
        </p:nvSpPr>
        <p:spPr>
          <a:xfrm>
            <a:off x="1332409" y="1702342"/>
            <a:ext cx="5277394" cy="4602664"/>
          </a:xfrm>
          <a:prstGeom prst="rect">
            <a:avLst/>
          </a:prstGeom>
          <a:solidFill>
            <a:schemeClr val="bg1"/>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Inhaltsplatzhalter 2">
            <a:extLst>
              <a:ext uri="{FF2B5EF4-FFF2-40B4-BE49-F238E27FC236}">
                <a16:creationId xmlns:a16="http://schemas.microsoft.com/office/drawing/2014/main" id="{45F2B332-4B55-5C8C-D2CE-027467B04914}"/>
              </a:ext>
            </a:extLst>
          </p:cNvPr>
          <p:cNvSpPr txBox="1">
            <a:spLocks/>
          </p:cNvSpPr>
          <p:nvPr/>
        </p:nvSpPr>
        <p:spPr>
          <a:xfrm>
            <a:off x="1332409" y="1702341"/>
            <a:ext cx="5277394" cy="46026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Allgemeine Codelöser</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Bilder und Dateien</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Formelrechner</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Koordinatenberechnungen</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Spiele</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Symboltabellen</a:t>
            </a:r>
          </a:p>
          <a:p>
            <a:pPr marL="541338" indent="-541338">
              <a:lnSpc>
                <a:spcPct val="100000"/>
              </a:lnSpc>
              <a:spcBef>
                <a:spcPts val="600"/>
              </a:spcBef>
              <a:buFont typeface="Arial" panose="020B0604020202020204" pitchFamily="34" charset="0"/>
              <a:buBlip>
                <a:blip r:embed="rId5"/>
              </a:buBlip>
            </a:pPr>
            <a:r>
              <a:rPr lang="de-DE" b="1" dirty="0">
                <a:solidFill>
                  <a:schemeClr val="accent2"/>
                </a:solidFill>
                <a:effectLst>
                  <a:outerShdw blurRad="38100" dist="38100" dir="2700000" algn="tl">
                    <a:srgbClr val="000000">
                      <a:alpha val="43137"/>
                    </a:srgbClr>
                  </a:outerShdw>
                </a:effectLst>
              </a:rPr>
              <a:t>Verschiedene Werkzeuge</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Verschlüsselungen und Codes</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Wissenschaft und Technik</a:t>
            </a:r>
            <a:endParaRPr lang="en-DE" dirty="0"/>
          </a:p>
        </p:txBody>
      </p:sp>
    </p:spTree>
    <p:extLst>
      <p:ext uri="{BB962C8B-B14F-4D97-AF65-F5344CB8AC3E}">
        <p14:creationId xmlns:p14="http://schemas.microsoft.com/office/powerpoint/2010/main" val="131699060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GCW </a:t>
            </a:r>
            <a:r>
              <a:rPr lang="de-DE" dirty="0" err="1"/>
              <a:t>Script</a:t>
            </a:r>
            <a:endParaRPr lang="en-DE" dirty="0"/>
          </a:p>
        </p:txBody>
      </p:sp>
      <p:pic>
        <p:nvPicPr>
          <p:cNvPr id="4" name="Grafik 3">
            <a:hlinkClick r:id="" action="ppaction://hlinkshowjump?jump=lastslideviewed"/>
            <a:extLst>
              <a:ext uri="{FF2B5EF4-FFF2-40B4-BE49-F238E27FC236}">
                <a16:creationId xmlns:a16="http://schemas.microsoft.com/office/drawing/2014/main" id="{41273FCC-2E02-DD58-1298-E4DA7F39A8CE}"/>
              </a:ext>
            </a:extLst>
          </p:cNvPr>
          <p:cNvPicPr>
            <a:picLocks noChangeAspect="1"/>
          </p:cNvPicPr>
          <p:nvPr/>
        </p:nvPicPr>
        <p:blipFill>
          <a:blip r:embed="rId2"/>
          <a:stretch>
            <a:fillRect/>
          </a:stretch>
        </p:blipFill>
        <p:spPr>
          <a:xfrm>
            <a:off x="8906169" y="0"/>
            <a:ext cx="999831" cy="999831"/>
          </a:xfrm>
          <a:prstGeom prst="rect">
            <a:avLst/>
          </a:prstGeom>
        </p:spPr>
      </p:pic>
      <p:pic>
        <p:nvPicPr>
          <p:cNvPr id="5" name="Grafik 4">
            <a:extLst>
              <a:ext uri="{FF2B5EF4-FFF2-40B4-BE49-F238E27FC236}">
                <a16:creationId xmlns:a16="http://schemas.microsoft.com/office/drawing/2014/main" id="{9B6DE45E-1856-C278-7812-C06A783A9037}"/>
              </a:ext>
            </a:extLst>
          </p:cNvPr>
          <p:cNvPicPr>
            <a:picLocks noChangeAspect="1"/>
          </p:cNvPicPr>
          <p:nvPr/>
        </p:nvPicPr>
        <p:blipFill rotWithShape="1">
          <a:blip r:embed="rId3"/>
          <a:srcRect l="91246" t="7258" r="2494" b="88332"/>
          <a:stretch/>
        </p:blipFill>
        <p:spPr>
          <a:xfrm>
            <a:off x="9315464" y="1689460"/>
            <a:ext cx="198867" cy="305419"/>
          </a:xfrm>
          <a:prstGeom prst="rect">
            <a:avLst/>
          </a:prstGeom>
        </p:spPr>
      </p:pic>
      <p:pic>
        <p:nvPicPr>
          <p:cNvPr id="9" name="Grafik 8">
            <a:extLst>
              <a:ext uri="{FF2B5EF4-FFF2-40B4-BE49-F238E27FC236}">
                <a16:creationId xmlns:a16="http://schemas.microsoft.com/office/drawing/2014/main" id="{4150FF67-9381-D472-C2A4-DD7DB3D38229}"/>
              </a:ext>
            </a:extLst>
          </p:cNvPr>
          <p:cNvPicPr>
            <a:picLocks noChangeAspect="1"/>
          </p:cNvPicPr>
          <p:nvPr/>
        </p:nvPicPr>
        <p:blipFill rotWithShape="1">
          <a:blip r:embed="rId4"/>
          <a:srcRect l="23077" t="7166" r="41768" b="43778"/>
          <a:stretch/>
        </p:blipFill>
        <p:spPr>
          <a:xfrm>
            <a:off x="476805" y="1295986"/>
            <a:ext cx="4492347" cy="3369328"/>
          </a:xfrm>
          <a:prstGeom prst="rect">
            <a:avLst/>
          </a:prstGeom>
        </p:spPr>
      </p:pic>
      <p:pic>
        <p:nvPicPr>
          <p:cNvPr id="10" name="Grafik 9">
            <a:extLst>
              <a:ext uri="{FF2B5EF4-FFF2-40B4-BE49-F238E27FC236}">
                <a16:creationId xmlns:a16="http://schemas.microsoft.com/office/drawing/2014/main" id="{1CF06A46-0B88-E35B-9C9F-5841354CC72C}"/>
              </a:ext>
            </a:extLst>
          </p:cNvPr>
          <p:cNvPicPr>
            <a:picLocks noChangeAspect="1"/>
          </p:cNvPicPr>
          <p:nvPr/>
        </p:nvPicPr>
        <p:blipFill rotWithShape="1">
          <a:blip r:embed="rId4"/>
          <a:srcRect l="23077" t="61603" r="41768" b="4393"/>
          <a:stretch/>
        </p:blipFill>
        <p:spPr>
          <a:xfrm>
            <a:off x="476806" y="4061462"/>
            <a:ext cx="4492346" cy="2335526"/>
          </a:xfrm>
          <a:prstGeom prst="rect">
            <a:avLst/>
          </a:prstGeom>
        </p:spPr>
      </p:pic>
      <p:sp>
        <p:nvSpPr>
          <p:cNvPr id="3" name="Textfeld 2">
            <a:extLst>
              <a:ext uri="{FF2B5EF4-FFF2-40B4-BE49-F238E27FC236}">
                <a16:creationId xmlns:a16="http://schemas.microsoft.com/office/drawing/2014/main" id="{4FD31F8C-4138-D2C2-543A-72B853ADEA85}"/>
              </a:ext>
            </a:extLst>
          </p:cNvPr>
          <p:cNvSpPr txBox="1"/>
          <p:nvPr/>
        </p:nvSpPr>
        <p:spPr>
          <a:xfrm>
            <a:off x="3409025" y="1148307"/>
            <a:ext cx="1543974" cy="369332"/>
          </a:xfrm>
          <a:prstGeom prst="rect">
            <a:avLst/>
          </a:prstGeom>
          <a:noFill/>
        </p:spPr>
        <p:txBody>
          <a:bodyPr wrap="square">
            <a:spAutoFit/>
          </a:bodyPr>
          <a:lstStyle/>
          <a:p>
            <a:pPr algn="r"/>
            <a:r>
              <a:rPr lang="de-DE" dirty="0"/>
              <a:t>GC98G58 </a:t>
            </a:r>
            <a:endParaRPr lang="en-DE" dirty="0"/>
          </a:p>
        </p:txBody>
      </p:sp>
      <p:pic>
        <p:nvPicPr>
          <p:cNvPr id="13" name="Grafik 12">
            <a:extLst>
              <a:ext uri="{FF2B5EF4-FFF2-40B4-BE49-F238E27FC236}">
                <a16:creationId xmlns:a16="http://schemas.microsoft.com/office/drawing/2014/main" id="{00304EFC-C705-4AB8-AD51-E312F07D764F}"/>
              </a:ext>
            </a:extLst>
          </p:cNvPr>
          <p:cNvPicPr>
            <a:picLocks noChangeAspect="1"/>
          </p:cNvPicPr>
          <p:nvPr/>
        </p:nvPicPr>
        <p:blipFill rotWithShape="1">
          <a:blip r:embed="rId5"/>
          <a:srcRect t="3273"/>
          <a:stretch/>
        </p:blipFill>
        <p:spPr>
          <a:xfrm>
            <a:off x="6933528" y="1233488"/>
            <a:ext cx="2627985" cy="5508625"/>
          </a:xfrm>
          <a:prstGeom prst="rect">
            <a:avLst/>
          </a:prstGeom>
        </p:spPr>
      </p:pic>
    </p:spTree>
    <p:extLst>
      <p:ext uri="{BB962C8B-B14F-4D97-AF65-F5344CB8AC3E}">
        <p14:creationId xmlns:p14="http://schemas.microsoft.com/office/powerpoint/2010/main" val="178261897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58D4F32-7F41-045B-2641-8A4EE229B97A}"/>
              </a:ext>
            </a:extLst>
          </p:cNvPr>
          <p:cNvPicPr>
            <a:picLocks noChangeAspect="1"/>
          </p:cNvPicPr>
          <p:nvPr/>
        </p:nvPicPr>
        <p:blipFill>
          <a:blip r:embed="rId2" cstate="screen">
            <a:alphaModFix amt="35000"/>
            <a:extLst>
              <a:ext uri="{28A0092B-C50C-407E-A947-70E740481C1C}">
                <a14:useLocalDpi xmlns:a14="http://schemas.microsoft.com/office/drawing/2010/main"/>
              </a:ext>
            </a:extLst>
          </a:blip>
          <a:stretch>
            <a:fillRect/>
          </a:stretch>
        </p:blipFill>
        <p:spPr>
          <a:xfrm>
            <a:off x="6745841" y="652739"/>
            <a:ext cx="2815672" cy="2815672"/>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Teil IV	Praktische Beispiele</a:t>
            </a:r>
            <a:endParaRPr lang="en-DE" dirty="0"/>
          </a:p>
        </p:txBody>
      </p:sp>
      <p:pic>
        <p:nvPicPr>
          <p:cNvPr id="5" name="Grafik 4">
            <a:extLst>
              <a:ext uri="{FF2B5EF4-FFF2-40B4-BE49-F238E27FC236}">
                <a16:creationId xmlns:a16="http://schemas.microsoft.com/office/drawing/2014/main" id="{9FA6CEF4-F8E1-36A4-A2BF-DAF1715A2D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0363" y="1241970"/>
            <a:ext cx="9342930" cy="5364945"/>
          </a:xfrm>
          <a:prstGeom prst="rect">
            <a:avLst/>
          </a:prstGeom>
        </p:spPr>
      </p:pic>
      <p:pic>
        <p:nvPicPr>
          <p:cNvPr id="3" name="Grafik 2">
            <a:extLst>
              <a:ext uri="{FF2B5EF4-FFF2-40B4-BE49-F238E27FC236}">
                <a16:creationId xmlns:a16="http://schemas.microsoft.com/office/drawing/2014/main" id="{8271FFB3-E3E4-3633-9981-2178F80D24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8096" y="359429"/>
            <a:ext cx="3321203" cy="3933003"/>
          </a:xfrm>
          <a:prstGeom prst="rect">
            <a:avLst/>
          </a:prstGeom>
        </p:spPr>
      </p:pic>
      <p:sp>
        <p:nvSpPr>
          <p:cNvPr id="4" name="Rechteck 3">
            <a:extLst>
              <a:ext uri="{FF2B5EF4-FFF2-40B4-BE49-F238E27FC236}">
                <a16:creationId xmlns:a16="http://schemas.microsoft.com/office/drawing/2014/main" id="{C0DCEEFE-BA83-1F84-2DD6-90CC81F6CBB9}"/>
              </a:ext>
            </a:extLst>
          </p:cNvPr>
          <p:cNvSpPr/>
          <p:nvPr/>
        </p:nvSpPr>
        <p:spPr>
          <a:xfrm>
            <a:off x="1332409" y="1702342"/>
            <a:ext cx="5277394" cy="4602664"/>
          </a:xfrm>
          <a:prstGeom prst="rect">
            <a:avLst/>
          </a:prstGeom>
          <a:solidFill>
            <a:schemeClr val="bg1"/>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Inhaltsplatzhalter 2">
            <a:extLst>
              <a:ext uri="{FF2B5EF4-FFF2-40B4-BE49-F238E27FC236}">
                <a16:creationId xmlns:a16="http://schemas.microsoft.com/office/drawing/2014/main" id="{45F2B332-4B55-5C8C-D2CE-027467B04914}"/>
              </a:ext>
            </a:extLst>
          </p:cNvPr>
          <p:cNvSpPr txBox="1">
            <a:spLocks/>
          </p:cNvSpPr>
          <p:nvPr/>
        </p:nvSpPr>
        <p:spPr>
          <a:xfrm>
            <a:off x="1332409" y="1702341"/>
            <a:ext cx="5277394" cy="46026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Allgemeine Codelöser</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Bilder und Dateien</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Formelrechner</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Koordinatenberechnungen</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Spiele</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Symboltabellen</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Verschiedene Werkzeuge</a:t>
            </a:r>
          </a:p>
          <a:p>
            <a:pPr marL="541338" indent="-541338">
              <a:lnSpc>
                <a:spcPct val="100000"/>
              </a:lnSpc>
              <a:spcBef>
                <a:spcPts val="600"/>
              </a:spcBef>
              <a:buFont typeface="Arial" panose="020B0604020202020204" pitchFamily="34" charset="0"/>
              <a:buBlip>
                <a:blip r:embed="rId5"/>
              </a:buBlip>
            </a:pPr>
            <a:r>
              <a:rPr lang="de-DE" b="1" dirty="0">
                <a:solidFill>
                  <a:schemeClr val="accent2"/>
                </a:solidFill>
                <a:effectLst>
                  <a:outerShdw blurRad="38100" dist="38100" dir="2700000" algn="tl">
                    <a:srgbClr val="000000">
                      <a:alpha val="43137"/>
                    </a:srgbClr>
                  </a:outerShdw>
                </a:effectLst>
              </a:rPr>
              <a:t>Verschlüsselungen und Codes</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Wissenschaft und Technik</a:t>
            </a:r>
            <a:endParaRPr lang="en-DE" dirty="0"/>
          </a:p>
        </p:txBody>
      </p:sp>
    </p:spTree>
    <p:extLst>
      <p:ext uri="{BB962C8B-B14F-4D97-AF65-F5344CB8AC3E}">
        <p14:creationId xmlns:p14="http://schemas.microsoft.com/office/powerpoint/2010/main" val="4226472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Online Handbuch</a:t>
            </a:r>
            <a:endParaRPr lang="en-DE" dirty="0"/>
          </a:p>
        </p:txBody>
      </p:sp>
      <p:pic>
        <p:nvPicPr>
          <p:cNvPr id="5" name="Grafik 4">
            <a:extLst>
              <a:ext uri="{FF2B5EF4-FFF2-40B4-BE49-F238E27FC236}">
                <a16:creationId xmlns:a16="http://schemas.microsoft.com/office/drawing/2014/main" id="{24865D07-D876-9644-4578-D2732E6B3E90}"/>
              </a:ext>
            </a:extLst>
          </p:cNvPr>
          <p:cNvPicPr>
            <a:picLocks noChangeAspect="1"/>
          </p:cNvPicPr>
          <p:nvPr/>
        </p:nvPicPr>
        <p:blipFill rotWithShape="1">
          <a:blip r:embed="rId3"/>
          <a:srcRect b="2009"/>
          <a:stretch/>
        </p:blipFill>
        <p:spPr>
          <a:xfrm>
            <a:off x="344488" y="1376364"/>
            <a:ext cx="9211854" cy="5257186"/>
          </a:xfrm>
          <a:prstGeom prst="rect">
            <a:avLst/>
          </a:prstGeom>
        </p:spPr>
      </p:pic>
    </p:spTree>
    <p:extLst>
      <p:ext uri="{BB962C8B-B14F-4D97-AF65-F5344CB8AC3E}">
        <p14:creationId xmlns:p14="http://schemas.microsoft.com/office/powerpoint/2010/main" val="143750962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2CC9005B-07B3-166F-2B8B-0B7D359B7481}"/>
              </a:ext>
            </a:extLst>
          </p:cNvPr>
          <p:cNvPicPr>
            <a:picLocks noChangeAspect="1"/>
          </p:cNvPicPr>
          <p:nvPr/>
        </p:nvPicPr>
        <p:blipFill>
          <a:blip r:embed="rId2"/>
          <a:stretch>
            <a:fillRect/>
          </a:stretch>
        </p:blipFill>
        <p:spPr>
          <a:xfrm>
            <a:off x="457112" y="1329463"/>
            <a:ext cx="4401693" cy="3535986"/>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ADFG(V)X</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GC1KZ2X</a:t>
            </a:r>
            <a:endParaRPr lang="en-DE" dirty="0"/>
          </a:p>
        </p:txBody>
      </p:sp>
      <p:pic>
        <p:nvPicPr>
          <p:cNvPr id="7" name="Grafik 6">
            <a:extLst>
              <a:ext uri="{FF2B5EF4-FFF2-40B4-BE49-F238E27FC236}">
                <a16:creationId xmlns:a16="http://schemas.microsoft.com/office/drawing/2014/main" id="{AAFCC468-C042-6EF5-589E-03001A4F4D74}"/>
              </a:ext>
            </a:extLst>
          </p:cNvPr>
          <p:cNvPicPr>
            <a:picLocks noChangeAspect="1"/>
          </p:cNvPicPr>
          <p:nvPr/>
        </p:nvPicPr>
        <p:blipFill>
          <a:blip r:embed="rId3"/>
          <a:stretch>
            <a:fillRect/>
          </a:stretch>
        </p:blipFill>
        <p:spPr>
          <a:xfrm>
            <a:off x="6940006" y="1233488"/>
            <a:ext cx="2621507" cy="5511262"/>
          </a:xfrm>
          <a:prstGeom prst="rect">
            <a:avLst/>
          </a:prstGeom>
        </p:spPr>
      </p:pic>
      <p:sp>
        <p:nvSpPr>
          <p:cNvPr id="10" name="Textfeld 9">
            <a:extLst>
              <a:ext uri="{FF2B5EF4-FFF2-40B4-BE49-F238E27FC236}">
                <a16:creationId xmlns:a16="http://schemas.microsoft.com/office/drawing/2014/main" id="{26390C69-5F86-5E15-0475-C5FF1ECC5CBD}"/>
              </a:ext>
            </a:extLst>
          </p:cNvPr>
          <p:cNvSpPr txBox="1"/>
          <p:nvPr/>
        </p:nvSpPr>
        <p:spPr>
          <a:xfrm>
            <a:off x="376587" y="4976356"/>
            <a:ext cx="4326826" cy="1061829"/>
          </a:xfrm>
          <a:prstGeom prst="rect">
            <a:avLst/>
          </a:prstGeom>
          <a:solidFill>
            <a:schemeClr val="bg1"/>
          </a:solidFill>
        </p:spPr>
        <p:txBody>
          <a:bodyPr wrap="none" rtlCol="0">
            <a:spAutoFit/>
          </a:bodyPr>
          <a:lstStyle/>
          <a:p>
            <a:pPr algn="l" fontAlgn="base"/>
            <a:r>
              <a:rPr lang="de-DE" sz="900" b="1" i="0" dirty="0">
                <a:solidFill>
                  <a:srgbClr val="4A4A4A"/>
                </a:solidFill>
                <a:effectLst/>
                <a:latin typeface="Arial" panose="020B0604020202020204" pitchFamily="34" charset="0"/>
              </a:rPr>
              <a:t>WP1</a:t>
            </a:r>
            <a:r>
              <a:rPr lang="de-DE" sz="900" b="0" i="0" dirty="0">
                <a:solidFill>
                  <a:srgbClr val="4A4A4A"/>
                </a:solidFill>
                <a:effectLst/>
                <a:latin typeface="inherit"/>
              </a:rPr>
              <a:t>   </a:t>
            </a:r>
            <a:endParaRPr lang="de-DE" sz="900" b="0" i="0" dirty="0">
              <a:solidFill>
                <a:srgbClr val="4A4A4A"/>
              </a:solidFill>
              <a:effectLst/>
              <a:latin typeface="Noto Sans" panose="020B0502040504020204" pitchFamily="34" charset="0"/>
            </a:endParaRPr>
          </a:p>
          <a:p>
            <a:pPr algn="l" fontAlgn="base"/>
            <a:r>
              <a:rPr lang="de-DE" sz="900" b="0" i="0" dirty="0">
                <a:solidFill>
                  <a:srgbClr val="4A4A4A"/>
                </a:solidFill>
                <a:effectLst/>
                <a:latin typeface="Arial" panose="020B0604020202020204" pitchFamily="34" charset="0"/>
              </a:rPr>
              <a:t> </a:t>
            </a:r>
            <a:endParaRPr lang="de-DE" sz="900" b="0" i="0" dirty="0">
              <a:solidFill>
                <a:srgbClr val="4A4A4A"/>
              </a:solidFill>
              <a:effectLst/>
              <a:latin typeface="Noto Sans" panose="020B0502040504020204" pitchFamily="34" charset="0"/>
            </a:endParaRPr>
          </a:p>
          <a:p>
            <a:pPr algn="l" fontAlgn="base"/>
            <a:r>
              <a:rPr lang="de-DE" sz="900" b="0" i="0" dirty="0">
                <a:solidFill>
                  <a:srgbClr val="4A4A4A"/>
                </a:solidFill>
                <a:effectLst/>
                <a:latin typeface="Arial" panose="020B0604020202020204" pitchFamily="34" charset="0"/>
              </a:rPr>
              <a:t>Entschlüsselt diesen Text, der die Koordinaten enthält mit der Beispiel-Codetafel </a:t>
            </a:r>
            <a:br>
              <a:rPr lang="de-DE" sz="900" b="0" i="0" dirty="0">
                <a:solidFill>
                  <a:srgbClr val="4A4A4A"/>
                </a:solidFill>
                <a:effectLst/>
                <a:latin typeface="Arial" panose="020B0604020202020204" pitchFamily="34" charset="0"/>
              </a:rPr>
            </a:br>
            <a:r>
              <a:rPr lang="de-DE" sz="900" b="0" i="0" dirty="0">
                <a:solidFill>
                  <a:srgbClr val="4A4A4A"/>
                </a:solidFill>
                <a:effectLst/>
                <a:latin typeface="Arial" panose="020B0604020202020204" pitchFamily="34" charset="0"/>
              </a:rPr>
              <a:t>und dem Beispiel-Codewort.</a:t>
            </a:r>
            <a:endParaRPr lang="de-DE" sz="900" b="0" i="0" dirty="0">
              <a:solidFill>
                <a:srgbClr val="4A4A4A"/>
              </a:solidFill>
              <a:effectLst/>
              <a:latin typeface="Noto Sans" panose="020B0502040504020204" pitchFamily="34" charset="0"/>
            </a:endParaRPr>
          </a:p>
          <a:p>
            <a:pPr algn="l" fontAlgn="base"/>
            <a:r>
              <a:rPr lang="de-DE" sz="900" b="0" i="0" dirty="0">
                <a:solidFill>
                  <a:srgbClr val="4A4A4A"/>
                </a:solidFill>
                <a:effectLst/>
                <a:latin typeface="Arial" panose="020B0604020202020204" pitchFamily="34" charset="0"/>
              </a:rPr>
              <a:t> </a:t>
            </a:r>
            <a:endParaRPr lang="de-DE" sz="900" b="0" i="0" dirty="0">
              <a:solidFill>
                <a:srgbClr val="4A4A4A"/>
              </a:solidFill>
              <a:effectLst/>
              <a:latin typeface="Noto Sans" panose="020B0502040504020204" pitchFamily="34" charset="0"/>
            </a:endParaRPr>
          </a:p>
          <a:p>
            <a:pPr algn="l" fontAlgn="base"/>
            <a:r>
              <a:rPr lang="de-DE" sz="900" b="0" i="0" dirty="0">
                <a:solidFill>
                  <a:srgbClr val="4A4A4A"/>
                </a:solidFill>
                <a:effectLst/>
                <a:latin typeface="Arial" panose="020B0604020202020204" pitchFamily="34" charset="0"/>
              </a:rPr>
              <a:t>“FGGDX XFGXD DFFAF GXADF DGXAA DFFFG GD”</a:t>
            </a:r>
            <a:endParaRPr lang="de-DE" sz="900" b="0" i="0" dirty="0">
              <a:solidFill>
                <a:srgbClr val="4A4A4A"/>
              </a:solidFill>
              <a:effectLst/>
              <a:latin typeface="Noto Sans" panose="020B0502040504020204" pitchFamily="34" charset="0"/>
            </a:endParaRPr>
          </a:p>
          <a:p>
            <a:endParaRPr lang="en-DE" sz="900" dirty="0"/>
          </a:p>
        </p:txBody>
      </p:sp>
      <p:pic>
        <p:nvPicPr>
          <p:cNvPr id="4" name="Grafik 3">
            <a:extLst>
              <a:ext uri="{FF2B5EF4-FFF2-40B4-BE49-F238E27FC236}">
                <a16:creationId xmlns:a16="http://schemas.microsoft.com/office/drawing/2014/main" id="{189EC1D3-CB93-91CF-8292-378C597B5110}"/>
              </a:ext>
            </a:extLst>
          </p:cNvPr>
          <p:cNvPicPr>
            <a:picLocks noChangeAspect="1"/>
          </p:cNvPicPr>
          <p:nvPr/>
        </p:nvPicPr>
        <p:blipFill rotWithShape="1">
          <a:blip r:embed="rId4"/>
          <a:srcRect l="91246" t="7258" r="2494" b="88332"/>
          <a:stretch/>
        </p:blipFill>
        <p:spPr>
          <a:xfrm>
            <a:off x="9315464" y="1417082"/>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0EA94430-6093-2361-DBA2-809282A969BF}"/>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351238191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363A61D2-ECFB-5680-0241-15D88305F2CC}"/>
              </a:ext>
            </a:extLst>
          </p:cNvPr>
          <p:cNvPicPr>
            <a:picLocks noChangeAspect="1"/>
          </p:cNvPicPr>
          <p:nvPr/>
        </p:nvPicPr>
        <p:blipFill>
          <a:blip r:embed="rId2"/>
          <a:stretch>
            <a:fillRect/>
          </a:stretch>
        </p:blipFill>
        <p:spPr>
          <a:xfrm>
            <a:off x="478378" y="1311707"/>
            <a:ext cx="4389500" cy="3816427"/>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Affine</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GC7T5FK</a:t>
            </a:r>
            <a:endParaRPr lang="en-DE" dirty="0"/>
          </a:p>
        </p:txBody>
      </p:sp>
      <p:pic>
        <p:nvPicPr>
          <p:cNvPr id="10" name="Grafik 9">
            <a:extLst>
              <a:ext uri="{FF2B5EF4-FFF2-40B4-BE49-F238E27FC236}">
                <a16:creationId xmlns:a16="http://schemas.microsoft.com/office/drawing/2014/main" id="{142A7CB7-B000-2054-B5ED-C1670EDF8AD0}"/>
              </a:ext>
            </a:extLst>
          </p:cNvPr>
          <p:cNvPicPr>
            <a:picLocks noChangeAspect="1"/>
          </p:cNvPicPr>
          <p:nvPr/>
        </p:nvPicPr>
        <p:blipFill>
          <a:blip r:embed="rId3"/>
          <a:stretch>
            <a:fillRect/>
          </a:stretch>
        </p:blipFill>
        <p:spPr>
          <a:xfrm>
            <a:off x="6940006" y="1230851"/>
            <a:ext cx="2621507" cy="5511262"/>
          </a:xfrm>
          <a:prstGeom prst="rect">
            <a:avLst/>
          </a:prstGeom>
        </p:spPr>
      </p:pic>
      <p:pic>
        <p:nvPicPr>
          <p:cNvPr id="4" name="Grafik 3">
            <a:extLst>
              <a:ext uri="{FF2B5EF4-FFF2-40B4-BE49-F238E27FC236}">
                <a16:creationId xmlns:a16="http://schemas.microsoft.com/office/drawing/2014/main" id="{70143CBB-F800-5136-E690-771BDE3BCFC4}"/>
              </a:ext>
            </a:extLst>
          </p:cNvPr>
          <p:cNvPicPr>
            <a:picLocks noChangeAspect="1"/>
          </p:cNvPicPr>
          <p:nvPr/>
        </p:nvPicPr>
        <p:blipFill rotWithShape="1">
          <a:blip r:embed="rId4"/>
          <a:srcRect l="91246" t="7258" r="2494" b="88332"/>
          <a:stretch/>
        </p:blipFill>
        <p:spPr>
          <a:xfrm>
            <a:off x="9315464" y="1417082"/>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55B245E8-00D4-F8E4-90CF-A055769B13F0}"/>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369580955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ASCII und Unicode</a:t>
            </a:r>
            <a:endParaRPr lang="en-DE" dirty="0"/>
          </a:p>
        </p:txBody>
      </p:sp>
      <p:pic>
        <p:nvPicPr>
          <p:cNvPr id="9" name="Grafik 8">
            <a:extLst>
              <a:ext uri="{FF2B5EF4-FFF2-40B4-BE49-F238E27FC236}">
                <a16:creationId xmlns:a16="http://schemas.microsoft.com/office/drawing/2014/main" id="{5C577E48-1295-2719-AB1A-9A670A991C9D}"/>
              </a:ext>
            </a:extLst>
          </p:cNvPr>
          <p:cNvPicPr>
            <a:picLocks noChangeAspect="1"/>
          </p:cNvPicPr>
          <p:nvPr/>
        </p:nvPicPr>
        <p:blipFill>
          <a:blip r:embed="rId2"/>
          <a:stretch>
            <a:fillRect/>
          </a:stretch>
        </p:blipFill>
        <p:spPr>
          <a:xfrm>
            <a:off x="6934122" y="1233488"/>
            <a:ext cx="2615411" cy="5511262"/>
          </a:xfrm>
          <a:prstGeom prst="rect">
            <a:avLst/>
          </a:prstGeom>
        </p:spPr>
      </p:pic>
      <p:pic>
        <p:nvPicPr>
          <p:cNvPr id="10" name="Grafik 9">
            <a:extLst>
              <a:ext uri="{FF2B5EF4-FFF2-40B4-BE49-F238E27FC236}">
                <a16:creationId xmlns:a16="http://schemas.microsoft.com/office/drawing/2014/main" id="{BF0BE8AD-1EBF-B0C3-90E7-313D37BC8040}"/>
              </a:ext>
            </a:extLst>
          </p:cNvPr>
          <p:cNvPicPr>
            <a:picLocks noChangeAspect="1"/>
          </p:cNvPicPr>
          <p:nvPr/>
        </p:nvPicPr>
        <p:blipFill>
          <a:blip r:embed="rId3"/>
          <a:stretch>
            <a:fillRect/>
          </a:stretch>
        </p:blipFill>
        <p:spPr>
          <a:xfrm>
            <a:off x="390992" y="1304512"/>
            <a:ext cx="4602879" cy="5450296"/>
          </a:xfrm>
          <a:prstGeom prst="rect">
            <a:avLst/>
          </a:prstGeom>
        </p:spPr>
      </p:pic>
      <p:sp>
        <p:nvSpPr>
          <p:cNvPr id="3" name="Textfeld 2">
            <a:extLst>
              <a:ext uri="{FF2B5EF4-FFF2-40B4-BE49-F238E27FC236}">
                <a16:creationId xmlns:a16="http://schemas.microsoft.com/office/drawing/2014/main" id="{621E080B-A5F8-909D-D4B5-031CD310D697}"/>
              </a:ext>
            </a:extLst>
          </p:cNvPr>
          <p:cNvSpPr txBox="1"/>
          <p:nvPr/>
        </p:nvSpPr>
        <p:spPr>
          <a:xfrm>
            <a:off x="3409025" y="1148307"/>
            <a:ext cx="1543974" cy="369332"/>
          </a:xfrm>
          <a:prstGeom prst="rect">
            <a:avLst/>
          </a:prstGeom>
          <a:noFill/>
        </p:spPr>
        <p:txBody>
          <a:bodyPr wrap="square">
            <a:spAutoFit/>
          </a:bodyPr>
          <a:lstStyle/>
          <a:p>
            <a:pPr algn="r"/>
            <a:r>
              <a:rPr lang="de-DE" dirty="0"/>
              <a:t>GC95MB8 </a:t>
            </a:r>
            <a:endParaRPr lang="en-DE" dirty="0"/>
          </a:p>
        </p:txBody>
      </p:sp>
      <p:pic>
        <p:nvPicPr>
          <p:cNvPr id="4" name="Grafik 3">
            <a:hlinkClick r:id="" action="ppaction://hlinkshowjump?jump=lastslideviewed"/>
            <a:extLst>
              <a:ext uri="{FF2B5EF4-FFF2-40B4-BE49-F238E27FC236}">
                <a16:creationId xmlns:a16="http://schemas.microsoft.com/office/drawing/2014/main" id="{20E5E46A-EBC6-C37A-632E-00C246708734}"/>
              </a:ext>
            </a:extLst>
          </p:cNvPr>
          <p:cNvPicPr>
            <a:picLocks noChangeAspect="1"/>
          </p:cNvPicPr>
          <p:nvPr/>
        </p:nvPicPr>
        <p:blipFill>
          <a:blip r:embed="rId4"/>
          <a:stretch>
            <a:fillRect/>
          </a:stretch>
        </p:blipFill>
        <p:spPr>
          <a:xfrm>
            <a:off x="8906169" y="0"/>
            <a:ext cx="999831" cy="999831"/>
          </a:xfrm>
          <a:prstGeom prst="rect">
            <a:avLst/>
          </a:prstGeom>
        </p:spPr>
      </p:pic>
      <p:pic>
        <p:nvPicPr>
          <p:cNvPr id="5" name="Grafik 4">
            <a:extLst>
              <a:ext uri="{FF2B5EF4-FFF2-40B4-BE49-F238E27FC236}">
                <a16:creationId xmlns:a16="http://schemas.microsoft.com/office/drawing/2014/main" id="{20CCF714-7718-6C3E-F558-26FFB590644B}"/>
              </a:ext>
            </a:extLst>
          </p:cNvPr>
          <p:cNvPicPr>
            <a:picLocks noChangeAspect="1"/>
          </p:cNvPicPr>
          <p:nvPr/>
        </p:nvPicPr>
        <p:blipFill rotWithShape="1">
          <a:blip r:embed="rId5"/>
          <a:srcRect l="91246" t="7258" r="2494" b="88332"/>
          <a:stretch/>
        </p:blipFill>
        <p:spPr>
          <a:xfrm>
            <a:off x="9315464" y="1689460"/>
            <a:ext cx="198867" cy="305419"/>
          </a:xfrm>
          <a:prstGeom prst="rect">
            <a:avLst/>
          </a:prstGeom>
        </p:spPr>
      </p:pic>
    </p:spTree>
    <p:extLst>
      <p:ext uri="{BB962C8B-B14F-4D97-AF65-F5344CB8AC3E}">
        <p14:creationId xmlns:p14="http://schemas.microsoft.com/office/powerpoint/2010/main" val="316112888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879B820-4D31-D305-8B8D-D9134E23F186}"/>
              </a:ext>
            </a:extLst>
          </p:cNvPr>
          <p:cNvPicPr>
            <a:picLocks noChangeAspect="1"/>
          </p:cNvPicPr>
          <p:nvPr/>
        </p:nvPicPr>
        <p:blipFill>
          <a:blip r:embed="rId2"/>
          <a:stretch>
            <a:fillRect/>
          </a:stretch>
        </p:blipFill>
        <p:spPr>
          <a:xfrm>
            <a:off x="467743" y="1332973"/>
            <a:ext cx="4377307" cy="4913802"/>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err="1"/>
              <a:t>Atbasch</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GC61WXG</a:t>
            </a:r>
            <a:endParaRPr lang="en-DE" dirty="0"/>
          </a:p>
        </p:txBody>
      </p:sp>
      <p:pic>
        <p:nvPicPr>
          <p:cNvPr id="10" name="Grafik 9">
            <a:extLst>
              <a:ext uri="{FF2B5EF4-FFF2-40B4-BE49-F238E27FC236}">
                <a16:creationId xmlns:a16="http://schemas.microsoft.com/office/drawing/2014/main" id="{CD8AEE5A-B903-ABBA-7680-227244FAC31D}"/>
              </a:ext>
            </a:extLst>
          </p:cNvPr>
          <p:cNvPicPr>
            <a:picLocks noChangeAspect="1"/>
          </p:cNvPicPr>
          <p:nvPr/>
        </p:nvPicPr>
        <p:blipFill>
          <a:blip r:embed="rId3"/>
          <a:stretch>
            <a:fillRect/>
          </a:stretch>
        </p:blipFill>
        <p:spPr>
          <a:xfrm>
            <a:off x="6940006" y="1233488"/>
            <a:ext cx="2621507" cy="5511262"/>
          </a:xfrm>
          <a:prstGeom prst="rect">
            <a:avLst/>
          </a:prstGeom>
        </p:spPr>
      </p:pic>
      <p:pic>
        <p:nvPicPr>
          <p:cNvPr id="4" name="Grafik 3">
            <a:extLst>
              <a:ext uri="{FF2B5EF4-FFF2-40B4-BE49-F238E27FC236}">
                <a16:creationId xmlns:a16="http://schemas.microsoft.com/office/drawing/2014/main" id="{DE555B67-5E60-64F3-9ECE-3E277BD46387}"/>
              </a:ext>
            </a:extLst>
          </p:cNvPr>
          <p:cNvPicPr>
            <a:picLocks noChangeAspect="1"/>
          </p:cNvPicPr>
          <p:nvPr/>
        </p:nvPicPr>
        <p:blipFill rotWithShape="1">
          <a:blip r:embed="rId4"/>
          <a:srcRect l="91246" t="7258" r="2494" b="88332"/>
          <a:stretch/>
        </p:blipFill>
        <p:spPr>
          <a:xfrm>
            <a:off x="9315464" y="1407355"/>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E7F3FAA8-C848-8EFD-729C-7D687CD8D3DF}"/>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388902503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0F7FF146-001D-A365-8754-C5A5C7FBB62A}"/>
              </a:ext>
            </a:extLst>
          </p:cNvPr>
          <p:cNvPicPr>
            <a:picLocks noChangeAspect="1"/>
          </p:cNvPicPr>
          <p:nvPr/>
        </p:nvPicPr>
        <p:blipFill>
          <a:blip r:embed="rId2"/>
          <a:stretch>
            <a:fillRect/>
          </a:stretch>
        </p:blipFill>
        <p:spPr>
          <a:xfrm>
            <a:off x="459396" y="1343606"/>
            <a:ext cx="4359018" cy="4627265"/>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Bacon Chiffre</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GC9HV4N</a:t>
            </a:r>
            <a:endParaRPr lang="en-DE" dirty="0"/>
          </a:p>
        </p:txBody>
      </p:sp>
      <p:pic>
        <p:nvPicPr>
          <p:cNvPr id="10" name="Grafik 9">
            <a:extLst>
              <a:ext uri="{FF2B5EF4-FFF2-40B4-BE49-F238E27FC236}">
                <a16:creationId xmlns:a16="http://schemas.microsoft.com/office/drawing/2014/main" id="{283A1A77-84B3-201F-2B7E-147385FF16D3}"/>
              </a:ext>
            </a:extLst>
          </p:cNvPr>
          <p:cNvPicPr>
            <a:picLocks noChangeAspect="1"/>
          </p:cNvPicPr>
          <p:nvPr/>
        </p:nvPicPr>
        <p:blipFill>
          <a:blip r:embed="rId3"/>
          <a:stretch>
            <a:fillRect/>
          </a:stretch>
        </p:blipFill>
        <p:spPr>
          <a:xfrm>
            <a:off x="6940006" y="1230851"/>
            <a:ext cx="2621507" cy="5511262"/>
          </a:xfrm>
          <a:prstGeom prst="rect">
            <a:avLst/>
          </a:prstGeom>
        </p:spPr>
      </p:pic>
      <p:pic>
        <p:nvPicPr>
          <p:cNvPr id="4" name="Grafik 3">
            <a:extLst>
              <a:ext uri="{FF2B5EF4-FFF2-40B4-BE49-F238E27FC236}">
                <a16:creationId xmlns:a16="http://schemas.microsoft.com/office/drawing/2014/main" id="{82EA9303-341D-355D-7536-B50473102C8E}"/>
              </a:ext>
            </a:extLst>
          </p:cNvPr>
          <p:cNvPicPr>
            <a:picLocks noChangeAspect="1"/>
          </p:cNvPicPr>
          <p:nvPr/>
        </p:nvPicPr>
        <p:blipFill rotWithShape="1">
          <a:blip r:embed="rId4"/>
          <a:srcRect l="91246" t="7258" r="2494" b="88332"/>
          <a:stretch/>
        </p:blipFill>
        <p:spPr>
          <a:xfrm>
            <a:off x="9315464" y="1407354"/>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ECB11271-B1B8-B88F-D1DB-26248A139640}"/>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151709965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8D8F65EA-CA79-20FA-1C76-16C73732484E}"/>
              </a:ext>
            </a:extLst>
          </p:cNvPr>
          <p:cNvPicPr>
            <a:picLocks noChangeAspect="1"/>
          </p:cNvPicPr>
          <p:nvPr/>
        </p:nvPicPr>
        <p:blipFill>
          <a:blip r:embed="rId2"/>
          <a:stretch>
            <a:fillRect/>
          </a:stretch>
        </p:blipFill>
        <p:spPr>
          <a:xfrm>
            <a:off x="387020" y="1269175"/>
            <a:ext cx="4468755" cy="3633531"/>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Bacon Chiffre - Binär</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GC62NHV</a:t>
            </a:r>
            <a:endParaRPr lang="en-DE" dirty="0"/>
          </a:p>
        </p:txBody>
      </p:sp>
      <p:pic>
        <p:nvPicPr>
          <p:cNvPr id="11" name="Grafik 10">
            <a:extLst>
              <a:ext uri="{FF2B5EF4-FFF2-40B4-BE49-F238E27FC236}">
                <a16:creationId xmlns:a16="http://schemas.microsoft.com/office/drawing/2014/main" id="{32AEB43C-D3E5-81FC-4F6A-6678AECA1BC9}"/>
              </a:ext>
            </a:extLst>
          </p:cNvPr>
          <p:cNvPicPr>
            <a:picLocks noChangeAspect="1"/>
          </p:cNvPicPr>
          <p:nvPr/>
        </p:nvPicPr>
        <p:blipFill>
          <a:blip r:embed="rId3"/>
          <a:stretch>
            <a:fillRect/>
          </a:stretch>
        </p:blipFill>
        <p:spPr>
          <a:xfrm>
            <a:off x="6940006" y="1230851"/>
            <a:ext cx="2621507" cy="5511262"/>
          </a:xfrm>
          <a:prstGeom prst="rect">
            <a:avLst/>
          </a:prstGeom>
        </p:spPr>
      </p:pic>
      <p:pic>
        <p:nvPicPr>
          <p:cNvPr id="15" name="Grafik 14">
            <a:extLst>
              <a:ext uri="{FF2B5EF4-FFF2-40B4-BE49-F238E27FC236}">
                <a16:creationId xmlns:a16="http://schemas.microsoft.com/office/drawing/2014/main" id="{4EEB2500-1F05-7F0D-FA6F-986DB96EFD85}"/>
              </a:ext>
            </a:extLst>
          </p:cNvPr>
          <p:cNvPicPr>
            <a:picLocks noChangeAspect="1"/>
          </p:cNvPicPr>
          <p:nvPr/>
        </p:nvPicPr>
        <p:blipFill>
          <a:blip r:embed="rId4"/>
          <a:stretch>
            <a:fillRect/>
          </a:stretch>
        </p:blipFill>
        <p:spPr>
          <a:xfrm>
            <a:off x="944851" y="4785180"/>
            <a:ext cx="3353091" cy="2072820"/>
          </a:xfrm>
          <a:prstGeom prst="rect">
            <a:avLst/>
          </a:prstGeom>
        </p:spPr>
      </p:pic>
      <p:pic>
        <p:nvPicPr>
          <p:cNvPr id="4" name="Grafik 3">
            <a:extLst>
              <a:ext uri="{FF2B5EF4-FFF2-40B4-BE49-F238E27FC236}">
                <a16:creationId xmlns:a16="http://schemas.microsoft.com/office/drawing/2014/main" id="{5392FEA3-359B-DC8F-BD55-A0A7C98F7B63}"/>
              </a:ext>
            </a:extLst>
          </p:cNvPr>
          <p:cNvPicPr>
            <a:picLocks noChangeAspect="1"/>
          </p:cNvPicPr>
          <p:nvPr/>
        </p:nvPicPr>
        <p:blipFill rotWithShape="1">
          <a:blip r:embed="rId5"/>
          <a:srcRect l="91246" t="7258" r="2494" b="88332"/>
          <a:stretch/>
        </p:blipFill>
        <p:spPr>
          <a:xfrm>
            <a:off x="9315464" y="1417083"/>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C01B5382-01D2-6D1A-0C20-867DA737DA37}"/>
              </a:ext>
            </a:extLst>
          </p:cNvPr>
          <p:cNvPicPr>
            <a:picLocks noChangeAspect="1"/>
          </p:cNvPicPr>
          <p:nvPr/>
        </p:nvPicPr>
        <p:blipFill>
          <a:blip r:embed="rId6"/>
          <a:stretch>
            <a:fillRect/>
          </a:stretch>
        </p:blipFill>
        <p:spPr>
          <a:xfrm>
            <a:off x="8906169" y="0"/>
            <a:ext cx="999831" cy="999831"/>
          </a:xfrm>
          <a:prstGeom prst="rect">
            <a:avLst/>
          </a:prstGeom>
        </p:spPr>
      </p:pic>
    </p:spTree>
    <p:extLst>
      <p:ext uri="{BB962C8B-B14F-4D97-AF65-F5344CB8AC3E}">
        <p14:creationId xmlns:p14="http://schemas.microsoft.com/office/powerpoint/2010/main" val="181330479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Base64</a:t>
            </a:r>
            <a:endParaRPr lang="en-DE" dirty="0"/>
          </a:p>
        </p:txBody>
      </p:sp>
      <p:pic>
        <p:nvPicPr>
          <p:cNvPr id="10" name="Grafik 9">
            <a:extLst>
              <a:ext uri="{FF2B5EF4-FFF2-40B4-BE49-F238E27FC236}">
                <a16:creationId xmlns:a16="http://schemas.microsoft.com/office/drawing/2014/main" id="{A3E0C836-107F-70D3-0437-44C0A243D0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689" y="1273580"/>
            <a:ext cx="4532311" cy="5528091"/>
          </a:xfrm>
          <a:prstGeom prst="rect">
            <a:avLst/>
          </a:prstGeom>
        </p:spPr>
      </p:pic>
      <p:pic>
        <p:nvPicPr>
          <p:cNvPr id="11" name="Grafik 10">
            <a:extLst>
              <a:ext uri="{FF2B5EF4-FFF2-40B4-BE49-F238E27FC236}">
                <a16:creationId xmlns:a16="http://schemas.microsoft.com/office/drawing/2014/main" id="{61D5B25A-B01B-B96D-89DF-803F78E4694E}"/>
              </a:ext>
            </a:extLst>
          </p:cNvPr>
          <p:cNvPicPr>
            <a:picLocks noChangeAspect="1"/>
          </p:cNvPicPr>
          <p:nvPr/>
        </p:nvPicPr>
        <p:blipFill>
          <a:blip r:embed="rId3"/>
          <a:stretch>
            <a:fillRect/>
          </a:stretch>
        </p:blipFill>
        <p:spPr>
          <a:xfrm>
            <a:off x="6940006" y="1233488"/>
            <a:ext cx="2621507" cy="5505165"/>
          </a:xfrm>
          <a:prstGeom prst="rect">
            <a:avLst/>
          </a:prstGeom>
        </p:spPr>
      </p:pic>
      <p:sp>
        <p:nvSpPr>
          <p:cNvPr id="3" name="Textfeld 2">
            <a:extLst>
              <a:ext uri="{FF2B5EF4-FFF2-40B4-BE49-F238E27FC236}">
                <a16:creationId xmlns:a16="http://schemas.microsoft.com/office/drawing/2014/main" id="{CADD8250-21F0-03C4-4113-3682B3B931CB}"/>
              </a:ext>
            </a:extLst>
          </p:cNvPr>
          <p:cNvSpPr txBox="1"/>
          <p:nvPr/>
        </p:nvSpPr>
        <p:spPr>
          <a:xfrm>
            <a:off x="3409025" y="1148307"/>
            <a:ext cx="1543974" cy="369332"/>
          </a:xfrm>
          <a:prstGeom prst="rect">
            <a:avLst/>
          </a:prstGeom>
          <a:noFill/>
        </p:spPr>
        <p:txBody>
          <a:bodyPr wrap="square">
            <a:spAutoFit/>
          </a:bodyPr>
          <a:lstStyle/>
          <a:p>
            <a:pPr algn="r"/>
            <a:r>
              <a:rPr lang="de-DE" dirty="0"/>
              <a:t>GC6T5H2</a:t>
            </a:r>
            <a:endParaRPr lang="en-DE" dirty="0"/>
          </a:p>
        </p:txBody>
      </p:sp>
      <p:pic>
        <p:nvPicPr>
          <p:cNvPr id="4" name="Grafik 3">
            <a:extLst>
              <a:ext uri="{FF2B5EF4-FFF2-40B4-BE49-F238E27FC236}">
                <a16:creationId xmlns:a16="http://schemas.microsoft.com/office/drawing/2014/main" id="{3107B988-7B12-1EA4-F5CE-6737D6543FE7}"/>
              </a:ext>
            </a:extLst>
          </p:cNvPr>
          <p:cNvPicPr>
            <a:picLocks noChangeAspect="1"/>
          </p:cNvPicPr>
          <p:nvPr/>
        </p:nvPicPr>
        <p:blipFill rotWithShape="1">
          <a:blip r:embed="rId4"/>
          <a:srcRect l="91246" t="7258" r="2494" b="88332"/>
          <a:stretch/>
        </p:blipFill>
        <p:spPr>
          <a:xfrm>
            <a:off x="9315464" y="1660276"/>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6E4ED111-C777-15DB-E771-27592B311C8D}"/>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38813761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C1FF757-97B9-5268-EB54-426324BA8636}"/>
              </a:ext>
            </a:extLst>
          </p:cNvPr>
          <p:cNvPicPr>
            <a:picLocks noChangeAspect="1"/>
          </p:cNvPicPr>
          <p:nvPr/>
        </p:nvPicPr>
        <p:blipFill>
          <a:blip r:embed="rId3"/>
          <a:stretch>
            <a:fillRect/>
          </a:stretch>
        </p:blipFill>
        <p:spPr>
          <a:xfrm>
            <a:off x="344488" y="1254754"/>
            <a:ext cx="4493141" cy="4816257"/>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Base85</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GC7PH1R</a:t>
            </a:r>
            <a:endParaRPr lang="en-DE" dirty="0"/>
          </a:p>
        </p:txBody>
      </p:sp>
      <p:pic>
        <p:nvPicPr>
          <p:cNvPr id="12" name="Grafik 11">
            <a:extLst>
              <a:ext uri="{FF2B5EF4-FFF2-40B4-BE49-F238E27FC236}">
                <a16:creationId xmlns:a16="http://schemas.microsoft.com/office/drawing/2014/main" id="{08EA2A74-9498-2861-A0B2-A31149058624}"/>
              </a:ext>
            </a:extLst>
          </p:cNvPr>
          <p:cNvPicPr>
            <a:picLocks noChangeAspect="1"/>
          </p:cNvPicPr>
          <p:nvPr/>
        </p:nvPicPr>
        <p:blipFill>
          <a:blip r:embed="rId4"/>
          <a:stretch>
            <a:fillRect/>
          </a:stretch>
        </p:blipFill>
        <p:spPr>
          <a:xfrm>
            <a:off x="6952198" y="1233488"/>
            <a:ext cx="2609314" cy="5520335"/>
          </a:xfrm>
          <a:prstGeom prst="rect">
            <a:avLst/>
          </a:prstGeom>
        </p:spPr>
      </p:pic>
      <p:pic>
        <p:nvPicPr>
          <p:cNvPr id="4" name="Grafik 3">
            <a:extLst>
              <a:ext uri="{FF2B5EF4-FFF2-40B4-BE49-F238E27FC236}">
                <a16:creationId xmlns:a16="http://schemas.microsoft.com/office/drawing/2014/main" id="{409EB74E-E30D-160A-818E-74A78250A22D}"/>
              </a:ext>
            </a:extLst>
          </p:cNvPr>
          <p:cNvPicPr>
            <a:picLocks noChangeAspect="1"/>
          </p:cNvPicPr>
          <p:nvPr/>
        </p:nvPicPr>
        <p:blipFill rotWithShape="1">
          <a:blip r:embed="rId5"/>
          <a:srcRect l="91246" t="7258" r="2494" b="88332"/>
          <a:stretch/>
        </p:blipFill>
        <p:spPr>
          <a:xfrm>
            <a:off x="9315464" y="1407354"/>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2261AE4D-1E88-C492-DB92-DC29B109FF33}"/>
              </a:ext>
            </a:extLst>
          </p:cNvPr>
          <p:cNvPicPr>
            <a:picLocks noChangeAspect="1"/>
          </p:cNvPicPr>
          <p:nvPr/>
        </p:nvPicPr>
        <p:blipFill>
          <a:blip r:embed="rId6"/>
          <a:stretch>
            <a:fillRect/>
          </a:stretch>
        </p:blipFill>
        <p:spPr>
          <a:xfrm>
            <a:off x="8906169" y="0"/>
            <a:ext cx="999831" cy="999831"/>
          </a:xfrm>
          <a:prstGeom prst="rect">
            <a:avLst/>
          </a:prstGeom>
        </p:spPr>
      </p:pic>
    </p:spTree>
    <p:extLst>
      <p:ext uri="{BB962C8B-B14F-4D97-AF65-F5344CB8AC3E}">
        <p14:creationId xmlns:p14="http://schemas.microsoft.com/office/powerpoint/2010/main" val="28472180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1DE9FDC6-0AB0-87D4-ED98-FBB758565461}"/>
              </a:ext>
            </a:extLst>
          </p:cNvPr>
          <p:cNvPicPr>
            <a:picLocks noChangeAspect="1"/>
          </p:cNvPicPr>
          <p:nvPr/>
        </p:nvPicPr>
        <p:blipFill>
          <a:blip r:embed="rId2"/>
          <a:stretch>
            <a:fillRect/>
          </a:stretch>
        </p:blipFill>
        <p:spPr>
          <a:xfrm>
            <a:off x="468469" y="1290441"/>
            <a:ext cx="4383404" cy="3670110"/>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err="1"/>
              <a:t>Bifid</a:t>
            </a:r>
            <a:endParaRPr lang="en-DE" dirty="0"/>
          </a:p>
        </p:txBody>
      </p:sp>
      <p:sp>
        <p:nvSpPr>
          <p:cNvPr id="10" name="Rechteck 9">
            <a:extLst>
              <a:ext uri="{FF2B5EF4-FFF2-40B4-BE49-F238E27FC236}">
                <a16:creationId xmlns:a16="http://schemas.microsoft.com/office/drawing/2014/main" id="{1BCC2F15-9674-418E-2C28-263D17C8AF27}"/>
              </a:ext>
            </a:extLst>
          </p:cNvPr>
          <p:cNvSpPr/>
          <p:nvPr/>
        </p:nvSpPr>
        <p:spPr>
          <a:xfrm>
            <a:off x="3977403" y="1350729"/>
            <a:ext cx="874469" cy="166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 name="Textfeld 2">
            <a:extLst>
              <a:ext uri="{FF2B5EF4-FFF2-40B4-BE49-F238E27FC236}">
                <a16:creationId xmlns:a16="http://schemas.microsoft.com/office/drawing/2014/main" id="{EB70462A-B59E-2BFA-371E-522D3AE3F2A8}"/>
              </a:ext>
            </a:extLst>
          </p:cNvPr>
          <p:cNvSpPr txBox="1"/>
          <p:nvPr/>
        </p:nvSpPr>
        <p:spPr>
          <a:xfrm>
            <a:off x="3880883" y="1148307"/>
            <a:ext cx="1072115" cy="369332"/>
          </a:xfrm>
          <a:prstGeom prst="rect">
            <a:avLst/>
          </a:prstGeom>
          <a:noFill/>
        </p:spPr>
        <p:txBody>
          <a:bodyPr wrap="square">
            <a:spAutoFit/>
          </a:bodyPr>
          <a:lstStyle/>
          <a:p>
            <a:pPr algn="r"/>
            <a:r>
              <a:rPr lang="de-DE" dirty="0"/>
              <a:t>GC9AX4T</a:t>
            </a:r>
            <a:endParaRPr lang="en-DE" dirty="0"/>
          </a:p>
        </p:txBody>
      </p:sp>
      <p:pic>
        <p:nvPicPr>
          <p:cNvPr id="13" name="Grafik 12">
            <a:extLst>
              <a:ext uri="{FF2B5EF4-FFF2-40B4-BE49-F238E27FC236}">
                <a16:creationId xmlns:a16="http://schemas.microsoft.com/office/drawing/2014/main" id="{068EF87A-5679-A231-458B-CA08B4CB26FF}"/>
              </a:ext>
            </a:extLst>
          </p:cNvPr>
          <p:cNvPicPr>
            <a:picLocks noChangeAspect="1"/>
          </p:cNvPicPr>
          <p:nvPr/>
        </p:nvPicPr>
        <p:blipFill>
          <a:blip r:embed="rId3"/>
          <a:stretch>
            <a:fillRect/>
          </a:stretch>
        </p:blipFill>
        <p:spPr>
          <a:xfrm>
            <a:off x="6946102" y="1230851"/>
            <a:ext cx="2615411" cy="5511262"/>
          </a:xfrm>
          <a:prstGeom prst="rect">
            <a:avLst/>
          </a:prstGeom>
        </p:spPr>
      </p:pic>
      <p:pic>
        <p:nvPicPr>
          <p:cNvPr id="18" name="Grafik 17">
            <a:extLst>
              <a:ext uri="{FF2B5EF4-FFF2-40B4-BE49-F238E27FC236}">
                <a16:creationId xmlns:a16="http://schemas.microsoft.com/office/drawing/2014/main" id="{0B45A155-9860-8236-F9E7-61FD345A0948}"/>
              </a:ext>
            </a:extLst>
          </p:cNvPr>
          <p:cNvPicPr>
            <a:picLocks noChangeAspect="1"/>
          </p:cNvPicPr>
          <p:nvPr/>
        </p:nvPicPr>
        <p:blipFill>
          <a:blip r:embed="rId4"/>
          <a:stretch>
            <a:fillRect/>
          </a:stretch>
        </p:blipFill>
        <p:spPr>
          <a:xfrm>
            <a:off x="415304" y="4960551"/>
            <a:ext cx="4389500" cy="1091279"/>
          </a:xfrm>
          <a:prstGeom prst="rect">
            <a:avLst/>
          </a:prstGeom>
        </p:spPr>
      </p:pic>
      <p:pic>
        <p:nvPicPr>
          <p:cNvPr id="4" name="Grafik 3">
            <a:extLst>
              <a:ext uri="{FF2B5EF4-FFF2-40B4-BE49-F238E27FC236}">
                <a16:creationId xmlns:a16="http://schemas.microsoft.com/office/drawing/2014/main" id="{0ED0E5B8-753D-E58E-4946-E76468AF1F30}"/>
              </a:ext>
            </a:extLst>
          </p:cNvPr>
          <p:cNvPicPr>
            <a:picLocks noChangeAspect="1"/>
          </p:cNvPicPr>
          <p:nvPr/>
        </p:nvPicPr>
        <p:blipFill rotWithShape="1">
          <a:blip r:embed="rId5"/>
          <a:srcRect l="91246" t="7258" r="2494" b="88332"/>
          <a:stretch/>
        </p:blipFill>
        <p:spPr>
          <a:xfrm>
            <a:off x="9315464" y="1417081"/>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B642676D-AE38-BEB4-B496-34698E67906E}"/>
              </a:ext>
            </a:extLst>
          </p:cNvPr>
          <p:cNvPicPr>
            <a:picLocks noChangeAspect="1"/>
          </p:cNvPicPr>
          <p:nvPr/>
        </p:nvPicPr>
        <p:blipFill>
          <a:blip r:embed="rId6"/>
          <a:stretch>
            <a:fillRect/>
          </a:stretch>
        </p:blipFill>
        <p:spPr>
          <a:xfrm>
            <a:off x="8906169" y="0"/>
            <a:ext cx="999831" cy="999831"/>
          </a:xfrm>
          <a:prstGeom prst="rect">
            <a:avLst/>
          </a:prstGeom>
        </p:spPr>
      </p:pic>
    </p:spTree>
    <p:extLst>
      <p:ext uri="{BB962C8B-B14F-4D97-AF65-F5344CB8AC3E}">
        <p14:creationId xmlns:p14="http://schemas.microsoft.com/office/powerpoint/2010/main" val="133190658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Braille</a:t>
            </a:r>
            <a:endParaRPr lang="en-DE" dirty="0"/>
          </a:p>
        </p:txBody>
      </p:sp>
      <p:sp>
        <p:nvSpPr>
          <p:cNvPr id="3" name="Textfeld 2">
            <a:extLst>
              <a:ext uri="{FF2B5EF4-FFF2-40B4-BE49-F238E27FC236}">
                <a16:creationId xmlns:a16="http://schemas.microsoft.com/office/drawing/2014/main" id="{CAA98326-174D-1E75-8CD1-C9C09CFD1640}"/>
              </a:ext>
            </a:extLst>
          </p:cNvPr>
          <p:cNvSpPr txBox="1"/>
          <p:nvPr/>
        </p:nvSpPr>
        <p:spPr>
          <a:xfrm>
            <a:off x="3409025" y="1148307"/>
            <a:ext cx="1543974" cy="369332"/>
          </a:xfrm>
          <a:prstGeom prst="rect">
            <a:avLst/>
          </a:prstGeom>
          <a:noFill/>
        </p:spPr>
        <p:txBody>
          <a:bodyPr wrap="square">
            <a:spAutoFit/>
          </a:bodyPr>
          <a:lstStyle/>
          <a:p>
            <a:pPr algn="r"/>
            <a:r>
              <a:rPr lang="de-DE" dirty="0"/>
              <a:t>GC5PZ8Z </a:t>
            </a:r>
            <a:endParaRPr lang="en-DE" dirty="0"/>
          </a:p>
        </p:txBody>
      </p:sp>
      <p:pic>
        <p:nvPicPr>
          <p:cNvPr id="6" name="Grafik 5">
            <a:extLst>
              <a:ext uri="{FF2B5EF4-FFF2-40B4-BE49-F238E27FC236}">
                <a16:creationId xmlns:a16="http://schemas.microsoft.com/office/drawing/2014/main" id="{F23077E0-FC79-BC05-9C62-3C98B249C468}"/>
              </a:ext>
            </a:extLst>
          </p:cNvPr>
          <p:cNvPicPr>
            <a:picLocks noChangeAspect="1"/>
          </p:cNvPicPr>
          <p:nvPr/>
        </p:nvPicPr>
        <p:blipFill rotWithShape="1">
          <a:blip r:embed="rId2"/>
          <a:srcRect t="3710"/>
          <a:stretch/>
        </p:blipFill>
        <p:spPr>
          <a:xfrm>
            <a:off x="6932909" y="1233488"/>
            <a:ext cx="2617516" cy="5508626"/>
          </a:xfrm>
          <a:prstGeom prst="rect">
            <a:avLst/>
          </a:prstGeom>
        </p:spPr>
      </p:pic>
      <p:pic>
        <p:nvPicPr>
          <p:cNvPr id="9" name="Grafik 8">
            <a:extLst>
              <a:ext uri="{FF2B5EF4-FFF2-40B4-BE49-F238E27FC236}">
                <a16:creationId xmlns:a16="http://schemas.microsoft.com/office/drawing/2014/main" id="{A4FD14DD-AE1A-8269-A1DF-1833747F8A5C}"/>
              </a:ext>
            </a:extLst>
          </p:cNvPr>
          <p:cNvPicPr>
            <a:picLocks noChangeAspect="1"/>
          </p:cNvPicPr>
          <p:nvPr/>
        </p:nvPicPr>
        <p:blipFill rotWithShape="1">
          <a:blip r:embed="rId3"/>
          <a:srcRect l="22005" t="7495" r="41259" b="35811"/>
          <a:stretch/>
        </p:blipFill>
        <p:spPr>
          <a:xfrm>
            <a:off x="484264" y="1382102"/>
            <a:ext cx="4324274" cy="3614771"/>
          </a:xfrm>
          <a:prstGeom prst="rect">
            <a:avLst/>
          </a:prstGeom>
        </p:spPr>
      </p:pic>
      <p:pic>
        <p:nvPicPr>
          <p:cNvPr id="11" name="Grafik 10">
            <a:extLst>
              <a:ext uri="{FF2B5EF4-FFF2-40B4-BE49-F238E27FC236}">
                <a16:creationId xmlns:a16="http://schemas.microsoft.com/office/drawing/2014/main" id="{EEF13578-0141-3F9E-520C-852CEDCBEFE6}"/>
              </a:ext>
            </a:extLst>
          </p:cNvPr>
          <p:cNvPicPr>
            <a:picLocks noChangeAspect="1"/>
          </p:cNvPicPr>
          <p:nvPr/>
        </p:nvPicPr>
        <p:blipFill rotWithShape="1">
          <a:blip r:embed="rId4"/>
          <a:srcRect l="23030" t="53916" r="45548" b="26460"/>
          <a:stretch/>
        </p:blipFill>
        <p:spPr>
          <a:xfrm>
            <a:off x="438084" y="4996872"/>
            <a:ext cx="4450546" cy="1505527"/>
          </a:xfrm>
          <a:prstGeom prst="rect">
            <a:avLst/>
          </a:prstGeom>
        </p:spPr>
      </p:pic>
      <p:pic>
        <p:nvPicPr>
          <p:cNvPr id="4" name="Grafik 3">
            <a:extLst>
              <a:ext uri="{FF2B5EF4-FFF2-40B4-BE49-F238E27FC236}">
                <a16:creationId xmlns:a16="http://schemas.microsoft.com/office/drawing/2014/main" id="{B158941A-1D76-DD19-E404-D6C2B8EFA018}"/>
              </a:ext>
            </a:extLst>
          </p:cNvPr>
          <p:cNvPicPr>
            <a:picLocks noChangeAspect="1"/>
          </p:cNvPicPr>
          <p:nvPr/>
        </p:nvPicPr>
        <p:blipFill rotWithShape="1">
          <a:blip r:embed="rId5"/>
          <a:srcRect l="91246" t="7258" r="2494" b="88332"/>
          <a:stretch/>
        </p:blipFill>
        <p:spPr>
          <a:xfrm>
            <a:off x="9315464" y="1417081"/>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C17FDFA2-EAE9-3360-E0DD-E037C7C98A83}"/>
              </a:ext>
            </a:extLst>
          </p:cNvPr>
          <p:cNvPicPr>
            <a:picLocks noChangeAspect="1"/>
          </p:cNvPicPr>
          <p:nvPr/>
        </p:nvPicPr>
        <p:blipFill>
          <a:blip r:embed="rId6"/>
          <a:stretch>
            <a:fillRect/>
          </a:stretch>
        </p:blipFill>
        <p:spPr>
          <a:xfrm>
            <a:off x="8906169" y="0"/>
            <a:ext cx="999831" cy="999831"/>
          </a:xfrm>
          <a:prstGeom prst="rect">
            <a:avLst/>
          </a:prstGeom>
        </p:spPr>
      </p:pic>
    </p:spTree>
    <p:extLst>
      <p:ext uri="{BB962C8B-B14F-4D97-AF65-F5344CB8AC3E}">
        <p14:creationId xmlns:p14="http://schemas.microsoft.com/office/powerpoint/2010/main" val="793722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Die Oberfläche</a:t>
            </a:r>
            <a:endParaRPr lang="en-DE" dirty="0"/>
          </a:p>
        </p:txBody>
      </p:sp>
      <p:pic>
        <p:nvPicPr>
          <p:cNvPr id="14" name="Grafik 13">
            <a:extLst>
              <a:ext uri="{FF2B5EF4-FFF2-40B4-BE49-F238E27FC236}">
                <a16:creationId xmlns:a16="http://schemas.microsoft.com/office/drawing/2014/main" id="{A76B756E-2B5A-9E07-A510-6B24178BC010}"/>
              </a:ext>
            </a:extLst>
          </p:cNvPr>
          <p:cNvPicPr preferRelativeResize="0">
            <a:picLocks/>
          </p:cNvPicPr>
          <p:nvPr/>
        </p:nvPicPr>
        <p:blipFill rotWithShape="1">
          <a:blip r:embed="rId2" cstate="screen">
            <a:extLst>
              <a:ext uri="{28A0092B-C50C-407E-A947-70E740481C1C}">
                <a14:useLocalDpi xmlns:a14="http://schemas.microsoft.com/office/drawing/2010/main"/>
              </a:ext>
            </a:extLst>
          </a:blip>
          <a:srcRect/>
          <a:stretch/>
        </p:blipFill>
        <p:spPr>
          <a:xfrm>
            <a:off x="351484" y="1376364"/>
            <a:ext cx="2188515" cy="4500562"/>
          </a:xfrm>
          <a:prstGeom prst="rect">
            <a:avLst/>
          </a:prstGeom>
        </p:spPr>
      </p:pic>
      <p:pic>
        <p:nvPicPr>
          <p:cNvPr id="15" name="Grafik 14">
            <a:extLst>
              <a:ext uri="{FF2B5EF4-FFF2-40B4-BE49-F238E27FC236}">
                <a16:creationId xmlns:a16="http://schemas.microsoft.com/office/drawing/2014/main" id="{1B237FB9-3774-ACD5-7111-F409B5DBDFCE}"/>
              </a:ext>
            </a:extLst>
          </p:cNvPr>
          <p:cNvPicPr preferRelativeResize="0">
            <a:picLocks/>
          </p:cNvPicPr>
          <p:nvPr/>
        </p:nvPicPr>
        <p:blipFill rotWithShape="1">
          <a:blip r:embed="rId3" cstate="screen">
            <a:extLst>
              <a:ext uri="{28A0092B-C50C-407E-A947-70E740481C1C}">
                <a14:useLocalDpi xmlns:a14="http://schemas.microsoft.com/office/drawing/2010/main"/>
              </a:ext>
            </a:extLst>
          </a:blip>
          <a:srcRect/>
          <a:stretch/>
        </p:blipFill>
        <p:spPr>
          <a:xfrm>
            <a:off x="2701494" y="1376364"/>
            <a:ext cx="2160000" cy="4500562"/>
          </a:xfrm>
          <a:prstGeom prst="rect">
            <a:avLst/>
          </a:prstGeom>
        </p:spPr>
      </p:pic>
      <p:pic>
        <p:nvPicPr>
          <p:cNvPr id="16" name="Grafik 15">
            <a:extLst>
              <a:ext uri="{FF2B5EF4-FFF2-40B4-BE49-F238E27FC236}">
                <a16:creationId xmlns:a16="http://schemas.microsoft.com/office/drawing/2014/main" id="{10774863-0FC9-861B-2BE9-577F6DF8ED99}"/>
              </a:ext>
            </a:extLst>
          </p:cNvPr>
          <p:cNvPicPr preferRelativeResize="0">
            <a:picLocks/>
          </p:cNvPicPr>
          <p:nvPr/>
        </p:nvPicPr>
        <p:blipFill rotWithShape="1">
          <a:blip r:embed="rId4" cstate="screen">
            <a:extLst>
              <a:ext uri="{28A0092B-C50C-407E-A947-70E740481C1C}">
                <a14:useLocalDpi xmlns:a14="http://schemas.microsoft.com/office/drawing/2010/main"/>
              </a:ext>
            </a:extLst>
          </a:blip>
          <a:srcRect/>
          <a:stretch/>
        </p:blipFill>
        <p:spPr>
          <a:xfrm>
            <a:off x="5051503" y="1376364"/>
            <a:ext cx="2160000" cy="4500562"/>
          </a:xfrm>
          <a:prstGeom prst="rect">
            <a:avLst/>
          </a:prstGeom>
        </p:spPr>
      </p:pic>
      <p:pic>
        <p:nvPicPr>
          <p:cNvPr id="17" name="Grafik 16">
            <a:extLst>
              <a:ext uri="{FF2B5EF4-FFF2-40B4-BE49-F238E27FC236}">
                <a16:creationId xmlns:a16="http://schemas.microsoft.com/office/drawing/2014/main" id="{85AABB88-F180-1388-0365-3BA213439C5A}"/>
              </a:ext>
            </a:extLst>
          </p:cNvPr>
          <p:cNvPicPr preferRelativeResize="0">
            <a:picLocks/>
          </p:cNvPicPr>
          <p:nvPr/>
        </p:nvPicPr>
        <p:blipFill rotWithShape="1">
          <a:blip r:embed="rId5" cstate="screen">
            <a:extLst>
              <a:ext uri="{28A0092B-C50C-407E-A947-70E740481C1C}">
                <a14:useLocalDpi xmlns:a14="http://schemas.microsoft.com/office/drawing/2010/main"/>
              </a:ext>
            </a:extLst>
          </a:blip>
          <a:srcRect/>
          <a:stretch/>
        </p:blipFill>
        <p:spPr>
          <a:xfrm>
            <a:off x="7401513" y="1376364"/>
            <a:ext cx="2160000" cy="4500562"/>
          </a:xfrm>
          <a:prstGeom prst="rect">
            <a:avLst/>
          </a:prstGeom>
        </p:spPr>
      </p:pic>
      <p:pic>
        <p:nvPicPr>
          <p:cNvPr id="3" name="Grafik 2">
            <a:extLst>
              <a:ext uri="{FF2B5EF4-FFF2-40B4-BE49-F238E27FC236}">
                <a16:creationId xmlns:a16="http://schemas.microsoft.com/office/drawing/2014/main" id="{197135B0-F538-DAE7-2914-66A9C2FAC299}"/>
              </a:ext>
            </a:extLst>
          </p:cNvPr>
          <p:cNvPicPr>
            <a:picLocks noChangeAspect="1"/>
          </p:cNvPicPr>
          <p:nvPr/>
        </p:nvPicPr>
        <p:blipFill rotWithShape="1">
          <a:blip r:embed="rId6"/>
          <a:srcRect l="91246" t="7258" r="2494" b="88332"/>
          <a:stretch/>
        </p:blipFill>
        <p:spPr>
          <a:xfrm>
            <a:off x="4630003" y="1777010"/>
            <a:ext cx="136477" cy="209601"/>
          </a:xfrm>
          <a:prstGeom prst="rect">
            <a:avLst/>
          </a:prstGeom>
        </p:spPr>
      </p:pic>
      <p:pic>
        <p:nvPicPr>
          <p:cNvPr id="4" name="Grafik 3">
            <a:extLst>
              <a:ext uri="{FF2B5EF4-FFF2-40B4-BE49-F238E27FC236}">
                <a16:creationId xmlns:a16="http://schemas.microsoft.com/office/drawing/2014/main" id="{43771A6C-3B47-9095-BD75-73F521F3F250}"/>
              </a:ext>
            </a:extLst>
          </p:cNvPr>
          <p:cNvPicPr>
            <a:picLocks noChangeAspect="1"/>
          </p:cNvPicPr>
          <p:nvPr/>
        </p:nvPicPr>
        <p:blipFill rotWithShape="1">
          <a:blip r:embed="rId6"/>
          <a:srcRect l="91246" t="7258" r="2494" b="88332"/>
          <a:stretch/>
        </p:blipFill>
        <p:spPr>
          <a:xfrm>
            <a:off x="6990582" y="1777009"/>
            <a:ext cx="136477" cy="209601"/>
          </a:xfrm>
          <a:prstGeom prst="rect">
            <a:avLst/>
          </a:prstGeom>
        </p:spPr>
      </p:pic>
      <p:pic>
        <p:nvPicPr>
          <p:cNvPr id="5" name="Grafik 4">
            <a:extLst>
              <a:ext uri="{FF2B5EF4-FFF2-40B4-BE49-F238E27FC236}">
                <a16:creationId xmlns:a16="http://schemas.microsoft.com/office/drawing/2014/main" id="{3E54345C-1FD9-7211-A2E2-FF71FBA9F664}"/>
              </a:ext>
            </a:extLst>
          </p:cNvPr>
          <p:cNvPicPr>
            <a:picLocks noChangeAspect="1"/>
          </p:cNvPicPr>
          <p:nvPr/>
        </p:nvPicPr>
        <p:blipFill rotWithShape="1">
          <a:blip r:embed="rId6"/>
          <a:srcRect l="91246" t="7258" r="2494" b="88332"/>
          <a:stretch/>
        </p:blipFill>
        <p:spPr>
          <a:xfrm>
            <a:off x="9334948" y="1777008"/>
            <a:ext cx="136477" cy="209601"/>
          </a:xfrm>
          <a:prstGeom prst="rect">
            <a:avLst/>
          </a:prstGeom>
        </p:spPr>
      </p:pic>
    </p:spTree>
    <p:extLst>
      <p:ext uri="{BB962C8B-B14F-4D97-AF65-F5344CB8AC3E}">
        <p14:creationId xmlns:p14="http://schemas.microsoft.com/office/powerpoint/2010/main" val="355548820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Braille – Punktnummern</a:t>
            </a:r>
            <a:endParaRPr lang="en-DE" dirty="0"/>
          </a:p>
        </p:txBody>
      </p:sp>
      <p:pic>
        <p:nvPicPr>
          <p:cNvPr id="4" name="Grafik 3">
            <a:extLst>
              <a:ext uri="{FF2B5EF4-FFF2-40B4-BE49-F238E27FC236}">
                <a16:creationId xmlns:a16="http://schemas.microsoft.com/office/drawing/2014/main" id="{D897B252-CEC0-E857-9843-65F440EFE116}"/>
              </a:ext>
            </a:extLst>
          </p:cNvPr>
          <p:cNvPicPr>
            <a:picLocks noChangeAspect="1"/>
          </p:cNvPicPr>
          <p:nvPr/>
        </p:nvPicPr>
        <p:blipFill>
          <a:blip r:embed="rId2"/>
          <a:stretch>
            <a:fillRect/>
          </a:stretch>
        </p:blipFill>
        <p:spPr>
          <a:xfrm>
            <a:off x="355575" y="1271385"/>
            <a:ext cx="4493141" cy="5371042"/>
          </a:xfrm>
          <a:prstGeom prst="rect">
            <a:avLst/>
          </a:prstGeom>
        </p:spPr>
      </p:pic>
      <p:pic>
        <p:nvPicPr>
          <p:cNvPr id="7" name="Grafik 6">
            <a:extLst>
              <a:ext uri="{FF2B5EF4-FFF2-40B4-BE49-F238E27FC236}">
                <a16:creationId xmlns:a16="http://schemas.microsoft.com/office/drawing/2014/main" id="{0B29CF4B-690E-98A5-AEED-2E79CAC461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43891" y="1244751"/>
            <a:ext cx="2617622" cy="5497362"/>
          </a:xfrm>
          <a:prstGeom prst="rect">
            <a:avLst/>
          </a:prstGeom>
        </p:spPr>
      </p:pic>
      <p:sp>
        <p:nvSpPr>
          <p:cNvPr id="3" name="Textfeld 2">
            <a:extLst>
              <a:ext uri="{FF2B5EF4-FFF2-40B4-BE49-F238E27FC236}">
                <a16:creationId xmlns:a16="http://schemas.microsoft.com/office/drawing/2014/main" id="{CAA98326-174D-1E75-8CD1-C9C09CFD1640}"/>
              </a:ext>
            </a:extLst>
          </p:cNvPr>
          <p:cNvSpPr txBox="1"/>
          <p:nvPr/>
        </p:nvSpPr>
        <p:spPr>
          <a:xfrm>
            <a:off x="3409025" y="1148307"/>
            <a:ext cx="1543974" cy="369332"/>
          </a:xfrm>
          <a:prstGeom prst="rect">
            <a:avLst/>
          </a:prstGeom>
          <a:noFill/>
        </p:spPr>
        <p:txBody>
          <a:bodyPr wrap="square">
            <a:spAutoFit/>
          </a:bodyPr>
          <a:lstStyle/>
          <a:p>
            <a:pPr algn="r"/>
            <a:r>
              <a:rPr lang="de-DE" dirty="0"/>
              <a:t>GC4QBHK </a:t>
            </a:r>
            <a:endParaRPr lang="en-DE" dirty="0"/>
          </a:p>
        </p:txBody>
      </p:sp>
      <p:pic>
        <p:nvPicPr>
          <p:cNvPr id="5" name="Grafik 4">
            <a:extLst>
              <a:ext uri="{FF2B5EF4-FFF2-40B4-BE49-F238E27FC236}">
                <a16:creationId xmlns:a16="http://schemas.microsoft.com/office/drawing/2014/main" id="{2F92CAE8-D0C6-3AAD-FA7D-2DC89BB5CAE0}"/>
              </a:ext>
            </a:extLst>
          </p:cNvPr>
          <p:cNvPicPr>
            <a:picLocks noChangeAspect="1"/>
          </p:cNvPicPr>
          <p:nvPr/>
        </p:nvPicPr>
        <p:blipFill rotWithShape="1">
          <a:blip r:embed="rId4"/>
          <a:srcRect l="91246" t="7258" r="2494" b="88332"/>
          <a:stretch/>
        </p:blipFill>
        <p:spPr>
          <a:xfrm>
            <a:off x="9315464" y="1679729"/>
            <a:ext cx="198867" cy="305419"/>
          </a:xfrm>
          <a:prstGeom prst="rect">
            <a:avLst/>
          </a:prstGeom>
        </p:spPr>
      </p:pic>
      <p:pic>
        <p:nvPicPr>
          <p:cNvPr id="6" name="Grafik 5">
            <a:hlinkClick r:id="" action="ppaction://hlinkshowjump?jump=lastslideviewed"/>
            <a:extLst>
              <a:ext uri="{FF2B5EF4-FFF2-40B4-BE49-F238E27FC236}">
                <a16:creationId xmlns:a16="http://schemas.microsoft.com/office/drawing/2014/main" id="{56213D55-95D0-FB50-80AE-C2F152743806}"/>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264591459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Buch Chiffre</a:t>
            </a:r>
            <a:endParaRPr lang="en-DE" dirty="0"/>
          </a:p>
        </p:txBody>
      </p:sp>
      <p:pic>
        <p:nvPicPr>
          <p:cNvPr id="3" name="Grafik 2">
            <a:extLst>
              <a:ext uri="{FF2B5EF4-FFF2-40B4-BE49-F238E27FC236}">
                <a16:creationId xmlns:a16="http://schemas.microsoft.com/office/drawing/2014/main" id="{1C644F8B-2D6C-22A4-45E1-BC43F51C2A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608" y="1293050"/>
            <a:ext cx="4488832" cy="5494950"/>
          </a:xfrm>
          <a:prstGeom prst="rect">
            <a:avLst/>
          </a:prstGeom>
        </p:spPr>
      </p:pic>
      <p:pic>
        <p:nvPicPr>
          <p:cNvPr id="10" name="Grafik 9">
            <a:extLst>
              <a:ext uri="{FF2B5EF4-FFF2-40B4-BE49-F238E27FC236}">
                <a16:creationId xmlns:a16="http://schemas.microsoft.com/office/drawing/2014/main" id="{D810FA34-F3AF-72F4-339D-D0AFD72BA6FC}"/>
              </a:ext>
            </a:extLst>
          </p:cNvPr>
          <p:cNvPicPr>
            <a:picLocks noChangeAspect="1"/>
          </p:cNvPicPr>
          <p:nvPr/>
        </p:nvPicPr>
        <p:blipFill>
          <a:blip r:embed="rId4"/>
          <a:stretch>
            <a:fillRect/>
          </a:stretch>
        </p:blipFill>
        <p:spPr>
          <a:xfrm>
            <a:off x="6940006" y="1230851"/>
            <a:ext cx="2621507" cy="5511262"/>
          </a:xfrm>
          <a:prstGeom prst="rect">
            <a:avLst/>
          </a:prstGeom>
        </p:spPr>
      </p:pic>
      <p:pic>
        <p:nvPicPr>
          <p:cNvPr id="9" name="Grafik 8">
            <a:extLst>
              <a:ext uri="{FF2B5EF4-FFF2-40B4-BE49-F238E27FC236}">
                <a16:creationId xmlns:a16="http://schemas.microsoft.com/office/drawing/2014/main" id="{565B4967-1431-DD1D-544E-3A758F4EB08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50587" y="4609932"/>
            <a:ext cx="1728271" cy="2023617"/>
          </a:xfrm>
          <a:prstGeom prst="rect">
            <a:avLst/>
          </a:prstGeom>
        </p:spPr>
      </p:pic>
      <p:sp>
        <p:nvSpPr>
          <p:cNvPr id="4" name="Textfeld 3">
            <a:extLst>
              <a:ext uri="{FF2B5EF4-FFF2-40B4-BE49-F238E27FC236}">
                <a16:creationId xmlns:a16="http://schemas.microsoft.com/office/drawing/2014/main" id="{1CB9D77D-4849-6AFB-7CF0-D0402F528192}"/>
              </a:ext>
            </a:extLst>
          </p:cNvPr>
          <p:cNvSpPr txBox="1"/>
          <p:nvPr/>
        </p:nvSpPr>
        <p:spPr>
          <a:xfrm>
            <a:off x="3409025" y="1148307"/>
            <a:ext cx="1543974" cy="369332"/>
          </a:xfrm>
          <a:prstGeom prst="rect">
            <a:avLst/>
          </a:prstGeom>
          <a:noFill/>
        </p:spPr>
        <p:txBody>
          <a:bodyPr wrap="square">
            <a:spAutoFit/>
          </a:bodyPr>
          <a:lstStyle/>
          <a:p>
            <a:pPr algn="r"/>
            <a:r>
              <a:rPr lang="de-DE" dirty="0"/>
              <a:t>GC90Z2V </a:t>
            </a:r>
            <a:endParaRPr lang="en-DE" dirty="0"/>
          </a:p>
        </p:txBody>
      </p:sp>
      <p:pic>
        <p:nvPicPr>
          <p:cNvPr id="5" name="Grafik 4">
            <a:hlinkClick r:id="" action="ppaction://hlinkshowjump?jump=lastslideviewed"/>
            <a:extLst>
              <a:ext uri="{FF2B5EF4-FFF2-40B4-BE49-F238E27FC236}">
                <a16:creationId xmlns:a16="http://schemas.microsoft.com/office/drawing/2014/main" id="{9E6E0429-AE5D-F7D3-292B-9599D2A79777}"/>
              </a:ext>
            </a:extLst>
          </p:cNvPr>
          <p:cNvPicPr>
            <a:picLocks noChangeAspect="1"/>
          </p:cNvPicPr>
          <p:nvPr/>
        </p:nvPicPr>
        <p:blipFill>
          <a:blip r:embed="rId6"/>
          <a:stretch>
            <a:fillRect/>
          </a:stretch>
        </p:blipFill>
        <p:spPr>
          <a:xfrm>
            <a:off x="8906169" y="0"/>
            <a:ext cx="999831" cy="999831"/>
          </a:xfrm>
          <a:prstGeom prst="rect">
            <a:avLst/>
          </a:prstGeom>
        </p:spPr>
      </p:pic>
      <p:pic>
        <p:nvPicPr>
          <p:cNvPr id="6" name="Grafik 5">
            <a:extLst>
              <a:ext uri="{FF2B5EF4-FFF2-40B4-BE49-F238E27FC236}">
                <a16:creationId xmlns:a16="http://schemas.microsoft.com/office/drawing/2014/main" id="{2C0212CD-3A2A-8593-FAE3-DD3ABC39AD1B}"/>
              </a:ext>
            </a:extLst>
          </p:cNvPr>
          <p:cNvPicPr>
            <a:picLocks noChangeAspect="1"/>
          </p:cNvPicPr>
          <p:nvPr/>
        </p:nvPicPr>
        <p:blipFill rotWithShape="1">
          <a:blip r:embed="rId7"/>
          <a:srcRect l="91246" t="7258" r="2494" b="88332"/>
          <a:stretch/>
        </p:blipFill>
        <p:spPr>
          <a:xfrm>
            <a:off x="9315464" y="1679732"/>
            <a:ext cx="198867" cy="305419"/>
          </a:xfrm>
          <a:prstGeom prst="rect">
            <a:avLst/>
          </a:prstGeom>
        </p:spPr>
      </p:pic>
    </p:spTree>
    <p:extLst>
      <p:ext uri="{BB962C8B-B14F-4D97-AF65-F5344CB8AC3E}">
        <p14:creationId xmlns:p14="http://schemas.microsoft.com/office/powerpoint/2010/main" val="273892128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3DB5F981-07AE-25A7-6B18-42FA9C36AD25}"/>
              </a:ext>
            </a:extLst>
          </p:cNvPr>
          <p:cNvPicPr>
            <a:picLocks noChangeAspect="1"/>
          </p:cNvPicPr>
          <p:nvPr/>
        </p:nvPicPr>
        <p:blipFill rotWithShape="1">
          <a:blip r:embed="rId3"/>
          <a:srcRect l="22005" t="7495" r="41259" b="14411"/>
          <a:stretch/>
        </p:blipFill>
        <p:spPr>
          <a:xfrm>
            <a:off x="475529" y="1302778"/>
            <a:ext cx="4333009" cy="4989289"/>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Buchstabenwerte</a:t>
            </a:r>
            <a:endParaRPr lang="en-DE" dirty="0"/>
          </a:p>
        </p:txBody>
      </p:sp>
      <p:sp>
        <p:nvSpPr>
          <p:cNvPr id="4" name="Textfeld 3">
            <a:extLst>
              <a:ext uri="{FF2B5EF4-FFF2-40B4-BE49-F238E27FC236}">
                <a16:creationId xmlns:a16="http://schemas.microsoft.com/office/drawing/2014/main" id="{1CB9D77D-4849-6AFB-7CF0-D0402F528192}"/>
              </a:ext>
            </a:extLst>
          </p:cNvPr>
          <p:cNvSpPr txBox="1"/>
          <p:nvPr/>
        </p:nvSpPr>
        <p:spPr>
          <a:xfrm>
            <a:off x="3409025" y="1148307"/>
            <a:ext cx="1543974" cy="369332"/>
          </a:xfrm>
          <a:prstGeom prst="rect">
            <a:avLst/>
          </a:prstGeom>
          <a:noFill/>
        </p:spPr>
        <p:txBody>
          <a:bodyPr wrap="square">
            <a:spAutoFit/>
          </a:bodyPr>
          <a:lstStyle/>
          <a:p>
            <a:pPr algn="r"/>
            <a:r>
              <a:rPr lang="de-DE" dirty="0"/>
              <a:t>GC82NCZ </a:t>
            </a:r>
            <a:endParaRPr lang="en-DE" dirty="0"/>
          </a:p>
        </p:txBody>
      </p:sp>
      <p:pic>
        <p:nvPicPr>
          <p:cNvPr id="8" name="Grafik 7">
            <a:extLst>
              <a:ext uri="{FF2B5EF4-FFF2-40B4-BE49-F238E27FC236}">
                <a16:creationId xmlns:a16="http://schemas.microsoft.com/office/drawing/2014/main" id="{917C64B1-634A-1821-A175-FBD4333FEB4B}"/>
              </a:ext>
            </a:extLst>
          </p:cNvPr>
          <p:cNvPicPr>
            <a:picLocks noChangeAspect="1"/>
          </p:cNvPicPr>
          <p:nvPr/>
        </p:nvPicPr>
        <p:blipFill rotWithShape="1">
          <a:blip r:embed="rId4"/>
          <a:srcRect t="3771"/>
          <a:stretch/>
        </p:blipFill>
        <p:spPr>
          <a:xfrm>
            <a:off x="6942339" y="1233488"/>
            <a:ext cx="2619174" cy="5508625"/>
          </a:xfrm>
          <a:prstGeom prst="rect">
            <a:avLst/>
          </a:prstGeom>
        </p:spPr>
      </p:pic>
      <p:pic>
        <p:nvPicPr>
          <p:cNvPr id="3" name="Grafik 2">
            <a:extLst>
              <a:ext uri="{FF2B5EF4-FFF2-40B4-BE49-F238E27FC236}">
                <a16:creationId xmlns:a16="http://schemas.microsoft.com/office/drawing/2014/main" id="{236343D2-CC87-B84B-2959-E244123D5B9A}"/>
              </a:ext>
            </a:extLst>
          </p:cNvPr>
          <p:cNvPicPr>
            <a:picLocks noChangeAspect="1"/>
          </p:cNvPicPr>
          <p:nvPr/>
        </p:nvPicPr>
        <p:blipFill rotWithShape="1">
          <a:blip r:embed="rId5"/>
          <a:srcRect l="91246" t="7258" r="2494" b="88332"/>
          <a:stretch/>
        </p:blipFill>
        <p:spPr>
          <a:xfrm>
            <a:off x="9315464" y="1417081"/>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0021CA81-5603-85DD-A864-97282F8176BF}"/>
              </a:ext>
            </a:extLst>
          </p:cNvPr>
          <p:cNvPicPr>
            <a:picLocks noChangeAspect="1"/>
          </p:cNvPicPr>
          <p:nvPr/>
        </p:nvPicPr>
        <p:blipFill>
          <a:blip r:embed="rId6"/>
          <a:stretch>
            <a:fillRect/>
          </a:stretch>
        </p:blipFill>
        <p:spPr>
          <a:xfrm>
            <a:off x="8906169" y="0"/>
            <a:ext cx="999831" cy="999831"/>
          </a:xfrm>
          <a:prstGeom prst="rect">
            <a:avLst/>
          </a:prstGeom>
        </p:spPr>
      </p:pic>
    </p:spTree>
    <p:extLst>
      <p:ext uri="{BB962C8B-B14F-4D97-AF65-F5344CB8AC3E}">
        <p14:creationId xmlns:p14="http://schemas.microsoft.com/office/powerpoint/2010/main" val="399200279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CF6B06A-03B0-F624-C8AE-CD1D6B6A5D1D}"/>
              </a:ext>
            </a:extLst>
          </p:cNvPr>
          <p:cNvPicPr>
            <a:picLocks noChangeAspect="1"/>
          </p:cNvPicPr>
          <p:nvPr/>
        </p:nvPicPr>
        <p:blipFill>
          <a:blip r:embed="rId3"/>
          <a:stretch>
            <a:fillRect/>
          </a:stretch>
        </p:blipFill>
        <p:spPr>
          <a:xfrm>
            <a:off x="444730" y="1291870"/>
            <a:ext cx="4401693" cy="5566130"/>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Bundeswehr Sprechtafel Verschleierung</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GC7DF7R</a:t>
            </a:r>
            <a:endParaRPr lang="en-DE" dirty="0"/>
          </a:p>
        </p:txBody>
      </p:sp>
      <p:pic>
        <p:nvPicPr>
          <p:cNvPr id="9" name="Grafik 8">
            <a:extLst>
              <a:ext uri="{FF2B5EF4-FFF2-40B4-BE49-F238E27FC236}">
                <a16:creationId xmlns:a16="http://schemas.microsoft.com/office/drawing/2014/main" id="{BE2FBC74-6519-3E22-3269-E2711DEC868C}"/>
              </a:ext>
            </a:extLst>
          </p:cNvPr>
          <p:cNvPicPr>
            <a:picLocks noChangeAspect="1"/>
          </p:cNvPicPr>
          <p:nvPr/>
        </p:nvPicPr>
        <p:blipFill rotWithShape="1">
          <a:blip r:embed="rId4"/>
          <a:srcRect t="3722"/>
          <a:stretch/>
        </p:blipFill>
        <p:spPr>
          <a:xfrm>
            <a:off x="6943659" y="1233488"/>
            <a:ext cx="2617854" cy="5508625"/>
          </a:xfrm>
          <a:prstGeom prst="rect">
            <a:avLst/>
          </a:prstGeom>
        </p:spPr>
      </p:pic>
      <p:pic>
        <p:nvPicPr>
          <p:cNvPr id="11" name="Grafik 10">
            <a:extLst>
              <a:ext uri="{FF2B5EF4-FFF2-40B4-BE49-F238E27FC236}">
                <a16:creationId xmlns:a16="http://schemas.microsoft.com/office/drawing/2014/main" id="{380223E5-6B5D-FF56-AFAF-7C1D34262D8A}"/>
              </a:ext>
            </a:extLst>
          </p:cNvPr>
          <p:cNvPicPr>
            <a:picLocks noChangeAspect="1"/>
          </p:cNvPicPr>
          <p:nvPr/>
        </p:nvPicPr>
        <p:blipFill>
          <a:blip r:embed="rId5"/>
          <a:stretch>
            <a:fillRect/>
          </a:stretch>
        </p:blipFill>
        <p:spPr>
          <a:xfrm>
            <a:off x="4952999" y="4074935"/>
            <a:ext cx="3566469" cy="2402032"/>
          </a:xfrm>
          <a:prstGeom prst="rect">
            <a:avLst/>
          </a:prstGeom>
          <a:effectLst>
            <a:outerShdw blurRad="127000" dist="127000" dir="2700000" algn="tl" rotWithShape="0">
              <a:schemeClr val="bg1">
                <a:alpha val="40000"/>
              </a:schemeClr>
            </a:outerShdw>
          </a:effectLst>
        </p:spPr>
      </p:pic>
      <p:pic>
        <p:nvPicPr>
          <p:cNvPr id="5" name="Grafik 4">
            <a:extLst>
              <a:ext uri="{FF2B5EF4-FFF2-40B4-BE49-F238E27FC236}">
                <a16:creationId xmlns:a16="http://schemas.microsoft.com/office/drawing/2014/main" id="{1871A7D5-F994-E028-1169-FBB8F0C5D581}"/>
              </a:ext>
            </a:extLst>
          </p:cNvPr>
          <p:cNvPicPr>
            <a:picLocks noChangeAspect="1"/>
          </p:cNvPicPr>
          <p:nvPr/>
        </p:nvPicPr>
        <p:blipFill rotWithShape="1">
          <a:blip r:embed="rId6"/>
          <a:srcRect l="91246" t="7258" r="2494" b="88332"/>
          <a:stretch/>
        </p:blipFill>
        <p:spPr>
          <a:xfrm>
            <a:off x="9315464" y="1417081"/>
            <a:ext cx="198867" cy="305419"/>
          </a:xfrm>
          <a:prstGeom prst="rect">
            <a:avLst/>
          </a:prstGeom>
        </p:spPr>
      </p:pic>
      <p:pic>
        <p:nvPicPr>
          <p:cNvPr id="6" name="Grafik 5">
            <a:hlinkClick r:id="" action="ppaction://hlinkshowjump?jump=lastslideviewed"/>
            <a:extLst>
              <a:ext uri="{FF2B5EF4-FFF2-40B4-BE49-F238E27FC236}">
                <a16:creationId xmlns:a16="http://schemas.microsoft.com/office/drawing/2014/main" id="{E616154A-AAC4-015E-6931-39C64C962F88}"/>
              </a:ext>
            </a:extLst>
          </p:cNvPr>
          <p:cNvPicPr>
            <a:picLocks noChangeAspect="1"/>
          </p:cNvPicPr>
          <p:nvPr/>
        </p:nvPicPr>
        <p:blipFill>
          <a:blip r:embed="rId7"/>
          <a:stretch>
            <a:fillRect/>
          </a:stretch>
        </p:blipFill>
        <p:spPr>
          <a:xfrm>
            <a:off x="8906169" y="0"/>
            <a:ext cx="999831" cy="999831"/>
          </a:xfrm>
          <a:prstGeom prst="rect">
            <a:avLst/>
          </a:prstGeom>
        </p:spPr>
      </p:pic>
    </p:spTree>
    <p:extLst>
      <p:ext uri="{BB962C8B-B14F-4D97-AF65-F5344CB8AC3E}">
        <p14:creationId xmlns:p14="http://schemas.microsoft.com/office/powerpoint/2010/main" val="143995137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Burrows Wheeler</a:t>
            </a:r>
            <a:endParaRPr lang="en-DE" dirty="0"/>
          </a:p>
        </p:txBody>
      </p:sp>
      <p:pic>
        <p:nvPicPr>
          <p:cNvPr id="10" name="Grafik 9">
            <a:extLst>
              <a:ext uri="{FF2B5EF4-FFF2-40B4-BE49-F238E27FC236}">
                <a16:creationId xmlns:a16="http://schemas.microsoft.com/office/drawing/2014/main" id="{F812AA9E-B6A5-22AE-AEFD-A8C0F08A98D3}"/>
              </a:ext>
            </a:extLst>
          </p:cNvPr>
          <p:cNvPicPr>
            <a:picLocks noChangeAspect="1"/>
          </p:cNvPicPr>
          <p:nvPr/>
        </p:nvPicPr>
        <p:blipFill rotWithShape="1">
          <a:blip r:embed="rId2"/>
          <a:srcRect l="22417" t="8080" r="40900" b="9353"/>
          <a:stretch/>
        </p:blipFill>
        <p:spPr>
          <a:xfrm>
            <a:off x="468283" y="1289638"/>
            <a:ext cx="4417112" cy="5343911"/>
          </a:xfrm>
          <a:prstGeom prst="rect">
            <a:avLst/>
          </a:prstGeom>
        </p:spPr>
      </p:pic>
      <p:sp>
        <p:nvSpPr>
          <p:cNvPr id="4" name="Textfeld 3">
            <a:extLst>
              <a:ext uri="{FF2B5EF4-FFF2-40B4-BE49-F238E27FC236}">
                <a16:creationId xmlns:a16="http://schemas.microsoft.com/office/drawing/2014/main" id="{23486E0F-4DA3-E24F-AED0-254E7E2C1C15}"/>
              </a:ext>
            </a:extLst>
          </p:cNvPr>
          <p:cNvSpPr txBox="1"/>
          <p:nvPr/>
        </p:nvSpPr>
        <p:spPr>
          <a:xfrm>
            <a:off x="3788283" y="1148307"/>
            <a:ext cx="1164716" cy="369332"/>
          </a:xfrm>
          <a:prstGeom prst="rect">
            <a:avLst/>
          </a:prstGeom>
          <a:noFill/>
        </p:spPr>
        <p:txBody>
          <a:bodyPr wrap="square">
            <a:spAutoFit/>
          </a:bodyPr>
          <a:lstStyle/>
          <a:p>
            <a:pPr algn="r"/>
            <a:r>
              <a:rPr lang="de-DE" dirty="0"/>
              <a:t>GC686BA</a:t>
            </a:r>
            <a:endParaRPr lang="en-DE" dirty="0"/>
          </a:p>
        </p:txBody>
      </p:sp>
      <p:pic>
        <p:nvPicPr>
          <p:cNvPr id="6" name="Grafik 5">
            <a:extLst>
              <a:ext uri="{FF2B5EF4-FFF2-40B4-BE49-F238E27FC236}">
                <a16:creationId xmlns:a16="http://schemas.microsoft.com/office/drawing/2014/main" id="{48B75409-8C9B-EF7D-6543-45A6EEE92DDA}"/>
              </a:ext>
            </a:extLst>
          </p:cNvPr>
          <p:cNvPicPr>
            <a:picLocks noChangeAspect="1"/>
          </p:cNvPicPr>
          <p:nvPr/>
        </p:nvPicPr>
        <p:blipFill rotWithShape="1">
          <a:blip r:embed="rId3"/>
          <a:srcRect t="3273"/>
          <a:stretch/>
        </p:blipFill>
        <p:spPr>
          <a:xfrm>
            <a:off x="6932613" y="1196975"/>
            <a:ext cx="2628900" cy="5545138"/>
          </a:xfrm>
          <a:prstGeom prst="rect">
            <a:avLst/>
          </a:prstGeom>
        </p:spPr>
      </p:pic>
    </p:spTree>
    <p:extLst>
      <p:ext uri="{BB962C8B-B14F-4D97-AF65-F5344CB8AC3E}">
        <p14:creationId xmlns:p14="http://schemas.microsoft.com/office/powerpoint/2010/main" val="358948896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AB31F3CB-6F4C-7095-C5F4-EA6A2C05B74D}"/>
              </a:ext>
            </a:extLst>
          </p:cNvPr>
          <p:cNvPicPr>
            <a:picLocks noChangeAspect="1"/>
          </p:cNvPicPr>
          <p:nvPr/>
        </p:nvPicPr>
        <p:blipFill>
          <a:blip r:embed="rId2"/>
          <a:stretch>
            <a:fillRect/>
          </a:stretch>
        </p:blipFill>
        <p:spPr>
          <a:xfrm>
            <a:off x="469961" y="1304063"/>
            <a:ext cx="4359018" cy="5553937"/>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Enigma</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GC4JE5F</a:t>
            </a:r>
            <a:endParaRPr lang="en-DE" dirty="0"/>
          </a:p>
        </p:txBody>
      </p:sp>
      <p:pic>
        <p:nvPicPr>
          <p:cNvPr id="11" name="Grafik 10">
            <a:extLst>
              <a:ext uri="{FF2B5EF4-FFF2-40B4-BE49-F238E27FC236}">
                <a16:creationId xmlns:a16="http://schemas.microsoft.com/office/drawing/2014/main" id="{70E6E39D-5BB7-9084-EC95-76CB7733B5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39006" y="1233488"/>
            <a:ext cx="2622507" cy="5508625"/>
          </a:xfrm>
          <a:prstGeom prst="rect">
            <a:avLst/>
          </a:prstGeom>
        </p:spPr>
      </p:pic>
      <p:pic>
        <p:nvPicPr>
          <p:cNvPr id="4" name="Grafik 3">
            <a:extLst>
              <a:ext uri="{FF2B5EF4-FFF2-40B4-BE49-F238E27FC236}">
                <a16:creationId xmlns:a16="http://schemas.microsoft.com/office/drawing/2014/main" id="{83D3F56E-6FE2-024E-0858-9C9E120ABB7A}"/>
              </a:ext>
            </a:extLst>
          </p:cNvPr>
          <p:cNvPicPr>
            <a:picLocks noChangeAspect="1"/>
          </p:cNvPicPr>
          <p:nvPr/>
        </p:nvPicPr>
        <p:blipFill rotWithShape="1">
          <a:blip r:embed="rId4"/>
          <a:srcRect l="91246" t="7258" r="2494" b="88332"/>
          <a:stretch/>
        </p:blipFill>
        <p:spPr>
          <a:xfrm>
            <a:off x="9315464" y="1679729"/>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4E66BA4D-FAEC-0270-F5DA-A33CC09F1981}"/>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323987774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Beatnik</a:t>
            </a:r>
            <a:endParaRPr lang="en-DE" dirty="0"/>
          </a:p>
        </p:txBody>
      </p:sp>
      <p:pic>
        <p:nvPicPr>
          <p:cNvPr id="7" name="Grafik 6">
            <a:extLst>
              <a:ext uri="{FF2B5EF4-FFF2-40B4-BE49-F238E27FC236}">
                <a16:creationId xmlns:a16="http://schemas.microsoft.com/office/drawing/2014/main" id="{8E5904EC-721C-2B37-DF43-CF655B0177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7250" y="1265367"/>
            <a:ext cx="4425590" cy="5530487"/>
          </a:xfrm>
          <a:prstGeom prst="rect">
            <a:avLst/>
          </a:prstGeom>
        </p:spPr>
      </p:pic>
      <p:pic>
        <p:nvPicPr>
          <p:cNvPr id="10" name="Grafik 9">
            <a:extLst>
              <a:ext uri="{FF2B5EF4-FFF2-40B4-BE49-F238E27FC236}">
                <a16:creationId xmlns:a16="http://schemas.microsoft.com/office/drawing/2014/main" id="{1F915C90-A3CC-2EEC-4206-A09AFEEEB138}"/>
              </a:ext>
            </a:extLst>
          </p:cNvPr>
          <p:cNvPicPr>
            <a:picLocks noChangeAspect="1"/>
          </p:cNvPicPr>
          <p:nvPr/>
        </p:nvPicPr>
        <p:blipFill>
          <a:blip r:embed="rId3"/>
          <a:stretch>
            <a:fillRect/>
          </a:stretch>
        </p:blipFill>
        <p:spPr>
          <a:xfrm>
            <a:off x="6946102" y="1236948"/>
            <a:ext cx="2615411" cy="5505165"/>
          </a:xfrm>
          <a:prstGeom prst="rect">
            <a:avLst/>
          </a:prstGeom>
        </p:spPr>
      </p:pic>
      <p:sp>
        <p:nvSpPr>
          <p:cNvPr id="3" name="Textfeld 2">
            <a:extLst>
              <a:ext uri="{FF2B5EF4-FFF2-40B4-BE49-F238E27FC236}">
                <a16:creationId xmlns:a16="http://schemas.microsoft.com/office/drawing/2014/main" id="{EA8E732C-4A0C-DADC-B90F-6F85845F28F3}"/>
              </a:ext>
            </a:extLst>
          </p:cNvPr>
          <p:cNvSpPr txBox="1"/>
          <p:nvPr/>
        </p:nvSpPr>
        <p:spPr>
          <a:xfrm>
            <a:off x="3409025" y="1148307"/>
            <a:ext cx="1543974" cy="369332"/>
          </a:xfrm>
          <a:prstGeom prst="rect">
            <a:avLst/>
          </a:prstGeom>
          <a:noFill/>
        </p:spPr>
        <p:txBody>
          <a:bodyPr wrap="square">
            <a:spAutoFit/>
          </a:bodyPr>
          <a:lstStyle/>
          <a:p>
            <a:pPr algn="r"/>
            <a:r>
              <a:rPr lang="de-DE" dirty="0"/>
              <a:t>GC2M99K </a:t>
            </a:r>
            <a:endParaRPr lang="en-DE" dirty="0"/>
          </a:p>
        </p:txBody>
      </p:sp>
      <p:pic>
        <p:nvPicPr>
          <p:cNvPr id="4" name="Grafik 3">
            <a:extLst>
              <a:ext uri="{FF2B5EF4-FFF2-40B4-BE49-F238E27FC236}">
                <a16:creationId xmlns:a16="http://schemas.microsoft.com/office/drawing/2014/main" id="{FCF020FA-D41C-43F0-990E-B80C9C78FE06}"/>
              </a:ext>
            </a:extLst>
          </p:cNvPr>
          <p:cNvPicPr>
            <a:picLocks noChangeAspect="1"/>
          </p:cNvPicPr>
          <p:nvPr/>
        </p:nvPicPr>
        <p:blipFill rotWithShape="1">
          <a:blip r:embed="rId4"/>
          <a:srcRect l="91246" t="7258" r="2494" b="88332"/>
          <a:stretch/>
        </p:blipFill>
        <p:spPr>
          <a:xfrm>
            <a:off x="9315464" y="1679729"/>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C8DB2B50-DD80-D9CC-F409-3889D0AE49AD}"/>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371798157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err="1"/>
              <a:t>Brainf</a:t>
            </a:r>
            <a:r>
              <a:rPr lang="de-DE" dirty="0"/>
              <a:t>**k – Original</a:t>
            </a:r>
            <a:endParaRPr lang="en-DE" dirty="0"/>
          </a:p>
        </p:txBody>
      </p:sp>
      <p:pic>
        <p:nvPicPr>
          <p:cNvPr id="3" name="Grafik 2">
            <a:extLst>
              <a:ext uri="{FF2B5EF4-FFF2-40B4-BE49-F238E27FC236}">
                <a16:creationId xmlns:a16="http://schemas.microsoft.com/office/drawing/2014/main" id="{1F96D723-898D-F115-6904-7A343A05CA1A}"/>
              </a:ext>
            </a:extLst>
          </p:cNvPr>
          <p:cNvPicPr>
            <a:picLocks noChangeAspect="1"/>
          </p:cNvPicPr>
          <p:nvPr/>
        </p:nvPicPr>
        <p:blipFill>
          <a:blip r:embed="rId2"/>
          <a:stretch>
            <a:fillRect/>
          </a:stretch>
        </p:blipFill>
        <p:spPr>
          <a:xfrm>
            <a:off x="380000" y="1293632"/>
            <a:ext cx="4499238" cy="5389331"/>
          </a:xfrm>
          <a:prstGeom prst="rect">
            <a:avLst/>
          </a:prstGeom>
        </p:spPr>
      </p:pic>
      <p:pic>
        <p:nvPicPr>
          <p:cNvPr id="7" name="Grafik 6">
            <a:extLst>
              <a:ext uri="{FF2B5EF4-FFF2-40B4-BE49-F238E27FC236}">
                <a16:creationId xmlns:a16="http://schemas.microsoft.com/office/drawing/2014/main" id="{152249EF-AC7E-694B-0D2D-3B17D0B3F117}"/>
              </a:ext>
            </a:extLst>
          </p:cNvPr>
          <p:cNvPicPr>
            <a:picLocks noChangeAspect="1"/>
          </p:cNvPicPr>
          <p:nvPr/>
        </p:nvPicPr>
        <p:blipFill>
          <a:blip r:embed="rId3"/>
          <a:stretch>
            <a:fillRect/>
          </a:stretch>
        </p:blipFill>
        <p:spPr>
          <a:xfrm>
            <a:off x="6933909" y="1240364"/>
            <a:ext cx="2627604" cy="5505165"/>
          </a:xfrm>
          <a:prstGeom prst="rect">
            <a:avLst/>
          </a:prstGeom>
        </p:spPr>
      </p:pic>
      <p:sp>
        <p:nvSpPr>
          <p:cNvPr id="4" name="Textfeld 3">
            <a:extLst>
              <a:ext uri="{FF2B5EF4-FFF2-40B4-BE49-F238E27FC236}">
                <a16:creationId xmlns:a16="http://schemas.microsoft.com/office/drawing/2014/main" id="{D511D65E-2432-9ECC-54B2-A627AA7D31BA}"/>
              </a:ext>
            </a:extLst>
          </p:cNvPr>
          <p:cNvSpPr txBox="1"/>
          <p:nvPr/>
        </p:nvSpPr>
        <p:spPr>
          <a:xfrm>
            <a:off x="3409025" y="1148307"/>
            <a:ext cx="1543974" cy="369332"/>
          </a:xfrm>
          <a:prstGeom prst="rect">
            <a:avLst/>
          </a:prstGeom>
          <a:noFill/>
        </p:spPr>
        <p:txBody>
          <a:bodyPr wrap="square">
            <a:spAutoFit/>
          </a:bodyPr>
          <a:lstStyle/>
          <a:p>
            <a:pPr algn="r"/>
            <a:r>
              <a:rPr lang="de-DE" dirty="0"/>
              <a:t>GC9RKD1 </a:t>
            </a:r>
            <a:endParaRPr lang="en-DE" dirty="0"/>
          </a:p>
        </p:txBody>
      </p:sp>
      <p:pic>
        <p:nvPicPr>
          <p:cNvPr id="5" name="Grafik 4">
            <a:extLst>
              <a:ext uri="{FF2B5EF4-FFF2-40B4-BE49-F238E27FC236}">
                <a16:creationId xmlns:a16="http://schemas.microsoft.com/office/drawing/2014/main" id="{03B09B85-37F0-7C40-0F61-5476D4431123}"/>
              </a:ext>
            </a:extLst>
          </p:cNvPr>
          <p:cNvPicPr>
            <a:picLocks noChangeAspect="1"/>
          </p:cNvPicPr>
          <p:nvPr/>
        </p:nvPicPr>
        <p:blipFill rotWithShape="1">
          <a:blip r:embed="rId4"/>
          <a:srcRect l="91246" t="7258" r="2494" b="88332"/>
          <a:stretch/>
        </p:blipFill>
        <p:spPr>
          <a:xfrm>
            <a:off x="9315464" y="1679729"/>
            <a:ext cx="198867" cy="305419"/>
          </a:xfrm>
          <a:prstGeom prst="rect">
            <a:avLst/>
          </a:prstGeom>
        </p:spPr>
      </p:pic>
      <p:pic>
        <p:nvPicPr>
          <p:cNvPr id="6" name="Grafik 5">
            <a:hlinkClick r:id="" action="ppaction://hlinkshowjump?jump=lastslideviewed"/>
            <a:extLst>
              <a:ext uri="{FF2B5EF4-FFF2-40B4-BE49-F238E27FC236}">
                <a16:creationId xmlns:a16="http://schemas.microsoft.com/office/drawing/2014/main" id="{709DDFF2-38FB-5A82-800A-ADC1E41A4B6A}"/>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357520505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7B6D9C35-C0B7-9CD8-64A9-6FFF40B1E3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200" y="1323021"/>
            <a:ext cx="4500991" cy="5415632"/>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err="1"/>
              <a:t>Brainf</a:t>
            </a:r>
            <a:r>
              <a:rPr lang="de-DE" dirty="0"/>
              <a:t>**k – Derivat </a:t>
            </a:r>
            <a:r>
              <a:rPr lang="de-DE" dirty="0" err="1"/>
              <a:t>PikaLang</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GC8PXAD</a:t>
            </a:r>
            <a:endParaRPr lang="en-DE" dirty="0"/>
          </a:p>
        </p:txBody>
      </p:sp>
      <p:pic>
        <p:nvPicPr>
          <p:cNvPr id="12" name="Grafik 11">
            <a:extLst>
              <a:ext uri="{FF2B5EF4-FFF2-40B4-BE49-F238E27FC236}">
                <a16:creationId xmlns:a16="http://schemas.microsoft.com/office/drawing/2014/main" id="{76784E41-8CAB-CCB8-4A39-E805433C4604}"/>
              </a:ext>
            </a:extLst>
          </p:cNvPr>
          <p:cNvPicPr>
            <a:picLocks noChangeAspect="1"/>
          </p:cNvPicPr>
          <p:nvPr/>
        </p:nvPicPr>
        <p:blipFill>
          <a:blip r:embed="rId4"/>
          <a:stretch>
            <a:fillRect/>
          </a:stretch>
        </p:blipFill>
        <p:spPr>
          <a:xfrm>
            <a:off x="6939625" y="1233488"/>
            <a:ext cx="2615411" cy="5505165"/>
          </a:xfrm>
          <a:prstGeom prst="rect">
            <a:avLst/>
          </a:prstGeom>
        </p:spPr>
      </p:pic>
      <p:pic>
        <p:nvPicPr>
          <p:cNvPr id="4" name="Grafik 3">
            <a:extLst>
              <a:ext uri="{FF2B5EF4-FFF2-40B4-BE49-F238E27FC236}">
                <a16:creationId xmlns:a16="http://schemas.microsoft.com/office/drawing/2014/main" id="{DBB25085-5A23-53A7-EAF4-7A83A5502ECF}"/>
              </a:ext>
            </a:extLst>
          </p:cNvPr>
          <p:cNvPicPr>
            <a:picLocks noChangeAspect="1"/>
          </p:cNvPicPr>
          <p:nvPr/>
        </p:nvPicPr>
        <p:blipFill rotWithShape="1">
          <a:blip r:embed="rId5"/>
          <a:srcRect l="91246" t="7258" r="2494" b="88332"/>
          <a:stretch/>
        </p:blipFill>
        <p:spPr>
          <a:xfrm>
            <a:off x="9315464" y="1679729"/>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983FAAA3-6F59-EDD6-D592-C8DCF534D275}"/>
              </a:ext>
            </a:extLst>
          </p:cNvPr>
          <p:cNvPicPr>
            <a:picLocks noChangeAspect="1"/>
          </p:cNvPicPr>
          <p:nvPr/>
        </p:nvPicPr>
        <p:blipFill>
          <a:blip r:embed="rId6"/>
          <a:stretch>
            <a:fillRect/>
          </a:stretch>
        </p:blipFill>
        <p:spPr>
          <a:xfrm>
            <a:off x="8906169" y="0"/>
            <a:ext cx="999831" cy="999831"/>
          </a:xfrm>
          <a:prstGeom prst="rect">
            <a:avLst/>
          </a:prstGeom>
        </p:spPr>
      </p:pic>
    </p:spTree>
    <p:extLst>
      <p:ext uri="{BB962C8B-B14F-4D97-AF65-F5344CB8AC3E}">
        <p14:creationId xmlns:p14="http://schemas.microsoft.com/office/powerpoint/2010/main" val="94657307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Chef</a:t>
            </a:r>
            <a:endParaRPr lang="en-DE" dirty="0"/>
          </a:p>
        </p:txBody>
      </p:sp>
      <p:pic>
        <p:nvPicPr>
          <p:cNvPr id="5" name="Grafik 4">
            <a:extLst>
              <a:ext uri="{FF2B5EF4-FFF2-40B4-BE49-F238E27FC236}">
                <a16:creationId xmlns:a16="http://schemas.microsoft.com/office/drawing/2014/main" id="{ABF4A344-C0AB-8FEE-86E2-C6DEAD13B26D}"/>
              </a:ext>
            </a:extLst>
          </p:cNvPr>
          <p:cNvPicPr>
            <a:picLocks noChangeAspect="1"/>
          </p:cNvPicPr>
          <p:nvPr/>
        </p:nvPicPr>
        <p:blipFill rotWithShape="1">
          <a:blip r:embed="rId2"/>
          <a:srcRect b="3525"/>
          <a:stretch/>
        </p:blipFill>
        <p:spPr>
          <a:xfrm>
            <a:off x="396917" y="1313390"/>
            <a:ext cx="4499238" cy="5428723"/>
          </a:xfrm>
          <a:prstGeom prst="rect">
            <a:avLst/>
          </a:prstGeom>
        </p:spPr>
      </p:pic>
      <p:pic>
        <p:nvPicPr>
          <p:cNvPr id="9" name="Grafik 8">
            <a:extLst>
              <a:ext uri="{FF2B5EF4-FFF2-40B4-BE49-F238E27FC236}">
                <a16:creationId xmlns:a16="http://schemas.microsoft.com/office/drawing/2014/main" id="{0490C1AA-A3BB-2162-B9DB-BA8A09017C9C}"/>
              </a:ext>
            </a:extLst>
          </p:cNvPr>
          <p:cNvPicPr>
            <a:picLocks noChangeAspect="1"/>
          </p:cNvPicPr>
          <p:nvPr/>
        </p:nvPicPr>
        <p:blipFill>
          <a:blip r:embed="rId3"/>
          <a:stretch>
            <a:fillRect/>
          </a:stretch>
        </p:blipFill>
        <p:spPr>
          <a:xfrm>
            <a:off x="6938062" y="1230851"/>
            <a:ext cx="2615411" cy="5511262"/>
          </a:xfrm>
          <a:prstGeom prst="rect">
            <a:avLst/>
          </a:prstGeom>
        </p:spPr>
      </p:pic>
      <p:sp>
        <p:nvSpPr>
          <p:cNvPr id="3" name="Textfeld 2">
            <a:extLst>
              <a:ext uri="{FF2B5EF4-FFF2-40B4-BE49-F238E27FC236}">
                <a16:creationId xmlns:a16="http://schemas.microsoft.com/office/drawing/2014/main" id="{AE774D57-19A8-F3A2-0250-EF382B2C09DD}"/>
              </a:ext>
            </a:extLst>
          </p:cNvPr>
          <p:cNvSpPr txBox="1"/>
          <p:nvPr/>
        </p:nvSpPr>
        <p:spPr>
          <a:xfrm>
            <a:off x="3409025" y="1148307"/>
            <a:ext cx="1543974" cy="369332"/>
          </a:xfrm>
          <a:prstGeom prst="rect">
            <a:avLst/>
          </a:prstGeom>
          <a:noFill/>
        </p:spPr>
        <p:txBody>
          <a:bodyPr wrap="square">
            <a:spAutoFit/>
          </a:bodyPr>
          <a:lstStyle/>
          <a:p>
            <a:pPr algn="r"/>
            <a:r>
              <a:rPr lang="de-DE" dirty="0"/>
              <a:t>GC6HRCE </a:t>
            </a:r>
            <a:endParaRPr lang="en-DE" dirty="0"/>
          </a:p>
        </p:txBody>
      </p:sp>
      <p:pic>
        <p:nvPicPr>
          <p:cNvPr id="4" name="Grafik 3">
            <a:hlinkClick r:id="" action="ppaction://hlinkshowjump?jump=lastslideviewed"/>
            <a:extLst>
              <a:ext uri="{FF2B5EF4-FFF2-40B4-BE49-F238E27FC236}">
                <a16:creationId xmlns:a16="http://schemas.microsoft.com/office/drawing/2014/main" id="{014742D7-86DA-BE09-01C0-851939B44614}"/>
              </a:ext>
            </a:extLst>
          </p:cNvPr>
          <p:cNvPicPr>
            <a:picLocks noChangeAspect="1"/>
          </p:cNvPicPr>
          <p:nvPr/>
        </p:nvPicPr>
        <p:blipFill>
          <a:blip r:embed="rId4"/>
          <a:stretch>
            <a:fillRect/>
          </a:stretch>
        </p:blipFill>
        <p:spPr>
          <a:xfrm>
            <a:off x="8906169" y="0"/>
            <a:ext cx="999831" cy="999831"/>
          </a:xfrm>
          <a:prstGeom prst="rect">
            <a:avLst/>
          </a:prstGeom>
        </p:spPr>
      </p:pic>
      <p:pic>
        <p:nvPicPr>
          <p:cNvPr id="6" name="Grafik 5">
            <a:extLst>
              <a:ext uri="{FF2B5EF4-FFF2-40B4-BE49-F238E27FC236}">
                <a16:creationId xmlns:a16="http://schemas.microsoft.com/office/drawing/2014/main" id="{854F3CCD-5D1B-DBEE-D114-73E4A7E4E070}"/>
              </a:ext>
            </a:extLst>
          </p:cNvPr>
          <p:cNvPicPr>
            <a:picLocks noChangeAspect="1"/>
          </p:cNvPicPr>
          <p:nvPr/>
        </p:nvPicPr>
        <p:blipFill rotWithShape="1">
          <a:blip r:embed="rId5"/>
          <a:srcRect l="91246" t="7258" r="2494" b="88332"/>
          <a:stretch/>
        </p:blipFill>
        <p:spPr>
          <a:xfrm>
            <a:off x="9315464" y="1679729"/>
            <a:ext cx="198867" cy="305419"/>
          </a:xfrm>
          <a:prstGeom prst="rect">
            <a:avLst/>
          </a:prstGeom>
        </p:spPr>
      </p:pic>
    </p:spTree>
    <p:extLst>
      <p:ext uri="{BB962C8B-B14F-4D97-AF65-F5344CB8AC3E}">
        <p14:creationId xmlns:p14="http://schemas.microsoft.com/office/powerpoint/2010/main" val="1830216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Die Einstellungen</a:t>
            </a:r>
            <a:endParaRPr lang="en-DE" dirty="0"/>
          </a:p>
        </p:txBody>
      </p:sp>
      <p:pic>
        <p:nvPicPr>
          <p:cNvPr id="9" name="Grafik 8">
            <a:extLst>
              <a:ext uri="{FF2B5EF4-FFF2-40B4-BE49-F238E27FC236}">
                <a16:creationId xmlns:a16="http://schemas.microsoft.com/office/drawing/2014/main" id="{9DCB9576-8D6B-F29B-4AE8-74D2644258CC}"/>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2701494" y="1376363"/>
            <a:ext cx="2160000" cy="4500562"/>
          </a:xfrm>
          <a:prstGeom prst="rect">
            <a:avLst/>
          </a:prstGeom>
        </p:spPr>
      </p:pic>
      <p:pic>
        <p:nvPicPr>
          <p:cNvPr id="10" name="Grafik 9">
            <a:extLst>
              <a:ext uri="{FF2B5EF4-FFF2-40B4-BE49-F238E27FC236}">
                <a16:creationId xmlns:a16="http://schemas.microsoft.com/office/drawing/2014/main" id="{3F58A37C-A2F0-819F-1BAB-C5835E9CAFD7}"/>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5051503" y="1376363"/>
            <a:ext cx="2160000" cy="4500562"/>
          </a:xfrm>
          <a:prstGeom prst="rect">
            <a:avLst/>
          </a:prstGeom>
        </p:spPr>
      </p:pic>
      <p:pic>
        <p:nvPicPr>
          <p:cNvPr id="12" name="Grafik 11">
            <a:extLst>
              <a:ext uri="{FF2B5EF4-FFF2-40B4-BE49-F238E27FC236}">
                <a16:creationId xmlns:a16="http://schemas.microsoft.com/office/drawing/2014/main" id="{51585694-55F2-1C57-6621-1D1768DF509D}"/>
              </a:ext>
            </a:extLst>
          </p:cNvPr>
          <p:cNvPicPr>
            <a:picLocks noChangeAspect="1"/>
          </p:cNvPicPr>
          <p:nvPr/>
        </p:nvPicPr>
        <p:blipFill>
          <a:blip r:embed="rId4"/>
          <a:stretch>
            <a:fillRect/>
          </a:stretch>
        </p:blipFill>
        <p:spPr>
          <a:xfrm>
            <a:off x="7359597" y="1376363"/>
            <a:ext cx="2194750" cy="4499238"/>
          </a:xfrm>
          <a:prstGeom prst="rect">
            <a:avLst/>
          </a:prstGeom>
        </p:spPr>
      </p:pic>
      <p:pic>
        <p:nvPicPr>
          <p:cNvPr id="3" name="Grafik 2">
            <a:extLst>
              <a:ext uri="{FF2B5EF4-FFF2-40B4-BE49-F238E27FC236}">
                <a16:creationId xmlns:a16="http://schemas.microsoft.com/office/drawing/2014/main" id="{BD65C41D-A236-2778-5BE1-A898FEFBCA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53000" y="5884987"/>
            <a:ext cx="566013" cy="669272"/>
          </a:xfrm>
          <a:prstGeom prst="rect">
            <a:avLst/>
          </a:prstGeom>
        </p:spPr>
      </p:pic>
      <p:sp>
        <p:nvSpPr>
          <p:cNvPr id="4" name="Textfeld 3">
            <a:extLst>
              <a:ext uri="{FF2B5EF4-FFF2-40B4-BE49-F238E27FC236}">
                <a16:creationId xmlns:a16="http://schemas.microsoft.com/office/drawing/2014/main" id="{C576ECA3-A420-A695-0FAF-A4706BBAD0EC}"/>
              </a:ext>
            </a:extLst>
          </p:cNvPr>
          <p:cNvSpPr txBox="1"/>
          <p:nvPr/>
        </p:nvSpPr>
        <p:spPr>
          <a:xfrm>
            <a:off x="5626962" y="5876925"/>
            <a:ext cx="2602828" cy="646331"/>
          </a:xfrm>
          <a:prstGeom prst="rect">
            <a:avLst/>
          </a:prstGeom>
          <a:noFill/>
        </p:spPr>
        <p:txBody>
          <a:bodyPr wrap="none" rtlCol="0">
            <a:spAutoFit/>
          </a:bodyPr>
          <a:lstStyle/>
          <a:p>
            <a:pPr marL="285750" indent="-285750">
              <a:buFont typeface="Arial" panose="020B0604020202020204" pitchFamily="34" charset="0"/>
              <a:buChar char="•"/>
            </a:pPr>
            <a:r>
              <a:rPr lang="de-DE" dirty="0"/>
              <a:t>Häufig genutzte</a:t>
            </a:r>
          </a:p>
          <a:p>
            <a:pPr marL="285750" indent="-285750">
              <a:buFont typeface="Arial" panose="020B0604020202020204" pitchFamily="34" charset="0"/>
              <a:buChar char="•"/>
            </a:pPr>
            <a:r>
              <a:rPr lang="de-DE" dirty="0"/>
              <a:t>Favoriten als Startseite</a:t>
            </a:r>
            <a:endParaRPr lang="en-DE" dirty="0"/>
          </a:p>
        </p:txBody>
      </p:sp>
      <p:pic>
        <p:nvPicPr>
          <p:cNvPr id="5" name="Grafik 4">
            <a:extLst>
              <a:ext uri="{FF2B5EF4-FFF2-40B4-BE49-F238E27FC236}">
                <a16:creationId xmlns:a16="http://schemas.microsoft.com/office/drawing/2014/main" id="{FCB10F21-7EE7-B42D-7E69-3F82503A46FB}"/>
              </a:ext>
            </a:extLst>
          </p:cNvPr>
          <p:cNvPicPr>
            <a:picLocks noChangeAspect="1"/>
          </p:cNvPicPr>
          <p:nvPr/>
        </p:nvPicPr>
        <p:blipFill rotWithShape="1">
          <a:blip r:embed="rId6"/>
          <a:srcRect l="91246" t="7258" r="2494" b="88332"/>
          <a:stretch/>
        </p:blipFill>
        <p:spPr>
          <a:xfrm>
            <a:off x="4649459" y="1767282"/>
            <a:ext cx="136477" cy="209601"/>
          </a:xfrm>
          <a:prstGeom prst="rect">
            <a:avLst/>
          </a:prstGeom>
        </p:spPr>
      </p:pic>
      <p:pic>
        <p:nvPicPr>
          <p:cNvPr id="6" name="Grafik 5">
            <a:extLst>
              <a:ext uri="{FF2B5EF4-FFF2-40B4-BE49-F238E27FC236}">
                <a16:creationId xmlns:a16="http://schemas.microsoft.com/office/drawing/2014/main" id="{D65E83CB-A952-F694-2451-0CDEE5BF485F}"/>
              </a:ext>
            </a:extLst>
          </p:cNvPr>
          <p:cNvPicPr>
            <a:picLocks noChangeAspect="1"/>
          </p:cNvPicPr>
          <p:nvPr/>
        </p:nvPicPr>
        <p:blipFill rotWithShape="1">
          <a:blip r:embed="rId6"/>
          <a:srcRect l="91246" t="7258" r="2494" b="88332"/>
          <a:stretch/>
        </p:blipFill>
        <p:spPr>
          <a:xfrm>
            <a:off x="7006930" y="1767281"/>
            <a:ext cx="136477" cy="209601"/>
          </a:xfrm>
          <a:prstGeom prst="rect">
            <a:avLst/>
          </a:prstGeom>
        </p:spPr>
      </p:pic>
      <p:pic>
        <p:nvPicPr>
          <p:cNvPr id="7" name="Grafik 6">
            <a:extLst>
              <a:ext uri="{FF2B5EF4-FFF2-40B4-BE49-F238E27FC236}">
                <a16:creationId xmlns:a16="http://schemas.microsoft.com/office/drawing/2014/main" id="{94DCD0CA-F93C-FEF5-2D8F-4BF0B94B3EF6}"/>
              </a:ext>
            </a:extLst>
          </p:cNvPr>
          <p:cNvPicPr>
            <a:picLocks noChangeAspect="1"/>
          </p:cNvPicPr>
          <p:nvPr/>
        </p:nvPicPr>
        <p:blipFill rotWithShape="1">
          <a:blip r:embed="rId6"/>
          <a:srcRect l="91246" t="7258" r="2494" b="88332"/>
          <a:stretch/>
        </p:blipFill>
        <p:spPr>
          <a:xfrm>
            <a:off x="9338190" y="1761535"/>
            <a:ext cx="136477" cy="209601"/>
          </a:xfrm>
          <a:prstGeom prst="rect">
            <a:avLst/>
          </a:prstGeom>
        </p:spPr>
      </p:pic>
      <p:pic>
        <p:nvPicPr>
          <p:cNvPr id="11" name="Grafik 10">
            <a:extLst>
              <a:ext uri="{FF2B5EF4-FFF2-40B4-BE49-F238E27FC236}">
                <a16:creationId xmlns:a16="http://schemas.microsoft.com/office/drawing/2014/main" id="{FD3BD4A8-0EA4-2DAD-C87D-6CEABB5354D1}"/>
              </a:ext>
            </a:extLst>
          </p:cNvPr>
          <p:cNvPicPr>
            <a:picLocks noChangeAspect="1"/>
          </p:cNvPicPr>
          <p:nvPr/>
        </p:nvPicPr>
        <p:blipFill rotWithShape="1">
          <a:blip r:embed="rId7"/>
          <a:srcRect t="3329"/>
          <a:stretch/>
        </p:blipFill>
        <p:spPr>
          <a:xfrm>
            <a:off x="351653" y="1376363"/>
            <a:ext cx="2188347" cy="4499238"/>
          </a:xfrm>
          <a:prstGeom prst="rect">
            <a:avLst/>
          </a:prstGeom>
        </p:spPr>
      </p:pic>
      <p:pic>
        <p:nvPicPr>
          <p:cNvPr id="8" name="Grafik 7">
            <a:hlinkClick r:id="rId8" action="ppaction://hlinksldjump"/>
            <a:extLst>
              <a:ext uri="{FF2B5EF4-FFF2-40B4-BE49-F238E27FC236}">
                <a16:creationId xmlns:a16="http://schemas.microsoft.com/office/drawing/2014/main" id="{1350F151-3937-508D-348C-A9452B69EE75}"/>
              </a:ext>
            </a:extLst>
          </p:cNvPr>
          <p:cNvPicPr>
            <a:picLocks noChangeAspect="1"/>
          </p:cNvPicPr>
          <p:nvPr/>
        </p:nvPicPr>
        <p:blipFill>
          <a:blip r:embed="rId9"/>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spTree>
    <p:extLst>
      <p:ext uri="{BB962C8B-B14F-4D97-AF65-F5344CB8AC3E}">
        <p14:creationId xmlns:p14="http://schemas.microsoft.com/office/powerpoint/2010/main" val="244828707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err="1"/>
              <a:t>Malbolge</a:t>
            </a:r>
            <a:endParaRPr lang="en-DE" dirty="0"/>
          </a:p>
        </p:txBody>
      </p:sp>
      <p:pic>
        <p:nvPicPr>
          <p:cNvPr id="9" name="Grafik 8">
            <a:extLst>
              <a:ext uri="{FF2B5EF4-FFF2-40B4-BE49-F238E27FC236}">
                <a16:creationId xmlns:a16="http://schemas.microsoft.com/office/drawing/2014/main" id="{9228AE77-DEFC-33DA-B08B-DF0A07698B71}"/>
              </a:ext>
            </a:extLst>
          </p:cNvPr>
          <p:cNvPicPr>
            <a:picLocks noChangeAspect="1"/>
          </p:cNvPicPr>
          <p:nvPr/>
        </p:nvPicPr>
        <p:blipFill>
          <a:blip r:embed="rId2"/>
          <a:stretch>
            <a:fillRect/>
          </a:stretch>
        </p:blipFill>
        <p:spPr>
          <a:xfrm>
            <a:off x="406634" y="1277878"/>
            <a:ext cx="4596782" cy="5517358"/>
          </a:xfrm>
          <a:prstGeom prst="rect">
            <a:avLst/>
          </a:prstGeom>
        </p:spPr>
      </p:pic>
      <p:pic>
        <p:nvPicPr>
          <p:cNvPr id="11" name="Grafik 10">
            <a:extLst>
              <a:ext uri="{FF2B5EF4-FFF2-40B4-BE49-F238E27FC236}">
                <a16:creationId xmlns:a16="http://schemas.microsoft.com/office/drawing/2014/main" id="{602BFD6A-36A0-00A2-70DE-C3CC6F85F7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33461" y="1236148"/>
            <a:ext cx="2628052" cy="5505966"/>
          </a:xfrm>
          <a:prstGeom prst="rect">
            <a:avLst/>
          </a:prstGeom>
        </p:spPr>
      </p:pic>
      <p:sp>
        <p:nvSpPr>
          <p:cNvPr id="3" name="Textfeld 2">
            <a:extLst>
              <a:ext uri="{FF2B5EF4-FFF2-40B4-BE49-F238E27FC236}">
                <a16:creationId xmlns:a16="http://schemas.microsoft.com/office/drawing/2014/main" id="{09D71D76-E1E6-9C56-2872-BC97F50116D8}"/>
              </a:ext>
            </a:extLst>
          </p:cNvPr>
          <p:cNvSpPr txBox="1"/>
          <p:nvPr/>
        </p:nvSpPr>
        <p:spPr>
          <a:xfrm>
            <a:off x="3409025" y="1148307"/>
            <a:ext cx="1543974" cy="369332"/>
          </a:xfrm>
          <a:prstGeom prst="rect">
            <a:avLst/>
          </a:prstGeom>
          <a:noFill/>
        </p:spPr>
        <p:txBody>
          <a:bodyPr wrap="square">
            <a:spAutoFit/>
          </a:bodyPr>
          <a:lstStyle/>
          <a:p>
            <a:pPr algn="r"/>
            <a:r>
              <a:rPr lang="de-DE" dirty="0"/>
              <a:t>GC4CXFF</a:t>
            </a:r>
            <a:endParaRPr lang="en-DE" dirty="0"/>
          </a:p>
        </p:txBody>
      </p:sp>
      <p:pic>
        <p:nvPicPr>
          <p:cNvPr id="4" name="Grafik 3">
            <a:extLst>
              <a:ext uri="{FF2B5EF4-FFF2-40B4-BE49-F238E27FC236}">
                <a16:creationId xmlns:a16="http://schemas.microsoft.com/office/drawing/2014/main" id="{E96E548A-4FED-2F35-2212-14E4AC22B12A}"/>
              </a:ext>
            </a:extLst>
          </p:cNvPr>
          <p:cNvPicPr>
            <a:picLocks noChangeAspect="1"/>
          </p:cNvPicPr>
          <p:nvPr/>
        </p:nvPicPr>
        <p:blipFill rotWithShape="1">
          <a:blip r:embed="rId4"/>
          <a:srcRect l="91246" t="7258" r="2494" b="88332"/>
          <a:stretch/>
        </p:blipFill>
        <p:spPr>
          <a:xfrm>
            <a:off x="9315464" y="1679729"/>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38437538-4DCB-F407-251B-278476CFDA66}"/>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377791550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C287D0F-9014-4FC6-F304-AED80B394046}"/>
              </a:ext>
            </a:extLst>
          </p:cNvPr>
          <p:cNvPicPr>
            <a:picLocks noChangeAspect="1"/>
          </p:cNvPicPr>
          <p:nvPr/>
        </p:nvPicPr>
        <p:blipFill>
          <a:blip r:embed="rId2"/>
          <a:stretch>
            <a:fillRect/>
          </a:stretch>
        </p:blipFill>
        <p:spPr>
          <a:xfrm>
            <a:off x="460086" y="1301074"/>
            <a:ext cx="4395597" cy="5560034"/>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Piet</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GC5GXWJ</a:t>
            </a:r>
            <a:endParaRPr lang="en-DE" dirty="0"/>
          </a:p>
        </p:txBody>
      </p:sp>
      <p:pic>
        <p:nvPicPr>
          <p:cNvPr id="10" name="Grafik 9">
            <a:extLst>
              <a:ext uri="{FF2B5EF4-FFF2-40B4-BE49-F238E27FC236}">
                <a16:creationId xmlns:a16="http://schemas.microsoft.com/office/drawing/2014/main" id="{61195A69-3E26-FFF8-B5B5-EBABD7FDCCC1}"/>
              </a:ext>
            </a:extLst>
          </p:cNvPr>
          <p:cNvPicPr>
            <a:picLocks noChangeAspect="1"/>
          </p:cNvPicPr>
          <p:nvPr/>
        </p:nvPicPr>
        <p:blipFill>
          <a:blip r:embed="rId3"/>
          <a:stretch>
            <a:fillRect/>
          </a:stretch>
        </p:blipFill>
        <p:spPr>
          <a:xfrm>
            <a:off x="6940006" y="1233488"/>
            <a:ext cx="2621507" cy="5511262"/>
          </a:xfrm>
          <a:prstGeom prst="rect">
            <a:avLst/>
          </a:prstGeom>
        </p:spPr>
      </p:pic>
      <p:pic>
        <p:nvPicPr>
          <p:cNvPr id="4" name="Grafik 3">
            <a:extLst>
              <a:ext uri="{FF2B5EF4-FFF2-40B4-BE49-F238E27FC236}">
                <a16:creationId xmlns:a16="http://schemas.microsoft.com/office/drawing/2014/main" id="{1B863532-F4E9-2462-2DF3-59A5245AE78F}"/>
              </a:ext>
            </a:extLst>
          </p:cNvPr>
          <p:cNvPicPr>
            <a:picLocks noChangeAspect="1"/>
          </p:cNvPicPr>
          <p:nvPr/>
        </p:nvPicPr>
        <p:blipFill rotWithShape="1">
          <a:blip r:embed="rId4"/>
          <a:srcRect l="91246" t="7258" r="2494" b="88332"/>
          <a:stretch/>
        </p:blipFill>
        <p:spPr>
          <a:xfrm>
            <a:off x="9315464" y="1417080"/>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86658F80-7400-52CD-6C85-1ADC915F0A6B}"/>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204789150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Robot Karol</a:t>
            </a:r>
            <a:endParaRPr lang="en-DE" dirty="0"/>
          </a:p>
        </p:txBody>
      </p:sp>
      <p:pic>
        <p:nvPicPr>
          <p:cNvPr id="3" name="Grafik 2">
            <a:extLst>
              <a:ext uri="{FF2B5EF4-FFF2-40B4-BE49-F238E27FC236}">
                <a16:creationId xmlns:a16="http://schemas.microsoft.com/office/drawing/2014/main" id="{F5D2EC90-3713-0805-78F8-135E66C28E13}"/>
              </a:ext>
            </a:extLst>
          </p:cNvPr>
          <p:cNvPicPr>
            <a:picLocks noChangeAspect="1"/>
          </p:cNvPicPr>
          <p:nvPr/>
        </p:nvPicPr>
        <p:blipFill>
          <a:blip r:embed="rId2"/>
          <a:stretch>
            <a:fillRect/>
          </a:stretch>
        </p:blipFill>
        <p:spPr>
          <a:xfrm>
            <a:off x="343649" y="1309145"/>
            <a:ext cx="4499238" cy="5395428"/>
          </a:xfrm>
          <a:prstGeom prst="rect">
            <a:avLst/>
          </a:prstGeom>
        </p:spPr>
      </p:pic>
      <p:pic>
        <p:nvPicPr>
          <p:cNvPr id="6" name="Grafik 5">
            <a:extLst>
              <a:ext uri="{FF2B5EF4-FFF2-40B4-BE49-F238E27FC236}">
                <a16:creationId xmlns:a16="http://schemas.microsoft.com/office/drawing/2014/main" id="{8EA649A0-4C0F-0799-BBB7-ABE66EA46344}"/>
              </a:ext>
            </a:extLst>
          </p:cNvPr>
          <p:cNvPicPr>
            <a:picLocks noChangeAspect="1"/>
          </p:cNvPicPr>
          <p:nvPr/>
        </p:nvPicPr>
        <p:blipFill>
          <a:blip r:embed="rId3"/>
          <a:stretch>
            <a:fillRect/>
          </a:stretch>
        </p:blipFill>
        <p:spPr>
          <a:xfrm>
            <a:off x="6938062" y="1230851"/>
            <a:ext cx="2615411" cy="5511262"/>
          </a:xfrm>
          <a:prstGeom prst="rect">
            <a:avLst/>
          </a:prstGeom>
        </p:spPr>
      </p:pic>
      <p:sp>
        <p:nvSpPr>
          <p:cNvPr id="4" name="Textfeld 3">
            <a:extLst>
              <a:ext uri="{FF2B5EF4-FFF2-40B4-BE49-F238E27FC236}">
                <a16:creationId xmlns:a16="http://schemas.microsoft.com/office/drawing/2014/main" id="{34103B46-310D-9B08-EC9D-8BE1B2B8239B}"/>
              </a:ext>
            </a:extLst>
          </p:cNvPr>
          <p:cNvSpPr txBox="1"/>
          <p:nvPr/>
        </p:nvSpPr>
        <p:spPr>
          <a:xfrm>
            <a:off x="3409025" y="1148307"/>
            <a:ext cx="1543974" cy="369332"/>
          </a:xfrm>
          <a:prstGeom prst="rect">
            <a:avLst/>
          </a:prstGeom>
          <a:noFill/>
        </p:spPr>
        <p:txBody>
          <a:bodyPr wrap="square">
            <a:spAutoFit/>
          </a:bodyPr>
          <a:lstStyle/>
          <a:p>
            <a:pPr algn="r"/>
            <a:r>
              <a:rPr lang="de-DE" dirty="0"/>
              <a:t>GC4ZE0V </a:t>
            </a:r>
            <a:endParaRPr lang="en-DE" dirty="0"/>
          </a:p>
        </p:txBody>
      </p:sp>
      <p:pic>
        <p:nvPicPr>
          <p:cNvPr id="5" name="Grafik 4">
            <a:extLst>
              <a:ext uri="{FF2B5EF4-FFF2-40B4-BE49-F238E27FC236}">
                <a16:creationId xmlns:a16="http://schemas.microsoft.com/office/drawing/2014/main" id="{C37F54FF-2829-1A27-C97B-38ED085B8526}"/>
              </a:ext>
            </a:extLst>
          </p:cNvPr>
          <p:cNvPicPr>
            <a:picLocks noChangeAspect="1"/>
          </p:cNvPicPr>
          <p:nvPr/>
        </p:nvPicPr>
        <p:blipFill rotWithShape="1">
          <a:blip r:embed="rId4"/>
          <a:srcRect l="91246" t="7258" r="2494" b="88332"/>
          <a:stretch/>
        </p:blipFill>
        <p:spPr>
          <a:xfrm>
            <a:off x="9315464" y="1679729"/>
            <a:ext cx="198867" cy="305419"/>
          </a:xfrm>
          <a:prstGeom prst="rect">
            <a:avLst/>
          </a:prstGeom>
        </p:spPr>
      </p:pic>
      <p:pic>
        <p:nvPicPr>
          <p:cNvPr id="7" name="Grafik 6">
            <a:hlinkClick r:id="" action="ppaction://hlinkshowjump?jump=lastslideviewed"/>
            <a:extLst>
              <a:ext uri="{FF2B5EF4-FFF2-40B4-BE49-F238E27FC236}">
                <a16:creationId xmlns:a16="http://schemas.microsoft.com/office/drawing/2014/main" id="{006ED11F-26FC-2F97-E7F2-D3407DF981C6}"/>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351725531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Ersetzen – Buchstabenwerte</a:t>
            </a:r>
            <a:endParaRPr lang="en-DE" dirty="0"/>
          </a:p>
        </p:txBody>
      </p:sp>
      <p:pic>
        <p:nvPicPr>
          <p:cNvPr id="3" name="Grafik 2">
            <a:extLst>
              <a:ext uri="{FF2B5EF4-FFF2-40B4-BE49-F238E27FC236}">
                <a16:creationId xmlns:a16="http://schemas.microsoft.com/office/drawing/2014/main" id="{F3050796-4281-DF68-1B25-64AD9DB27118}"/>
              </a:ext>
            </a:extLst>
          </p:cNvPr>
          <p:cNvPicPr>
            <a:picLocks noChangeAspect="1"/>
          </p:cNvPicPr>
          <p:nvPr/>
        </p:nvPicPr>
        <p:blipFill>
          <a:blip r:embed="rId2"/>
          <a:stretch>
            <a:fillRect/>
          </a:stretch>
        </p:blipFill>
        <p:spPr>
          <a:xfrm>
            <a:off x="362314" y="1233488"/>
            <a:ext cx="4590686" cy="5096698"/>
          </a:xfrm>
          <a:prstGeom prst="rect">
            <a:avLst/>
          </a:prstGeom>
        </p:spPr>
      </p:pic>
      <p:sp>
        <p:nvSpPr>
          <p:cNvPr id="4" name="Textfeld 3">
            <a:extLst>
              <a:ext uri="{FF2B5EF4-FFF2-40B4-BE49-F238E27FC236}">
                <a16:creationId xmlns:a16="http://schemas.microsoft.com/office/drawing/2014/main" id="{5E1F39FF-C53E-0AB2-33D3-2A71C64A3C2C}"/>
              </a:ext>
            </a:extLst>
          </p:cNvPr>
          <p:cNvSpPr txBox="1"/>
          <p:nvPr/>
        </p:nvSpPr>
        <p:spPr>
          <a:xfrm>
            <a:off x="3409025" y="1148307"/>
            <a:ext cx="1543974" cy="369332"/>
          </a:xfrm>
          <a:prstGeom prst="rect">
            <a:avLst/>
          </a:prstGeom>
          <a:noFill/>
        </p:spPr>
        <p:txBody>
          <a:bodyPr wrap="square">
            <a:spAutoFit/>
          </a:bodyPr>
          <a:lstStyle/>
          <a:p>
            <a:pPr algn="r"/>
            <a:r>
              <a:rPr lang="de-DE" dirty="0"/>
              <a:t>GC9CKXM </a:t>
            </a:r>
            <a:endParaRPr lang="en-DE" dirty="0"/>
          </a:p>
        </p:txBody>
      </p:sp>
      <p:pic>
        <p:nvPicPr>
          <p:cNvPr id="5" name="Grafik 4">
            <a:hlinkClick r:id="" action="ppaction://hlinkshowjump?jump=lastslideviewed"/>
            <a:extLst>
              <a:ext uri="{FF2B5EF4-FFF2-40B4-BE49-F238E27FC236}">
                <a16:creationId xmlns:a16="http://schemas.microsoft.com/office/drawing/2014/main" id="{B690C3D5-FDF8-A63E-0085-5B0CF40B43B9}"/>
              </a:ext>
            </a:extLst>
          </p:cNvPr>
          <p:cNvPicPr>
            <a:picLocks noChangeAspect="1"/>
          </p:cNvPicPr>
          <p:nvPr/>
        </p:nvPicPr>
        <p:blipFill>
          <a:blip r:embed="rId3"/>
          <a:stretch>
            <a:fillRect/>
          </a:stretch>
        </p:blipFill>
        <p:spPr>
          <a:xfrm>
            <a:off x="8906169" y="0"/>
            <a:ext cx="999831" cy="999831"/>
          </a:xfrm>
          <a:prstGeom prst="rect">
            <a:avLst/>
          </a:prstGeom>
        </p:spPr>
      </p:pic>
      <p:pic>
        <p:nvPicPr>
          <p:cNvPr id="7" name="Grafik 6">
            <a:extLst>
              <a:ext uri="{FF2B5EF4-FFF2-40B4-BE49-F238E27FC236}">
                <a16:creationId xmlns:a16="http://schemas.microsoft.com/office/drawing/2014/main" id="{A38DDD53-BFA5-4BD9-1B6B-F009C0EEF45D}"/>
              </a:ext>
            </a:extLst>
          </p:cNvPr>
          <p:cNvPicPr>
            <a:picLocks noChangeAspect="1"/>
          </p:cNvPicPr>
          <p:nvPr/>
        </p:nvPicPr>
        <p:blipFill rotWithShape="1">
          <a:blip r:embed="rId4"/>
          <a:srcRect t="3966"/>
          <a:stretch/>
        </p:blipFill>
        <p:spPr>
          <a:xfrm>
            <a:off x="6938509" y="1233488"/>
            <a:ext cx="2623004" cy="5508626"/>
          </a:xfrm>
          <a:prstGeom prst="rect">
            <a:avLst/>
          </a:prstGeom>
        </p:spPr>
      </p:pic>
      <p:pic>
        <p:nvPicPr>
          <p:cNvPr id="14" name="Grafik 13">
            <a:extLst>
              <a:ext uri="{FF2B5EF4-FFF2-40B4-BE49-F238E27FC236}">
                <a16:creationId xmlns:a16="http://schemas.microsoft.com/office/drawing/2014/main" id="{303E77EB-78BA-F4E6-6460-39AC4460CFAB}"/>
              </a:ext>
            </a:extLst>
          </p:cNvPr>
          <p:cNvPicPr>
            <a:picLocks noChangeAspect="1"/>
          </p:cNvPicPr>
          <p:nvPr/>
        </p:nvPicPr>
        <p:blipFill>
          <a:blip r:embed="rId5"/>
          <a:stretch>
            <a:fillRect/>
          </a:stretch>
        </p:blipFill>
        <p:spPr>
          <a:xfrm>
            <a:off x="5503002" y="2083594"/>
            <a:ext cx="2615411" cy="3712786"/>
          </a:xfrm>
          <a:prstGeom prst="rect">
            <a:avLst/>
          </a:prstGeom>
          <a:effectLst>
            <a:outerShdw blurRad="127000" dist="127000" dir="2700000" algn="tl" rotWithShape="0">
              <a:schemeClr val="accent2">
                <a:lumMod val="60000"/>
                <a:lumOff val="40000"/>
                <a:alpha val="40000"/>
              </a:schemeClr>
            </a:outerShdw>
          </a:effectLst>
        </p:spPr>
      </p:pic>
      <p:pic>
        <p:nvPicPr>
          <p:cNvPr id="15" name="Grafik 14">
            <a:extLst>
              <a:ext uri="{FF2B5EF4-FFF2-40B4-BE49-F238E27FC236}">
                <a16:creationId xmlns:a16="http://schemas.microsoft.com/office/drawing/2014/main" id="{A6171141-125C-FDBF-1BB4-A709074D3B9D}"/>
              </a:ext>
            </a:extLst>
          </p:cNvPr>
          <p:cNvPicPr>
            <a:picLocks noChangeAspect="1"/>
          </p:cNvPicPr>
          <p:nvPr/>
        </p:nvPicPr>
        <p:blipFill>
          <a:blip r:embed="rId6"/>
          <a:stretch>
            <a:fillRect/>
          </a:stretch>
        </p:blipFill>
        <p:spPr>
          <a:xfrm>
            <a:off x="6218456" y="3355400"/>
            <a:ext cx="2621507" cy="3145809"/>
          </a:xfrm>
          <a:prstGeom prst="rect">
            <a:avLst/>
          </a:prstGeom>
          <a:effectLst>
            <a:outerShdw blurRad="127000" dist="127000" dir="2700000" algn="tl" rotWithShape="0">
              <a:schemeClr val="accent2">
                <a:lumMod val="60000"/>
                <a:lumOff val="40000"/>
                <a:alpha val="40000"/>
              </a:schemeClr>
            </a:outerShdw>
          </a:effectLst>
        </p:spPr>
      </p:pic>
      <p:pic>
        <p:nvPicPr>
          <p:cNvPr id="6" name="Grafik 5">
            <a:extLst>
              <a:ext uri="{FF2B5EF4-FFF2-40B4-BE49-F238E27FC236}">
                <a16:creationId xmlns:a16="http://schemas.microsoft.com/office/drawing/2014/main" id="{E2750ED6-ADF5-225D-8F29-3EDE220879C8}"/>
              </a:ext>
            </a:extLst>
          </p:cNvPr>
          <p:cNvPicPr>
            <a:picLocks noChangeAspect="1"/>
          </p:cNvPicPr>
          <p:nvPr/>
        </p:nvPicPr>
        <p:blipFill rotWithShape="1">
          <a:blip r:embed="rId7"/>
          <a:srcRect l="91246" t="7258" r="2494" b="88332"/>
          <a:stretch/>
        </p:blipFill>
        <p:spPr>
          <a:xfrm>
            <a:off x="9315464" y="1407353"/>
            <a:ext cx="198867" cy="305419"/>
          </a:xfrm>
          <a:prstGeom prst="rect">
            <a:avLst/>
          </a:prstGeom>
        </p:spPr>
      </p:pic>
      <p:pic>
        <p:nvPicPr>
          <p:cNvPr id="8" name="Grafik 7">
            <a:extLst>
              <a:ext uri="{FF2B5EF4-FFF2-40B4-BE49-F238E27FC236}">
                <a16:creationId xmlns:a16="http://schemas.microsoft.com/office/drawing/2014/main" id="{74890E03-4E33-CE6A-389B-7BE889319638}"/>
              </a:ext>
            </a:extLst>
          </p:cNvPr>
          <p:cNvPicPr>
            <a:picLocks noChangeAspect="1"/>
          </p:cNvPicPr>
          <p:nvPr/>
        </p:nvPicPr>
        <p:blipFill rotWithShape="1">
          <a:blip r:embed="rId7"/>
          <a:srcRect l="91246" t="7258" r="2494" b="88332"/>
          <a:stretch/>
        </p:blipFill>
        <p:spPr>
          <a:xfrm>
            <a:off x="7846587" y="2083594"/>
            <a:ext cx="198867" cy="305419"/>
          </a:xfrm>
          <a:prstGeom prst="rect">
            <a:avLst/>
          </a:prstGeom>
        </p:spPr>
      </p:pic>
      <p:pic>
        <p:nvPicPr>
          <p:cNvPr id="9" name="Grafik 8">
            <a:extLst>
              <a:ext uri="{FF2B5EF4-FFF2-40B4-BE49-F238E27FC236}">
                <a16:creationId xmlns:a16="http://schemas.microsoft.com/office/drawing/2014/main" id="{A33F0D52-69BC-F619-D937-C520615DBB96}"/>
              </a:ext>
            </a:extLst>
          </p:cNvPr>
          <p:cNvPicPr>
            <a:picLocks noChangeAspect="1"/>
          </p:cNvPicPr>
          <p:nvPr/>
        </p:nvPicPr>
        <p:blipFill rotWithShape="1">
          <a:blip r:embed="rId7"/>
          <a:srcRect l="91246" t="7258" r="2494" b="88332"/>
          <a:stretch/>
        </p:blipFill>
        <p:spPr>
          <a:xfrm>
            <a:off x="8568981" y="3355400"/>
            <a:ext cx="198867" cy="305419"/>
          </a:xfrm>
          <a:prstGeom prst="rect">
            <a:avLst/>
          </a:prstGeom>
        </p:spPr>
      </p:pic>
    </p:spTree>
    <p:extLst>
      <p:ext uri="{BB962C8B-B14F-4D97-AF65-F5344CB8AC3E}">
        <p14:creationId xmlns:p14="http://schemas.microsoft.com/office/powerpoint/2010/main" val="218493661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Entensprache</a:t>
            </a:r>
            <a:endParaRPr lang="en-DE" dirty="0"/>
          </a:p>
        </p:txBody>
      </p:sp>
      <p:pic>
        <p:nvPicPr>
          <p:cNvPr id="6" name="Grafik 5">
            <a:extLst>
              <a:ext uri="{FF2B5EF4-FFF2-40B4-BE49-F238E27FC236}">
                <a16:creationId xmlns:a16="http://schemas.microsoft.com/office/drawing/2014/main" id="{D1C3ED91-B456-99A2-9944-BACAA12F050D}"/>
              </a:ext>
            </a:extLst>
          </p:cNvPr>
          <p:cNvPicPr>
            <a:picLocks noChangeAspect="1"/>
          </p:cNvPicPr>
          <p:nvPr/>
        </p:nvPicPr>
        <p:blipFill>
          <a:blip r:embed="rId2"/>
          <a:stretch>
            <a:fillRect/>
          </a:stretch>
        </p:blipFill>
        <p:spPr>
          <a:xfrm>
            <a:off x="413631" y="1313390"/>
            <a:ext cx="4596782" cy="5480779"/>
          </a:xfrm>
          <a:prstGeom prst="rect">
            <a:avLst/>
          </a:prstGeom>
        </p:spPr>
      </p:pic>
      <p:pic>
        <p:nvPicPr>
          <p:cNvPr id="7" name="Grafik 6">
            <a:extLst>
              <a:ext uri="{FF2B5EF4-FFF2-40B4-BE49-F238E27FC236}">
                <a16:creationId xmlns:a16="http://schemas.microsoft.com/office/drawing/2014/main" id="{DF5EB1AE-5982-F50B-1437-22204C8C9647}"/>
              </a:ext>
            </a:extLst>
          </p:cNvPr>
          <p:cNvPicPr>
            <a:picLocks noChangeAspect="1"/>
          </p:cNvPicPr>
          <p:nvPr/>
        </p:nvPicPr>
        <p:blipFill>
          <a:blip r:embed="rId3"/>
          <a:stretch>
            <a:fillRect/>
          </a:stretch>
        </p:blipFill>
        <p:spPr>
          <a:xfrm>
            <a:off x="6952199" y="1233488"/>
            <a:ext cx="2609314" cy="5511262"/>
          </a:xfrm>
          <a:prstGeom prst="rect">
            <a:avLst/>
          </a:prstGeom>
        </p:spPr>
      </p:pic>
      <p:sp>
        <p:nvSpPr>
          <p:cNvPr id="3" name="Textfeld 2">
            <a:extLst>
              <a:ext uri="{FF2B5EF4-FFF2-40B4-BE49-F238E27FC236}">
                <a16:creationId xmlns:a16="http://schemas.microsoft.com/office/drawing/2014/main" id="{8313C5EF-2B25-AD63-C152-671874185E32}"/>
              </a:ext>
            </a:extLst>
          </p:cNvPr>
          <p:cNvSpPr txBox="1"/>
          <p:nvPr/>
        </p:nvSpPr>
        <p:spPr>
          <a:xfrm>
            <a:off x="3409025" y="1148307"/>
            <a:ext cx="1543974" cy="369332"/>
          </a:xfrm>
          <a:prstGeom prst="rect">
            <a:avLst/>
          </a:prstGeom>
          <a:noFill/>
        </p:spPr>
        <p:txBody>
          <a:bodyPr wrap="square">
            <a:spAutoFit/>
          </a:bodyPr>
          <a:lstStyle/>
          <a:p>
            <a:pPr algn="r"/>
            <a:r>
              <a:rPr lang="de-DE" dirty="0"/>
              <a:t>GC9BBNR </a:t>
            </a:r>
            <a:endParaRPr lang="en-DE" dirty="0"/>
          </a:p>
        </p:txBody>
      </p:sp>
      <p:pic>
        <p:nvPicPr>
          <p:cNvPr id="4" name="Grafik 3">
            <a:extLst>
              <a:ext uri="{FF2B5EF4-FFF2-40B4-BE49-F238E27FC236}">
                <a16:creationId xmlns:a16="http://schemas.microsoft.com/office/drawing/2014/main" id="{56868F3D-0971-72C7-191C-DA683BF5C8BE}"/>
              </a:ext>
            </a:extLst>
          </p:cNvPr>
          <p:cNvPicPr>
            <a:picLocks noChangeAspect="1"/>
          </p:cNvPicPr>
          <p:nvPr/>
        </p:nvPicPr>
        <p:blipFill rotWithShape="1">
          <a:blip r:embed="rId4"/>
          <a:srcRect l="91246" t="7258" r="2494" b="88332"/>
          <a:stretch/>
        </p:blipFill>
        <p:spPr>
          <a:xfrm>
            <a:off x="9315464" y="1679729"/>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00C4B158-D52F-8D7D-1F62-57B20F6FB1E7}"/>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4907957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9325F848-73A8-6B20-DE0C-EEBFB8D5668F}"/>
              </a:ext>
            </a:extLst>
          </p:cNvPr>
          <p:cNvPicPr>
            <a:picLocks noChangeAspect="1"/>
          </p:cNvPicPr>
          <p:nvPr/>
        </p:nvPicPr>
        <p:blipFill>
          <a:blip r:embed="rId2"/>
          <a:stretch>
            <a:fillRect/>
          </a:stretch>
        </p:blipFill>
        <p:spPr>
          <a:xfrm>
            <a:off x="482765" y="1350729"/>
            <a:ext cx="4334632" cy="4237087"/>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err="1"/>
              <a:t>Gade</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GCA5PG0</a:t>
            </a:r>
            <a:endParaRPr lang="en-DE" dirty="0"/>
          </a:p>
        </p:txBody>
      </p:sp>
      <p:pic>
        <p:nvPicPr>
          <p:cNvPr id="10" name="Grafik 9">
            <a:extLst>
              <a:ext uri="{FF2B5EF4-FFF2-40B4-BE49-F238E27FC236}">
                <a16:creationId xmlns:a16="http://schemas.microsoft.com/office/drawing/2014/main" id="{7810BE6D-B76F-E3CE-ECFE-87F785A0C4A6}"/>
              </a:ext>
            </a:extLst>
          </p:cNvPr>
          <p:cNvPicPr>
            <a:picLocks noChangeAspect="1"/>
          </p:cNvPicPr>
          <p:nvPr/>
        </p:nvPicPr>
        <p:blipFill>
          <a:blip r:embed="rId3"/>
          <a:stretch>
            <a:fillRect/>
          </a:stretch>
        </p:blipFill>
        <p:spPr>
          <a:xfrm>
            <a:off x="6940006" y="1233488"/>
            <a:ext cx="2621507" cy="5511262"/>
          </a:xfrm>
          <a:prstGeom prst="rect">
            <a:avLst/>
          </a:prstGeom>
        </p:spPr>
      </p:pic>
      <p:pic>
        <p:nvPicPr>
          <p:cNvPr id="16" name="Grafik 15">
            <a:extLst>
              <a:ext uri="{FF2B5EF4-FFF2-40B4-BE49-F238E27FC236}">
                <a16:creationId xmlns:a16="http://schemas.microsoft.com/office/drawing/2014/main" id="{C26E3183-A139-6372-674F-54ED61E1A5EB}"/>
              </a:ext>
            </a:extLst>
          </p:cNvPr>
          <p:cNvPicPr>
            <a:picLocks noChangeAspect="1"/>
          </p:cNvPicPr>
          <p:nvPr/>
        </p:nvPicPr>
        <p:blipFill>
          <a:blip r:embed="rId4"/>
          <a:stretch>
            <a:fillRect/>
          </a:stretch>
        </p:blipFill>
        <p:spPr>
          <a:xfrm>
            <a:off x="413850" y="5593132"/>
            <a:ext cx="3999323" cy="1207113"/>
          </a:xfrm>
          <a:prstGeom prst="rect">
            <a:avLst/>
          </a:prstGeom>
        </p:spPr>
      </p:pic>
      <p:pic>
        <p:nvPicPr>
          <p:cNvPr id="5" name="Grafik 4">
            <a:extLst>
              <a:ext uri="{FF2B5EF4-FFF2-40B4-BE49-F238E27FC236}">
                <a16:creationId xmlns:a16="http://schemas.microsoft.com/office/drawing/2014/main" id="{71B512F9-48AB-BF24-C8EA-8FCBCC2FBC94}"/>
              </a:ext>
            </a:extLst>
          </p:cNvPr>
          <p:cNvPicPr>
            <a:picLocks noChangeAspect="1"/>
          </p:cNvPicPr>
          <p:nvPr/>
        </p:nvPicPr>
        <p:blipFill rotWithShape="1">
          <a:blip r:embed="rId5"/>
          <a:srcRect t="6657" b="59157"/>
          <a:stretch/>
        </p:blipFill>
        <p:spPr>
          <a:xfrm>
            <a:off x="5938245" y="3989119"/>
            <a:ext cx="2604187" cy="1945758"/>
          </a:xfrm>
          <a:prstGeom prst="rect">
            <a:avLst/>
          </a:prstGeom>
          <a:effectLst>
            <a:outerShdw blurRad="127000" dist="127000" dir="2700000" algn="tl" rotWithShape="0">
              <a:schemeClr val="accent2">
                <a:lumMod val="60000"/>
                <a:lumOff val="40000"/>
                <a:alpha val="40000"/>
              </a:schemeClr>
            </a:outerShdw>
          </a:effectLst>
        </p:spPr>
      </p:pic>
      <p:pic>
        <p:nvPicPr>
          <p:cNvPr id="6" name="Grafik 5">
            <a:extLst>
              <a:ext uri="{FF2B5EF4-FFF2-40B4-BE49-F238E27FC236}">
                <a16:creationId xmlns:a16="http://schemas.microsoft.com/office/drawing/2014/main" id="{95D5BFD0-D225-02D4-1A1C-78EB60E41820}"/>
              </a:ext>
            </a:extLst>
          </p:cNvPr>
          <p:cNvPicPr>
            <a:picLocks noChangeAspect="1"/>
          </p:cNvPicPr>
          <p:nvPr/>
        </p:nvPicPr>
        <p:blipFill rotWithShape="1">
          <a:blip r:embed="rId6"/>
          <a:srcRect t="80300" b="11530"/>
          <a:stretch/>
        </p:blipFill>
        <p:spPr>
          <a:xfrm>
            <a:off x="6949337" y="6020698"/>
            <a:ext cx="2619361" cy="466531"/>
          </a:xfrm>
          <a:prstGeom prst="rect">
            <a:avLst/>
          </a:prstGeom>
        </p:spPr>
      </p:pic>
      <p:pic>
        <p:nvPicPr>
          <p:cNvPr id="4" name="Grafik 3">
            <a:extLst>
              <a:ext uri="{FF2B5EF4-FFF2-40B4-BE49-F238E27FC236}">
                <a16:creationId xmlns:a16="http://schemas.microsoft.com/office/drawing/2014/main" id="{1ABF10DF-67AA-F590-2779-6C871496168A}"/>
              </a:ext>
            </a:extLst>
          </p:cNvPr>
          <p:cNvPicPr>
            <a:picLocks noChangeAspect="1"/>
          </p:cNvPicPr>
          <p:nvPr/>
        </p:nvPicPr>
        <p:blipFill rotWithShape="1">
          <a:blip r:embed="rId7"/>
          <a:srcRect l="91246" t="7258" r="2494" b="88332"/>
          <a:stretch/>
        </p:blipFill>
        <p:spPr>
          <a:xfrm>
            <a:off x="9315464" y="1436535"/>
            <a:ext cx="198867" cy="305419"/>
          </a:xfrm>
          <a:prstGeom prst="rect">
            <a:avLst/>
          </a:prstGeom>
        </p:spPr>
      </p:pic>
      <p:pic>
        <p:nvPicPr>
          <p:cNvPr id="7" name="Grafik 6">
            <a:extLst>
              <a:ext uri="{FF2B5EF4-FFF2-40B4-BE49-F238E27FC236}">
                <a16:creationId xmlns:a16="http://schemas.microsoft.com/office/drawing/2014/main" id="{073E8870-EC8B-E6D2-C9B0-60B20A4E777D}"/>
              </a:ext>
            </a:extLst>
          </p:cNvPr>
          <p:cNvPicPr>
            <a:picLocks noChangeAspect="1"/>
          </p:cNvPicPr>
          <p:nvPr/>
        </p:nvPicPr>
        <p:blipFill rotWithShape="1">
          <a:blip r:embed="rId7"/>
          <a:srcRect l="91246" t="7258" r="2494" b="88332"/>
          <a:stretch/>
        </p:blipFill>
        <p:spPr>
          <a:xfrm>
            <a:off x="8244857" y="3989119"/>
            <a:ext cx="198867" cy="305419"/>
          </a:xfrm>
          <a:prstGeom prst="rect">
            <a:avLst/>
          </a:prstGeom>
        </p:spPr>
      </p:pic>
      <p:pic>
        <p:nvPicPr>
          <p:cNvPr id="8" name="Grafik 7">
            <a:hlinkClick r:id="" action="ppaction://hlinkshowjump?jump=lastslideviewed"/>
            <a:extLst>
              <a:ext uri="{FF2B5EF4-FFF2-40B4-BE49-F238E27FC236}">
                <a16:creationId xmlns:a16="http://schemas.microsoft.com/office/drawing/2014/main" id="{AFBE7196-BF2F-264E-926B-B83A147060B1}"/>
              </a:ext>
            </a:extLst>
          </p:cNvPr>
          <p:cNvPicPr>
            <a:picLocks noChangeAspect="1"/>
          </p:cNvPicPr>
          <p:nvPr/>
        </p:nvPicPr>
        <p:blipFill>
          <a:blip r:embed="rId8"/>
          <a:stretch>
            <a:fillRect/>
          </a:stretch>
        </p:blipFill>
        <p:spPr>
          <a:xfrm>
            <a:off x="8906169" y="0"/>
            <a:ext cx="999831" cy="999831"/>
          </a:xfrm>
          <a:prstGeom prst="rect">
            <a:avLst/>
          </a:prstGeom>
        </p:spPr>
      </p:pic>
    </p:spTree>
    <p:extLst>
      <p:ext uri="{BB962C8B-B14F-4D97-AF65-F5344CB8AC3E}">
        <p14:creationId xmlns:p14="http://schemas.microsoft.com/office/powerpoint/2010/main" val="334681022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F0BF31C-DD07-F99B-83DC-610328C7EBE2}"/>
              </a:ext>
            </a:extLst>
          </p:cNvPr>
          <p:cNvPicPr>
            <a:picLocks noChangeAspect="1"/>
          </p:cNvPicPr>
          <p:nvPr/>
        </p:nvPicPr>
        <p:blipFill rotWithShape="1">
          <a:blip r:embed="rId2"/>
          <a:srcRect l="21818" t="7495" r="41538" b="11485"/>
          <a:stretch/>
        </p:blipFill>
        <p:spPr>
          <a:xfrm>
            <a:off x="441117" y="1296029"/>
            <a:ext cx="4348949" cy="5208507"/>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Geocache-Code</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GC8BT4Q</a:t>
            </a:r>
            <a:endParaRPr lang="en-DE" dirty="0"/>
          </a:p>
        </p:txBody>
      </p:sp>
      <p:pic>
        <p:nvPicPr>
          <p:cNvPr id="7" name="Grafik 6">
            <a:extLst>
              <a:ext uri="{FF2B5EF4-FFF2-40B4-BE49-F238E27FC236}">
                <a16:creationId xmlns:a16="http://schemas.microsoft.com/office/drawing/2014/main" id="{AEF003E3-87BC-1165-1892-4F1F215703CB}"/>
              </a:ext>
            </a:extLst>
          </p:cNvPr>
          <p:cNvPicPr>
            <a:picLocks noChangeAspect="1"/>
          </p:cNvPicPr>
          <p:nvPr/>
        </p:nvPicPr>
        <p:blipFill rotWithShape="1">
          <a:blip r:embed="rId3"/>
          <a:srcRect t="3637"/>
          <a:stretch/>
        </p:blipFill>
        <p:spPr>
          <a:xfrm>
            <a:off x="6945109" y="1233487"/>
            <a:ext cx="2611334" cy="5499821"/>
          </a:xfrm>
          <a:prstGeom prst="rect">
            <a:avLst/>
          </a:prstGeom>
        </p:spPr>
      </p:pic>
      <p:pic>
        <p:nvPicPr>
          <p:cNvPr id="12" name="Grafik 11">
            <a:extLst>
              <a:ext uri="{FF2B5EF4-FFF2-40B4-BE49-F238E27FC236}">
                <a16:creationId xmlns:a16="http://schemas.microsoft.com/office/drawing/2014/main" id="{058D3926-CC37-D55E-D43D-8B193DDD06F9}"/>
              </a:ext>
            </a:extLst>
          </p:cNvPr>
          <p:cNvPicPr>
            <a:picLocks noChangeAspect="1"/>
          </p:cNvPicPr>
          <p:nvPr/>
        </p:nvPicPr>
        <p:blipFill rotWithShape="1">
          <a:blip r:embed="rId4"/>
          <a:srcRect t="6378" b="63005"/>
          <a:stretch/>
        </p:blipFill>
        <p:spPr>
          <a:xfrm>
            <a:off x="5851495" y="3251344"/>
            <a:ext cx="2622244" cy="1754765"/>
          </a:xfrm>
          <a:prstGeom prst="rect">
            <a:avLst/>
          </a:prstGeom>
          <a:effectLst>
            <a:outerShdw blurRad="127000" dist="127000" dir="2700000" algn="tl" rotWithShape="0">
              <a:schemeClr val="accent2">
                <a:lumMod val="60000"/>
                <a:lumOff val="40000"/>
                <a:alpha val="40000"/>
              </a:schemeClr>
            </a:outerShdw>
          </a:effectLst>
        </p:spPr>
      </p:pic>
      <p:pic>
        <p:nvPicPr>
          <p:cNvPr id="4" name="Grafik 3">
            <a:extLst>
              <a:ext uri="{FF2B5EF4-FFF2-40B4-BE49-F238E27FC236}">
                <a16:creationId xmlns:a16="http://schemas.microsoft.com/office/drawing/2014/main" id="{053EF3C0-B0E1-FBCA-0406-0FA7FBBA082E}"/>
              </a:ext>
            </a:extLst>
          </p:cNvPr>
          <p:cNvPicPr>
            <a:picLocks noChangeAspect="1"/>
          </p:cNvPicPr>
          <p:nvPr/>
        </p:nvPicPr>
        <p:blipFill rotWithShape="1">
          <a:blip r:embed="rId5"/>
          <a:srcRect l="91246" t="7258" r="2494" b="88332"/>
          <a:stretch/>
        </p:blipFill>
        <p:spPr>
          <a:xfrm>
            <a:off x="8221592" y="3276290"/>
            <a:ext cx="198867" cy="305419"/>
          </a:xfrm>
          <a:prstGeom prst="rect">
            <a:avLst/>
          </a:prstGeom>
        </p:spPr>
      </p:pic>
      <p:pic>
        <p:nvPicPr>
          <p:cNvPr id="5" name="Grafik 4">
            <a:extLst>
              <a:ext uri="{FF2B5EF4-FFF2-40B4-BE49-F238E27FC236}">
                <a16:creationId xmlns:a16="http://schemas.microsoft.com/office/drawing/2014/main" id="{C038C589-AE9D-3DDF-D4F5-B96C5187A969}"/>
              </a:ext>
            </a:extLst>
          </p:cNvPr>
          <p:cNvPicPr>
            <a:picLocks noChangeAspect="1"/>
          </p:cNvPicPr>
          <p:nvPr/>
        </p:nvPicPr>
        <p:blipFill rotWithShape="1">
          <a:blip r:embed="rId5"/>
          <a:srcRect l="91246" t="7258" r="2494" b="88332"/>
          <a:stretch/>
        </p:blipFill>
        <p:spPr>
          <a:xfrm>
            <a:off x="9285472" y="1446265"/>
            <a:ext cx="198867" cy="305419"/>
          </a:xfrm>
          <a:prstGeom prst="rect">
            <a:avLst/>
          </a:prstGeom>
        </p:spPr>
      </p:pic>
      <p:pic>
        <p:nvPicPr>
          <p:cNvPr id="6" name="Grafik 5">
            <a:hlinkClick r:id="" action="ppaction://hlinkshowjump?jump=lastslideviewed"/>
            <a:extLst>
              <a:ext uri="{FF2B5EF4-FFF2-40B4-BE49-F238E27FC236}">
                <a16:creationId xmlns:a16="http://schemas.microsoft.com/office/drawing/2014/main" id="{1F405C10-579D-18FD-A2CC-E19B8F9473C5}"/>
              </a:ext>
            </a:extLst>
          </p:cNvPr>
          <p:cNvPicPr>
            <a:picLocks noChangeAspect="1"/>
          </p:cNvPicPr>
          <p:nvPr/>
        </p:nvPicPr>
        <p:blipFill>
          <a:blip r:embed="rId6"/>
          <a:stretch>
            <a:fillRect/>
          </a:stretch>
        </p:blipFill>
        <p:spPr>
          <a:xfrm>
            <a:off x="8906169" y="0"/>
            <a:ext cx="999831" cy="999831"/>
          </a:xfrm>
          <a:prstGeom prst="rect">
            <a:avLst/>
          </a:prstGeom>
        </p:spPr>
      </p:pic>
    </p:spTree>
    <p:extLst>
      <p:ext uri="{BB962C8B-B14F-4D97-AF65-F5344CB8AC3E}">
        <p14:creationId xmlns:p14="http://schemas.microsoft.com/office/powerpoint/2010/main" val="124326533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328312A7-6E54-3379-CED4-12EEF4ABB83E}"/>
              </a:ext>
            </a:extLst>
          </p:cNvPr>
          <p:cNvPicPr>
            <a:picLocks noChangeAspect="1"/>
          </p:cNvPicPr>
          <p:nvPr/>
        </p:nvPicPr>
        <p:blipFill rotWithShape="1">
          <a:blip r:embed="rId2"/>
          <a:srcRect l="22298" t="8080" r="40779" b="7166"/>
          <a:stretch/>
        </p:blipFill>
        <p:spPr>
          <a:xfrm>
            <a:off x="453385" y="1340457"/>
            <a:ext cx="4358843" cy="5377906"/>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err="1"/>
              <a:t>Gronsfeld</a:t>
            </a:r>
            <a:endParaRPr lang="en-DE" dirty="0"/>
          </a:p>
        </p:txBody>
      </p:sp>
      <p:sp>
        <p:nvSpPr>
          <p:cNvPr id="4" name="Textfeld 3">
            <a:extLst>
              <a:ext uri="{FF2B5EF4-FFF2-40B4-BE49-F238E27FC236}">
                <a16:creationId xmlns:a16="http://schemas.microsoft.com/office/drawing/2014/main" id="{23486E0F-4DA3-E24F-AED0-254E7E2C1C15}"/>
              </a:ext>
            </a:extLst>
          </p:cNvPr>
          <p:cNvSpPr txBox="1"/>
          <p:nvPr/>
        </p:nvSpPr>
        <p:spPr>
          <a:xfrm>
            <a:off x="3788283" y="1148307"/>
            <a:ext cx="1164716" cy="369332"/>
          </a:xfrm>
          <a:prstGeom prst="rect">
            <a:avLst/>
          </a:prstGeom>
          <a:noFill/>
        </p:spPr>
        <p:txBody>
          <a:bodyPr wrap="square">
            <a:spAutoFit/>
          </a:bodyPr>
          <a:lstStyle/>
          <a:p>
            <a:pPr algn="r"/>
            <a:r>
              <a:rPr lang="de-DE" dirty="0"/>
              <a:t>GC68T0E</a:t>
            </a:r>
            <a:endParaRPr lang="en-DE" dirty="0"/>
          </a:p>
        </p:txBody>
      </p:sp>
      <p:pic>
        <p:nvPicPr>
          <p:cNvPr id="7" name="Grafik 6">
            <a:extLst>
              <a:ext uri="{FF2B5EF4-FFF2-40B4-BE49-F238E27FC236}">
                <a16:creationId xmlns:a16="http://schemas.microsoft.com/office/drawing/2014/main" id="{08F68C2B-5869-7604-2FB6-55BE4FB4FE03}"/>
              </a:ext>
            </a:extLst>
          </p:cNvPr>
          <p:cNvPicPr>
            <a:picLocks noChangeAspect="1"/>
          </p:cNvPicPr>
          <p:nvPr/>
        </p:nvPicPr>
        <p:blipFill rotWithShape="1">
          <a:blip r:embed="rId3"/>
          <a:srcRect t="3273"/>
          <a:stretch/>
        </p:blipFill>
        <p:spPr>
          <a:xfrm>
            <a:off x="6932613" y="1196975"/>
            <a:ext cx="2628900" cy="5545138"/>
          </a:xfrm>
          <a:prstGeom prst="rect">
            <a:avLst/>
          </a:prstGeom>
        </p:spPr>
      </p:pic>
    </p:spTree>
    <p:extLst>
      <p:ext uri="{BB962C8B-B14F-4D97-AF65-F5344CB8AC3E}">
        <p14:creationId xmlns:p14="http://schemas.microsoft.com/office/powerpoint/2010/main" val="297326953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A62873B6-C9F7-1B3A-E293-4F3259394F7C}"/>
              </a:ext>
            </a:extLst>
          </p:cNvPr>
          <p:cNvPicPr>
            <a:picLocks noChangeAspect="1"/>
          </p:cNvPicPr>
          <p:nvPr/>
        </p:nvPicPr>
        <p:blipFill>
          <a:blip r:embed="rId3"/>
          <a:stretch>
            <a:fillRect/>
          </a:stretch>
        </p:blipFill>
        <p:spPr>
          <a:xfrm>
            <a:off x="384755" y="1254916"/>
            <a:ext cx="4462659" cy="5614903"/>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Hoch-Runter-Links-Rechts</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GC8PJEQ</a:t>
            </a:r>
            <a:endParaRPr lang="en-DE" dirty="0"/>
          </a:p>
        </p:txBody>
      </p:sp>
      <p:pic>
        <p:nvPicPr>
          <p:cNvPr id="13" name="Grafik 12">
            <a:extLst>
              <a:ext uri="{FF2B5EF4-FFF2-40B4-BE49-F238E27FC236}">
                <a16:creationId xmlns:a16="http://schemas.microsoft.com/office/drawing/2014/main" id="{45C4BBC9-632C-31FB-C2B9-7F9F739A96C2}"/>
              </a:ext>
            </a:extLst>
          </p:cNvPr>
          <p:cNvPicPr>
            <a:picLocks noChangeAspect="1"/>
          </p:cNvPicPr>
          <p:nvPr/>
        </p:nvPicPr>
        <p:blipFill>
          <a:blip r:embed="rId4"/>
          <a:stretch>
            <a:fillRect/>
          </a:stretch>
        </p:blipFill>
        <p:spPr>
          <a:xfrm>
            <a:off x="6940188" y="1230851"/>
            <a:ext cx="2621507" cy="5511262"/>
          </a:xfrm>
          <a:prstGeom prst="rect">
            <a:avLst/>
          </a:prstGeom>
        </p:spPr>
      </p:pic>
      <p:pic>
        <p:nvPicPr>
          <p:cNvPr id="4" name="Grafik 3">
            <a:extLst>
              <a:ext uri="{FF2B5EF4-FFF2-40B4-BE49-F238E27FC236}">
                <a16:creationId xmlns:a16="http://schemas.microsoft.com/office/drawing/2014/main" id="{E001F685-5B8A-878D-D297-6376F73E9781}"/>
              </a:ext>
            </a:extLst>
          </p:cNvPr>
          <p:cNvPicPr>
            <a:picLocks noChangeAspect="1"/>
          </p:cNvPicPr>
          <p:nvPr/>
        </p:nvPicPr>
        <p:blipFill rotWithShape="1">
          <a:blip r:embed="rId5"/>
          <a:srcRect l="91246" t="7258" r="2494" b="88332"/>
          <a:stretch/>
        </p:blipFill>
        <p:spPr>
          <a:xfrm>
            <a:off x="9315464" y="1679729"/>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5035991F-9D8C-CF7A-BB92-1AA675C5DDB4}"/>
              </a:ext>
            </a:extLst>
          </p:cNvPr>
          <p:cNvPicPr>
            <a:picLocks noChangeAspect="1"/>
          </p:cNvPicPr>
          <p:nvPr/>
        </p:nvPicPr>
        <p:blipFill>
          <a:blip r:embed="rId6"/>
          <a:stretch>
            <a:fillRect/>
          </a:stretch>
        </p:blipFill>
        <p:spPr>
          <a:xfrm>
            <a:off x="8906169" y="0"/>
            <a:ext cx="999831" cy="999831"/>
          </a:xfrm>
          <a:prstGeom prst="rect">
            <a:avLst/>
          </a:prstGeom>
        </p:spPr>
      </p:pic>
    </p:spTree>
    <p:extLst>
      <p:ext uri="{BB962C8B-B14F-4D97-AF65-F5344CB8AC3E}">
        <p14:creationId xmlns:p14="http://schemas.microsoft.com/office/powerpoint/2010/main" val="5604828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43BA3E92-C6B8-2DC5-08F6-917052E9598B}"/>
              </a:ext>
            </a:extLst>
          </p:cNvPr>
          <p:cNvPicPr>
            <a:picLocks noChangeAspect="1"/>
          </p:cNvPicPr>
          <p:nvPr/>
        </p:nvPicPr>
        <p:blipFill>
          <a:blip r:embed="rId3"/>
          <a:stretch>
            <a:fillRect/>
          </a:stretch>
        </p:blipFill>
        <p:spPr>
          <a:xfrm>
            <a:off x="437462" y="1288369"/>
            <a:ext cx="4468755" cy="5566130"/>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Hoch-Runter-Links-Rechts</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GC9K0X7</a:t>
            </a:r>
            <a:endParaRPr lang="en-DE" dirty="0"/>
          </a:p>
        </p:txBody>
      </p:sp>
      <p:pic>
        <p:nvPicPr>
          <p:cNvPr id="8" name="Grafik 7">
            <a:extLst>
              <a:ext uri="{FF2B5EF4-FFF2-40B4-BE49-F238E27FC236}">
                <a16:creationId xmlns:a16="http://schemas.microsoft.com/office/drawing/2014/main" id="{C70489A1-689D-3906-5B8D-87A9049951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2507" y="2434681"/>
            <a:ext cx="1833846" cy="4008075"/>
          </a:xfrm>
          <a:prstGeom prst="rect">
            <a:avLst/>
          </a:prstGeom>
        </p:spPr>
      </p:pic>
      <p:pic>
        <p:nvPicPr>
          <p:cNvPr id="12" name="Grafik 11">
            <a:extLst>
              <a:ext uri="{FF2B5EF4-FFF2-40B4-BE49-F238E27FC236}">
                <a16:creationId xmlns:a16="http://schemas.microsoft.com/office/drawing/2014/main" id="{E2D7BFDA-A7D2-4419-CB6D-7B149A267FEE}"/>
              </a:ext>
            </a:extLst>
          </p:cNvPr>
          <p:cNvPicPr>
            <a:picLocks noChangeAspect="1"/>
          </p:cNvPicPr>
          <p:nvPr/>
        </p:nvPicPr>
        <p:blipFill>
          <a:blip r:embed="rId5"/>
          <a:stretch>
            <a:fillRect/>
          </a:stretch>
        </p:blipFill>
        <p:spPr>
          <a:xfrm>
            <a:off x="6927813" y="1233488"/>
            <a:ext cx="2633700" cy="5535648"/>
          </a:xfrm>
          <a:prstGeom prst="rect">
            <a:avLst/>
          </a:prstGeom>
        </p:spPr>
      </p:pic>
      <p:pic>
        <p:nvPicPr>
          <p:cNvPr id="4" name="Grafik 3">
            <a:extLst>
              <a:ext uri="{FF2B5EF4-FFF2-40B4-BE49-F238E27FC236}">
                <a16:creationId xmlns:a16="http://schemas.microsoft.com/office/drawing/2014/main" id="{564CB07A-5995-7CDE-7CCF-8AD381BA4B0F}"/>
              </a:ext>
            </a:extLst>
          </p:cNvPr>
          <p:cNvPicPr>
            <a:picLocks noChangeAspect="1"/>
          </p:cNvPicPr>
          <p:nvPr/>
        </p:nvPicPr>
        <p:blipFill rotWithShape="1">
          <a:blip r:embed="rId6"/>
          <a:srcRect l="91246" t="7258" r="2494" b="88332"/>
          <a:stretch/>
        </p:blipFill>
        <p:spPr>
          <a:xfrm>
            <a:off x="9315464" y="1679729"/>
            <a:ext cx="198867" cy="305419"/>
          </a:xfrm>
          <a:prstGeom prst="rect">
            <a:avLst/>
          </a:prstGeom>
        </p:spPr>
      </p:pic>
      <p:pic>
        <p:nvPicPr>
          <p:cNvPr id="5" name="Grafik 4">
            <a:extLst>
              <a:ext uri="{FF2B5EF4-FFF2-40B4-BE49-F238E27FC236}">
                <a16:creationId xmlns:a16="http://schemas.microsoft.com/office/drawing/2014/main" id="{C8E00A97-EF26-1AEC-884C-7DA1D90C01B4}"/>
              </a:ext>
            </a:extLst>
          </p:cNvPr>
          <p:cNvPicPr>
            <a:picLocks noChangeAspect="1"/>
          </p:cNvPicPr>
          <p:nvPr/>
        </p:nvPicPr>
        <p:blipFill rotWithShape="1">
          <a:blip r:embed="rId6"/>
          <a:srcRect l="91246" t="7258" r="2494" b="88332"/>
          <a:stretch/>
        </p:blipFill>
        <p:spPr>
          <a:xfrm>
            <a:off x="5047254" y="2872989"/>
            <a:ext cx="175183" cy="269045"/>
          </a:xfrm>
          <a:prstGeom prst="rect">
            <a:avLst/>
          </a:prstGeom>
        </p:spPr>
      </p:pic>
      <p:pic>
        <p:nvPicPr>
          <p:cNvPr id="6" name="Grafik 5">
            <a:hlinkClick r:id="" action="ppaction://hlinkshowjump?jump=lastslideviewed"/>
            <a:extLst>
              <a:ext uri="{FF2B5EF4-FFF2-40B4-BE49-F238E27FC236}">
                <a16:creationId xmlns:a16="http://schemas.microsoft.com/office/drawing/2014/main" id="{6AEEFDAD-AF3F-7887-35F7-69FD42D96B88}"/>
              </a:ext>
            </a:extLst>
          </p:cNvPr>
          <p:cNvPicPr>
            <a:picLocks noChangeAspect="1"/>
          </p:cNvPicPr>
          <p:nvPr/>
        </p:nvPicPr>
        <p:blipFill>
          <a:blip r:embed="rId7"/>
          <a:stretch>
            <a:fillRect/>
          </a:stretch>
        </p:blipFill>
        <p:spPr>
          <a:xfrm>
            <a:off x="8906169" y="0"/>
            <a:ext cx="999831" cy="999831"/>
          </a:xfrm>
          <a:prstGeom prst="rect">
            <a:avLst/>
          </a:prstGeom>
        </p:spPr>
      </p:pic>
    </p:spTree>
    <p:extLst>
      <p:ext uri="{BB962C8B-B14F-4D97-AF65-F5344CB8AC3E}">
        <p14:creationId xmlns:p14="http://schemas.microsoft.com/office/powerpoint/2010/main" val="3043916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Die Einstellungen</a:t>
            </a:r>
            <a:endParaRPr lang="en-DE" dirty="0"/>
          </a:p>
        </p:txBody>
      </p:sp>
      <p:pic>
        <p:nvPicPr>
          <p:cNvPr id="11" name="Grafik 10">
            <a:extLst>
              <a:ext uri="{FF2B5EF4-FFF2-40B4-BE49-F238E27FC236}">
                <a16:creationId xmlns:a16="http://schemas.microsoft.com/office/drawing/2014/main" id="{FD3BD4A8-0EA4-2DAD-C87D-6CEABB5354D1}"/>
              </a:ext>
            </a:extLst>
          </p:cNvPr>
          <p:cNvPicPr>
            <a:picLocks noChangeAspect="1"/>
          </p:cNvPicPr>
          <p:nvPr/>
        </p:nvPicPr>
        <p:blipFill rotWithShape="1">
          <a:blip r:embed="rId2"/>
          <a:srcRect t="3329"/>
          <a:stretch/>
        </p:blipFill>
        <p:spPr>
          <a:xfrm>
            <a:off x="351653" y="1376363"/>
            <a:ext cx="2188347" cy="4499238"/>
          </a:xfrm>
          <a:prstGeom prst="rect">
            <a:avLst/>
          </a:prstGeom>
        </p:spPr>
      </p:pic>
      <p:pic>
        <p:nvPicPr>
          <p:cNvPr id="24" name="Grafik 23">
            <a:extLst>
              <a:ext uri="{FF2B5EF4-FFF2-40B4-BE49-F238E27FC236}">
                <a16:creationId xmlns:a16="http://schemas.microsoft.com/office/drawing/2014/main" id="{76CF7B09-9E23-7DBF-BDF7-6E52EB6797A2}"/>
              </a:ext>
            </a:extLst>
          </p:cNvPr>
          <p:cNvPicPr>
            <a:picLocks noChangeAspect="1"/>
          </p:cNvPicPr>
          <p:nvPr/>
        </p:nvPicPr>
        <p:blipFill rotWithShape="1">
          <a:blip r:embed="rId3"/>
          <a:srcRect t="3273"/>
          <a:stretch/>
        </p:blipFill>
        <p:spPr>
          <a:xfrm>
            <a:off x="2695498" y="1376363"/>
            <a:ext cx="2159000" cy="4500563"/>
          </a:xfrm>
          <a:prstGeom prst="rect">
            <a:avLst/>
          </a:prstGeom>
        </p:spPr>
      </p:pic>
      <p:pic>
        <p:nvPicPr>
          <p:cNvPr id="25" name="Grafik 24">
            <a:extLst>
              <a:ext uri="{FF2B5EF4-FFF2-40B4-BE49-F238E27FC236}">
                <a16:creationId xmlns:a16="http://schemas.microsoft.com/office/drawing/2014/main" id="{DC329EC0-357E-4775-25F2-E3F4A7DD48C0}"/>
              </a:ext>
            </a:extLst>
          </p:cNvPr>
          <p:cNvPicPr>
            <a:picLocks noChangeAspect="1"/>
          </p:cNvPicPr>
          <p:nvPr/>
        </p:nvPicPr>
        <p:blipFill rotWithShape="1">
          <a:blip r:embed="rId4"/>
          <a:srcRect t="3428"/>
          <a:stretch/>
        </p:blipFill>
        <p:spPr>
          <a:xfrm>
            <a:off x="5044507" y="1376363"/>
            <a:ext cx="2159000" cy="4500562"/>
          </a:xfrm>
          <a:prstGeom prst="rect">
            <a:avLst/>
          </a:prstGeom>
        </p:spPr>
      </p:pic>
      <p:pic>
        <p:nvPicPr>
          <p:cNvPr id="26" name="Grafik 25">
            <a:extLst>
              <a:ext uri="{FF2B5EF4-FFF2-40B4-BE49-F238E27FC236}">
                <a16:creationId xmlns:a16="http://schemas.microsoft.com/office/drawing/2014/main" id="{9B93CCD5-C63B-5F2F-A187-E751BBEDBC85}"/>
              </a:ext>
            </a:extLst>
          </p:cNvPr>
          <p:cNvPicPr>
            <a:picLocks noChangeAspect="1"/>
          </p:cNvPicPr>
          <p:nvPr/>
        </p:nvPicPr>
        <p:blipFill rotWithShape="1">
          <a:blip r:embed="rId5"/>
          <a:srcRect t="3408"/>
          <a:stretch/>
        </p:blipFill>
        <p:spPr>
          <a:xfrm>
            <a:off x="7402513" y="1376363"/>
            <a:ext cx="2159000" cy="4488713"/>
          </a:xfrm>
          <a:prstGeom prst="rect">
            <a:avLst/>
          </a:prstGeom>
        </p:spPr>
      </p:pic>
    </p:spTree>
    <p:extLst>
      <p:ext uri="{BB962C8B-B14F-4D97-AF65-F5344CB8AC3E}">
        <p14:creationId xmlns:p14="http://schemas.microsoft.com/office/powerpoint/2010/main" val="353093082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Hoch-Runter-Links-Rechts</a:t>
            </a:r>
            <a:endParaRPr lang="en-DE" dirty="0"/>
          </a:p>
        </p:txBody>
      </p:sp>
      <p:pic>
        <p:nvPicPr>
          <p:cNvPr id="4" name="Grafik 3">
            <a:extLst>
              <a:ext uri="{FF2B5EF4-FFF2-40B4-BE49-F238E27FC236}">
                <a16:creationId xmlns:a16="http://schemas.microsoft.com/office/drawing/2014/main" id="{9C6634F6-13C1-C228-6C9A-7CC54272CA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30098" y="1234444"/>
            <a:ext cx="2621974" cy="5507669"/>
          </a:xfrm>
          <a:prstGeom prst="rect">
            <a:avLst/>
          </a:prstGeom>
        </p:spPr>
      </p:pic>
      <p:pic>
        <p:nvPicPr>
          <p:cNvPr id="5" name="Grafik 4">
            <a:extLst>
              <a:ext uri="{FF2B5EF4-FFF2-40B4-BE49-F238E27FC236}">
                <a16:creationId xmlns:a16="http://schemas.microsoft.com/office/drawing/2014/main" id="{163EAA62-7113-171B-298E-F398E0DB94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9440" y="1305468"/>
            <a:ext cx="4507347" cy="5192989"/>
          </a:xfrm>
          <a:prstGeom prst="rect">
            <a:avLst/>
          </a:prstGeom>
        </p:spPr>
      </p:pic>
      <p:sp>
        <p:nvSpPr>
          <p:cNvPr id="6" name="Textfeld 5">
            <a:extLst>
              <a:ext uri="{FF2B5EF4-FFF2-40B4-BE49-F238E27FC236}">
                <a16:creationId xmlns:a16="http://schemas.microsoft.com/office/drawing/2014/main" id="{53917990-27A6-6E26-934B-FE37F2C7B45E}"/>
              </a:ext>
            </a:extLst>
          </p:cNvPr>
          <p:cNvSpPr txBox="1"/>
          <p:nvPr/>
        </p:nvSpPr>
        <p:spPr>
          <a:xfrm>
            <a:off x="3409025" y="1148307"/>
            <a:ext cx="1543974" cy="369332"/>
          </a:xfrm>
          <a:prstGeom prst="rect">
            <a:avLst/>
          </a:prstGeom>
          <a:noFill/>
        </p:spPr>
        <p:txBody>
          <a:bodyPr wrap="square">
            <a:spAutoFit/>
          </a:bodyPr>
          <a:lstStyle/>
          <a:p>
            <a:pPr algn="r"/>
            <a:r>
              <a:rPr lang="de-DE" dirty="0"/>
              <a:t>GC5QNK6 </a:t>
            </a:r>
            <a:endParaRPr lang="en-DE" dirty="0"/>
          </a:p>
        </p:txBody>
      </p:sp>
      <p:pic>
        <p:nvPicPr>
          <p:cNvPr id="3" name="Grafik 2">
            <a:extLst>
              <a:ext uri="{FF2B5EF4-FFF2-40B4-BE49-F238E27FC236}">
                <a16:creationId xmlns:a16="http://schemas.microsoft.com/office/drawing/2014/main" id="{BF6ED85E-D19D-7CB3-ED07-C02AEB8BD559}"/>
              </a:ext>
            </a:extLst>
          </p:cNvPr>
          <p:cNvPicPr>
            <a:picLocks noChangeAspect="1"/>
          </p:cNvPicPr>
          <p:nvPr/>
        </p:nvPicPr>
        <p:blipFill rotWithShape="1">
          <a:blip r:embed="rId4"/>
          <a:srcRect l="91246" t="7258" r="2494" b="88332"/>
          <a:stretch/>
        </p:blipFill>
        <p:spPr>
          <a:xfrm>
            <a:off x="9315464" y="1679729"/>
            <a:ext cx="198867" cy="305419"/>
          </a:xfrm>
          <a:prstGeom prst="rect">
            <a:avLst/>
          </a:prstGeom>
        </p:spPr>
      </p:pic>
      <p:pic>
        <p:nvPicPr>
          <p:cNvPr id="7" name="Grafik 6">
            <a:hlinkClick r:id="" action="ppaction://hlinkshowjump?jump=lastslideviewed"/>
            <a:extLst>
              <a:ext uri="{FF2B5EF4-FFF2-40B4-BE49-F238E27FC236}">
                <a16:creationId xmlns:a16="http://schemas.microsoft.com/office/drawing/2014/main" id="{72668F97-AAE4-7D32-590F-5ADD429EE01B}"/>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417088739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2BD48210-B319-784F-6A6A-3DD2F6CB2C2B}"/>
              </a:ext>
            </a:extLst>
          </p:cNvPr>
          <p:cNvPicPr>
            <a:picLocks noChangeAspect="1"/>
          </p:cNvPicPr>
          <p:nvPr/>
        </p:nvPicPr>
        <p:blipFill>
          <a:blip r:embed="rId2"/>
          <a:stretch>
            <a:fillRect/>
          </a:stretch>
        </p:blipFill>
        <p:spPr>
          <a:xfrm>
            <a:off x="410624" y="1340096"/>
            <a:ext cx="4456562" cy="5267401"/>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Houdini</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GC7J4YA</a:t>
            </a:r>
            <a:endParaRPr lang="en-DE" dirty="0"/>
          </a:p>
        </p:txBody>
      </p:sp>
      <p:pic>
        <p:nvPicPr>
          <p:cNvPr id="6" name="Grafik 5">
            <a:extLst>
              <a:ext uri="{FF2B5EF4-FFF2-40B4-BE49-F238E27FC236}">
                <a16:creationId xmlns:a16="http://schemas.microsoft.com/office/drawing/2014/main" id="{F5F2532D-28EC-E045-E33B-52D039BADA42}"/>
              </a:ext>
            </a:extLst>
          </p:cNvPr>
          <p:cNvPicPr>
            <a:picLocks noChangeAspect="1"/>
          </p:cNvPicPr>
          <p:nvPr/>
        </p:nvPicPr>
        <p:blipFill rotWithShape="1">
          <a:blip r:embed="rId3"/>
          <a:srcRect t="3878"/>
          <a:stretch/>
        </p:blipFill>
        <p:spPr>
          <a:xfrm>
            <a:off x="6935256" y="1233488"/>
            <a:ext cx="2622077" cy="5508625"/>
          </a:xfrm>
          <a:prstGeom prst="rect">
            <a:avLst/>
          </a:prstGeom>
        </p:spPr>
      </p:pic>
      <p:pic>
        <p:nvPicPr>
          <p:cNvPr id="12" name="Grafik 11">
            <a:extLst>
              <a:ext uri="{FF2B5EF4-FFF2-40B4-BE49-F238E27FC236}">
                <a16:creationId xmlns:a16="http://schemas.microsoft.com/office/drawing/2014/main" id="{A01815A5-A203-946E-AE15-CD35019C9580}"/>
              </a:ext>
            </a:extLst>
          </p:cNvPr>
          <p:cNvPicPr>
            <a:picLocks noChangeAspect="1"/>
          </p:cNvPicPr>
          <p:nvPr/>
        </p:nvPicPr>
        <p:blipFill>
          <a:blip r:embed="rId4"/>
          <a:stretch>
            <a:fillRect/>
          </a:stretch>
        </p:blipFill>
        <p:spPr>
          <a:xfrm>
            <a:off x="5299383" y="2451394"/>
            <a:ext cx="2621507" cy="2914141"/>
          </a:xfrm>
          <a:prstGeom prst="rect">
            <a:avLst/>
          </a:prstGeom>
          <a:effectLst>
            <a:outerShdw blurRad="127000" dist="127000" dir="2700000" algn="tl" rotWithShape="0">
              <a:schemeClr val="accent2">
                <a:lumMod val="60000"/>
                <a:lumOff val="40000"/>
                <a:alpha val="40000"/>
              </a:schemeClr>
            </a:outerShdw>
          </a:effectLst>
        </p:spPr>
      </p:pic>
      <p:pic>
        <p:nvPicPr>
          <p:cNvPr id="11" name="Grafik 10">
            <a:extLst>
              <a:ext uri="{FF2B5EF4-FFF2-40B4-BE49-F238E27FC236}">
                <a16:creationId xmlns:a16="http://schemas.microsoft.com/office/drawing/2014/main" id="{B0FDB21D-DB43-8FDF-9F6A-360A548D3FA3}"/>
              </a:ext>
            </a:extLst>
          </p:cNvPr>
          <p:cNvPicPr>
            <a:picLocks noChangeAspect="1"/>
          </p:cNvPicPr>
          <p:nvPr/>
        </p:nvPicPr>
        <p:blipFill>
          <a:blip r:embed="rId5"/>
          <a:stretch>
            <a:fillRect/>
          </a:stretch>
        </p:blipFill>
        <p:spPr>
          <a:xfrm>
            <a:off x="6311019" y="4314673"/>
            <a:ext cx="2621507" cy="2292295"/>
          </a:xfrm>
          <a:prstGeom prst="rect">
            <a:avLst/>
          </a:prstGeom>
          <a:effectLst>
            <a:outerShdw blurRad="127000" dist="127000" dir="2700000" algn="tl" rotWithShape="0">
              <a:schemeClr val="accent2">
                <a:lumMod val="60000"/>
                <a:lumOff val="40000"/>
                <a:alpha val="40000"/>
              </a:schemeClr>
            </a:outerShdw>
          </a:effectLst>
        </p:spPr>
      </p:pic>
      <p:pic>
        <p:nvPicPr>
          <p:cNvPr id="4" name="Grafik 3">
            <a:extLst>
              <a:ext uri="{FF2B5EF4-FFF2-40B4-BE49-F238E27FC236}">
                <a16:creationId xmlns:a16="http://schemas.microsoft.com/office/drawing/2014/main" id="{4EA04C79-685B-E5FC-135D-F93447CCB55D}"/>
              </a:ext>
            </a:extLst>
          </p:cNvPr>
          <p:cNvPicPr>
            <a:picLocks noChangeAspect="1"/>
          </p:cNvPicPr>
          <p:nvPr/>
        </p:nvPicPr>
        <p:blipFill rotWithShape="1">
          <a:blip r:embed="rId6"/>
          <a:srcRect l="91246" t="7258" r="2494" b="88332"/>
          <a:stretch/>
        </p:blipFill>
        <p:spPr>
          <a:xfrm>
            <a:off x="9296509" y="1377478"/>
            <a:ext cx="198867" cy="305419"/>
          </a:xfrm>
          <a:prstGeom prst="rect">
            <a:avLst/>
          </a:prstGeom>
        </p:spPr>
      </p:pic>
      <p:pic>
        <p:nvPicPr>
          <p:cNvPr id="5" name="Grafik 4">
            <a:extLst>
              <a:ext uri="{FF2B5EF4-FFF2-40B4-BE49-F238E27FC236}">
                <a16:creationId xmlns:a16="http://schemas.microsoft.com/office/drawing/2014/main" id="{E2F096D5-AF57-6011-647B-A3A9B1415A8F}"/>
              </a:ext>
            </a:extLst>
          </p:cNvPr>
          <p:cNvPicPr>
            <a:picLocks noChangeAspect="1"/>
          </p:cNvPicPr>
          <p:nvPr/>
        </p:nvPicPr>
        <p:blipFill rotWithShape="1">
          <a:blip r:embed="rId6"/>
          <a:srcRect l="91246" t="7258" r="2494" b="88332"/>
          <a:stretch/>
        </p:blipFill>
        <p:spPr>
          <a:xfrm>
            <a:off x="8639678" y="4314673"/>
            <a:ext cx="198867" cy="305419"/>
          </a:xfrm>
          <a:prstGeom prst="rect">
            <a:avLst/>
          </a:prstGeom>
        </p:spPr>
      </p:pic>
      <p:pic>
        <p:nvPicPr>
          <p:cNvPr id="7" name="Grafik 6">
            <a:extLst>
              <a:ext uri="{FF2B5EF4-FFF2-40B4-BE49-F238E27FC236}">
                <a16:creationId xmlns:a16="http://schemas.microsoft.com/office/drawing/2014/main" id="{2D0E932D-1631-45D0-FB37-2EF12283B22E}"/>
              </a:ext>
            </a:extLst>
          </p:cNvPr>
          <p:cNvPicPr>
            <a:picLocks noChangeAspect="1"/>
          </p:cNvPicPr>
          <p:nvPr/>
        </p:nvPicPr>
        <p:blipFill rotWithShape="1">
          <a:blip r:embed="rId6"/>
          <a:srcRect l="91246" t="7258" r="2494" b="88332"/>
          <a:stretch/>
        </p:blipFill>
        <p:spPr>
          <a:xfrm>
            <a:off x="7677289" y="2543327"/>
            <a:ext cx="198867" cy="305419"/>
          </a:xfrm>
          <a:prstGeom prst="rect">
            <a:avLst/>
          </a:prstGeom>
        </p:spPr>
      </p:pic>
      <p:pic>
        <p:nvPicPr>
          <p:cNvPr id="8" name="Grafik 7">
            <a:hlinkClick r:id="" action="ppaction://hlinkshowjump?jump=lastslideviewed"/>
            <a:extLst>
              <a:ext uri="{FF2B5EF4-FFF2-40B4-BE49-F238E27FC236}">
                <a16:creationId xmlns:a16="http://schemas.microsoft.com/office/drawing/2014/main" id="{5BE98EC9-4EB2-A03A-29FD-8747CA9DDE83}"/>
              </a:ext>
            </a:extLst>
          </p:cNvPr>
          <p:cNvPicPr>
            <a:picLocks noChangeAspect="1"/>
          </p:cNvPicPr>
          <p:nvPr/>
        </p:nvPicPr>
        <p:blipFill>
          <a:blip r:embed="rId7"/>
          <a:stretch>
            <a:fillRect/>
          </a:stretch>
        </p:blipFill>
        <p:spPr>
          <a:xfrm>
            <a:off x="8906169" y="0"/>
            <a:ext cx="999831" cy="999831"/>
          </a:xfrm>
          <a:prstGeom prst="rect">
            <a:avLst/>
          </a:prstGeom>
        </p:spPr>
      </p:pic>
    </p:spTree>
    <p:extLst>
      <p:ext uri="{BB962C8B-B14F-4D97-AF65-F5344CB8AC3E}">
        <p14:creationId xmlns:p14="http://schemas.microsoft.com/office/powerpoint/2010/main" val="270025365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07FFB6E-023A-B6C5-E940-62CB105EEAAB}"/>
              </a:ext>
            </a:extLst>
          </p:cNvPr>
          <p:cNvPicPr>
            <a:picLocks noChangeAspect="1"/>
          </p:cNvPicPr>
          <p:nvPr/>
        </p:nvPicPr>
        <p:blipFill>
          <a:blip r:embed="rId2"/>
          <a:stretch>
            <a:fillRect/>
          </a:stretch>
        </p:blipFill>
        <p:spPr>
          <a:xfrm>
            <a:off x="472317" y="1310625"/>
            <a:ext cx="4371211" cy="4566300"/>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Jägerzaun/Lattenzaun</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GC1RR4K</a:t>
            </a:r>
            <a:endParaRPr lang="en-DE" dirty="0"/>
          </a:p>
        </p:txBody>
      </p:sp>
      <p:pic>
        <p:nvPicPr>
          <p:cNvPr id="9" name="Grafik 8">
            <a:extLst>
              <a:ext uri="{FF2B5EF4-FFF2-40B4-BE49-F238E27FC236}">
                <a16:creationId xmlns:a16="http://schemas.microsoft.com/office/drawing/2014/main" id="{EE2C9606-EABC-8AD9-49B7-912C04BF610E}"/>
              </a:ext>
            </a:extLst>
          </p:cNvPr>
          <p:cNvPicPr>
            <a:picLocks noChangeAspect="1"/>
          </p:cNvPicPr>
          <p:nvPr/>
        </p:nvPicPr>
        <p:blipFill rotWithShape="1">
          <a:blip r:embed="rId3"/>
          <a:srcRect t="3878"/>
          <a:stretch/>
        </p:blipFill>
        <p:spPr>
          <a:xfrm>
            <a:off x="6932158" y="1233488"/>
            <a:ext cx="2622077" cy="5508625"/>
          </a:xfrm>
          <a:prstGeom prst="rect">
            <a:avLst/>
          </a:prstGeom>
        </p:spPr>
      </p:pic>
      <p:pic>
        <p:nvPicPr>
          <p:cNvPr id="4" name="Grafik 3">
            <a:extLst>
              <a:ext uri="{FF2B5EF4-FFF2-40B4-BE49-F238E27FC236}">
                <a16:creationId xmlns:a16="http://schemas.microsoft.com/office/drawing/2014/main" id="{B9842B5D-A168-7B53-5898-29A5754C8EEC}"/>
              </a:ext>
            </a:extLst>
          </p:cNvPr>
          <p:cNvPicPr>
            <a:picLocks noChangeAspect="1"/>
          </p:cNvPicPr>
          <p:nvPr/>
        </p:nvPicPr>
        <p:blipFill rotWithShape="1">
          <a:blip r:embed="rId4"/>
          <a:srcRect l="91246" t="7258" r="2494" b="88332"/>
          <a:stretch/>
        </p:blipFill>
        <p:spPr>
          <a:xfrm>
            <a:off x="9315464" y="1417082"/>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CFB32E9D-5D91-E27D-55A6-3E42047399CB}"/>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35129149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1641855-C77C-97F9-2A19-39F41888AABA}"/>
              </a:ext>
            </a:extLst>
          </p:cNvPr>
          <p:cNvPicPr>
            <a:picLocks noChangeAspect="1"/>
          </p:cNvPicPr>
          <p:nvPr/>
        </p:nvPicPr>
        <p:blipFill rotWithShape="1">
          <a:blip r:embed="rId2"/>
          <a:srcRect l="22417" t="8230" r="40900" b="6048"/>
          <a:stretch/>
        </p:blipFill>
        <p:spPr>
          <a:xfrm>
            <a:off x="463140" y="1328863"/>
            <a:ext cx="4309773" cy="5413250"/>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Kamasutra</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GC5XN4F</a:t>
            </a:r>
            <a:endParaRPr lang="en-DE" dirty="0"/>
          </a:p>
        </p:txBody>
      </p:sp>
      <p:pic>
        <p:nvPicPr>
          <p:cNvPr id="8" name="Grafik 7">
            <a:extLst>
              <a:ext uri="{FF2B5EF4-FFF2-40B4-BE49-F238E27FC236}">
                <a16:creationId xmlns:a16="http://schemas.microsoft.com/office/drawing/2014/main" id="{2E073094-28EC-84DD-9F8B-0AEBA0E3A0E6}"/>
              </a:ext>
            </a:extLst>
          </p:cNvPr>
          <p:cNvPicPr>
            <a:picLocks noChangeAspect="1"/>
          </p:cNvPicPr>
          <p:nvPr/>
        </p:nvPicPr>
        <p:blipFill rotWithShape="1">
          <a:blip r:embed="rId3"/>
          <a:srcRect t="3594"/>
          <a:stretch/>
        </p:blipFill>
        <p:spPr>
          <a:xfrm>
            <a:off x="6932613" y="1246959"/>
            <a:ext cx="2628899" cy="5495154"/>
          </a:xfrm>
          <a:prstGeom prst="rect">
            <a:avLst/>
          </a:prstGeom>
        </p:spPr>
      </p:pic>
    </p:spTree>
    <p:extLst>
      <p:ext uri="{BB962C8B-B14F-4D97-AF65-F5344CB8AC3E}">
        <p14:creationId xmlns:p14="http://schemas.microsoft.com/office/powerpoint/2010/main" val="158521105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1E0123F6-6FF6-66E5-BBD2-BB333E8DBE04}"/>
              </a:ext>
            </a:extLst>
          </p:cNvPr>
          <p:cNvPicPr>
            <a:picLocks noChangeAspect="1"/>
          </p:cNvPicPr>
          <p:nvPr/>
        </p:nvPicPr>
        <p:blipFill>
          <a:blip r:embed="rId2"/>
          <a:stretch>
            <a:fillRect/>
          </a:stretch>
        </p:blipFill>
        <p:spPr>
          <a:xfrm>
            <a:off x="457112" y="1318830"/>
            <a:ext cx="4377307" cy="5535648"/>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Kennys Code</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GC4ENAZ</a:t>
            </a:r>
            <a:endParaRPr lang="en-DE" dirty="0"/>
          </a:p>
        </p:txBody>
      </p:sp>
      <p:pic>
        <p:nvPicPr>
          <p:cNvPr id="7" name="Grafik 6">
            <a:extLst>
              <a:ext uri="{FF2B5EF4-FFF2-40B4-BE49-F238E27FC236}">
                <a16:creationId xmlns:a16="http://schemas.microsoft.com/office/drawing/2014/main" id="{EC44107C-25DE-4FB6-4407-AE34262F638B}"/>
              </a:ext>
            </a:extLst>
          </p:cNvPr>
          <p:cNvPicPr>
            <a:picLocks noChangeAspect="1"/>
          </p:cNvPicPr>
          <p:nvPr/>
        </p:nvPicPr>
        <p:blipFill>
          <a:blip r:embed="rId3"/>
          <a:stretch>
            <a:fillRect/>
          </a:stretch>
        </p:blipFill>
        <p:spPr>
          <a:xfrm>
            <a:off x="6946102" y="1230851"/>
            <a:ext cx="2615411" cy="5511262"/>
          </a:xfrm>
          <a:prstGeom prst="rect">
            <a:avLst/>
          </a:prstGeom>
        </p:spPr>
      </p:pic>
      <p:pic>
        <p:nvPicPr>
          <p:cNvPr id="4" name="Grafik 3">
            <a:extLst>
              <a:ext uri="{FF2B5EF4-FFF2-40B4-BE49-F238E27FC236}">
                <a16:creationId xmlns:a16="http://schemas.microsoft.com/office/drawing/2014/main" id="{B1C35438-3E13-5603-89A9-BC8B93391264}"/>
              </a:ext>
            </a:extLst>
          </p:cNvPr>
          <p:cNvPicPr>
            <a:picLocks noChangeAspect="1"/>
          </p:cNvPicPr>
          <p:nvPr/>
        </p:nvPicPr>
        <p:blipFill rotWithShape="1">
          <a:blip r:embed="rId4"/>
          <a:srcRect l="91246" t="7258" r="2494" b="88332"/>
          <a:stretch/>
        </p:blipFill>
        <p:spPr>
          <a:xfrm>
            <a:off x="9315464" y="1417079"/>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20370EC4-FC30-F760-B32E-B9A7808EB25F}"/>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16650402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Kennys Code</a:t>
            </a:r>
            <a:endParaRPr lang="en-DE" dirty="0"/>
          </a:p>
        </p:txBody>
      </p:sp>
      <p:pic>
        <p:nvPicPr>
          <p:cNvPr id="3" name="Grafik 2">
            <a:extLst>
              <a:ext uri="{FF2B5EF4-FFF2-40B4-BE49-F238E27FC236}">
                <a16:creationId xmlns:a16="http://schemas.microsoft.com/office/drawing/2014/main" id="{E7CD3E41-3D09-A309-72D1-BDC4515AC82E}"/>
              </a:ext>
            </a:extLst>
          </p:cNvPr>
          <p:cNvPicPr>
            <a:picLocks noChangeAspect="1"/>
          </p:cNvPicPr>
          <p:nvPr/>
        </p:nvPicPr>
        <p:blipFill>
          <a:blip r:embed="rId2"/>
          <a:stretch>
            <a:fillRect/>
          </a:stretch>
        </p:blipFill>
        <p:spPr>
          <a:xfrm>
            <a:off x="412801" y="1245826"/>
            <a:ext cx="4584589" cy="5505165"/>
          </a:xfrm>
          <a:prstGeom prst="rect">
            <a:avLst/>
          </a:prstGeom>
        </p:spPr>
      </p:pic>
      <p:pic>
        <p:nvPicPr>
          <p:cNvPr id="6" name="Grafik 5">
            <a:extLst>
              <a:ext uri="{FF2B5EF4-FFF2-40B4-BE49-F238E27FC236}">
                <a16:creationId xmlns:a16="http://schemas.microsoft.com/office/drawing/2014/main" id="{A8A9DC84-2747-453A-2045-0608C3F088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40624" y="1236948"/>
            <a:ext cx="2614721" cy="5505165"/>
          </a:xfrm>
          <a:prstGeom prst="rect">
            <a:avLst/>
          </a:prstGeom>
        </p:spPr>
      </p:pic>
      <p:sp>
        <p:nvSpPr>
          <p:cNvPr id="4" name="Textfeld 3">
            <a:extLst>
              <a:ext uri="{FF2B5EF4-FFF2-40B4-BE49-F238E27FC236}">
                <a16:creationId xmlns:a16="http://schemas.microsoft.com/office/drawing/2014/main" id="{AACAC564-B343-D35F-C041-D834A1FA6FCA}"/>
              </a:ext>
            </a:extLst>
          </p:cNvPr>
          <p:cNvSpPr txBox="1"/>
          <p:nvPr/>
        </p:nvSpPr>
        <p:spPr>
          <a:xfrm>
            <a:off x="3409025" y="1148307"/>
            <a:ext cx="1543974" cy="369332"/>
          </a:xfrm>
          <a:prstGeom prst="rect">
            <a:avLst/>
          </a:prstGeom>
          <a:noFill/>
        </p:spPr>
        <p:txBody>
          <a:bodyPr wrap="square">
            <a:spAutoFit/>
          </a:bodyPr>
          <a:lstStyle/>
          <a:p>
            <a:pPr algn="r"/>
            <a:r>
              <a:rPr lang="de-DE" dirty="0"/>
              <a:t>GC4P398 </a:t>
            </a:r>
            <a:endParaRPr lang="en-DE" dirty="0"/>
          </a:p>
        </p:txBody>
      </p:sp>
      <p:pic>
        <p:nvPicPr>
          <p:cNvPr id="5" name="Grafik 4">
            <a:extLst>
              <a:ext uri="{FF2B5EF4-FFF2-40B4-BE49-F238E27FC236}">
                <a16:creationId xmlns:a16="http://schemas.microsoft.com/office/drawing/2014/main" id="{6B2A4C71-3ECC-9392-907C-D4A6277E6A06}"/>
              </a:ext>
            </a:extLst>
          </p:cNvPr>
          <p:cNvPicPr>
            <a:picLocks noChangeAspect="1"/>
          </p:cNvPicPr>
          <p:nvPr/>
        </p:nvPicPr>
        <p:blipFill rotWithShape="1">
          <a:blip r:embed="rId4"/>
          <a:srcRect l="91246" t="7258" r="2494" b="88332"/>
          <a:stretch/>
        </p:blipFill>
        <p:spPr>
          <a:xfrm>
            <a:off x="9315464" y="1679729"/>
            <a:ext cx="198867" cy="305419"/>
          </a:xfrm>
          <a:prstGeom prst="rect">
            <a:avLst/>
          </a:prstGeom>
        </p:spPr>
      </p:pic>
      <p:pic>
        <p:nvPicPr>
          <p:cNvPr id="7" name="Grafik 6">
            <a:hlinkClick r:id="" action="ppaction://hlinkshowjump?jump=lastslideviewed"/>
            <a:extLst>
              <a:ext uri="{FF2B5EF4-FFF2-40B4-BE49-F238E27FC236}">
                <a16:creationId xmlns:a16="http://schemas.microsoft.com/office/drawing/2014/main" id="{AE010CDE-2C27-5F7C-2D01-4F95065BC9FC}"/>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107404337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912E172D-7AE3-4501-0760-4DB17B65EBBF}"/>
              </a:ext>
            </a:extLst>
          </p:cNvPr>
          <p:cNvPicPr>
            <a:picLocks noChangeAspect="1"/>
          </p:cNvPicPr>
          <p:nvPr/>
        </p:nvPicPr>
        <p:blipFill rotWithShape="1">
          <a:blip r:embed="rId2"/>
          <a:srcRect l="21632" t="7495" r="41538" b="16450"/>
          <a:stretch/>
        </p:blipFill>
        <p:spPr>
          <a:xfrm>
            <a:off x="427938" y="1342208"/>
            <a:ext cx="4390292" cy="4910810"/>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Morse</a:t>
            </a:r>
            <a:endParaRPr lang="en-DE" dirty="0"/>
          </a:p>
        </p:txBody>
      </p:sp>
      <p:sp>
        <p:nvSpPr>
          <p:cNvPr id="4" name="Textfeld 3">
            <a:extLst>
              <a:ext uri="{FF2B5EF4-FFF2-40B4-BE49-F238E27FC236}">
                <a16:creationId xmlns:a16="http://schemas.microsoft.com/office/drawing/2014/main" id="{AACAC564-B343-D35F-C041-D834A1FA6FCA}"/>
              </a:ext>
            </a:extLst>
          </p:cNvPr>
          <p:cNvSpPr txBox="1"/>
          <p:nvPr/>
        </p:nvSpPr>
        <p:spPr>
          <a:xfrm>
            <a:off x="3409025" y="1148307"/>
            <a:ext cx="1543974" cy="369332"/>
          </a:xfrm>
          <a:prstGeom prst="rect">
            <a:avLst/>
          </a:prstGeom>
          <a:noFill/>
        </p:spPr>
        <p:txBody>
          <a:bodyPr wrap="square">
            <a:spAutoFit/>
          </a:bodyPr>
          <a:lstStyle/>
          <a:p>
            <a:pPr algn="r"/>
            <a:r>
              <a:rPr lang="de-DE" dirty="0"/>
              <a:t>GC82NY9 </a:t>
            </a:r>
            <a:endParaRPr lang="en-DE" dirty="0"/>
          </a:p>
        </p:txBody>
      </p:sp>
      <p:pic>
        <p:nvPicPr>
          <p:cNvPr id="8" name="Grafik 7">
            <a:extLst>
              <a:ext uri="{FF2B5EF4-FFF2-40B4-BE49-F238E27FC236}">
                <a16:creationId xmlns:a16="http://schemas.microsoft.com/office/drawing/2014/main" id="{7F9E0892-1785-2DE6-CC6C-94A5DDED7600}"/>
              </a:ext>
            </a:extLst>
          </p:cNvPr>
          <p:cNvPicPr>
            <a:picLocks noChangeAspect="1"/>
          </p:cNvPicPr>
          <p:nvPr/>
        </p:nvPicPr>
        <p:blipFill rotWithShape="1">
          <a:blip r:embed="rId3"/>
          <a:srcRect t="3844"/>
          <a:stretch/>
        </p:blipFill>
        <p:spPr>
          <a:xfrm>
            <a:off x="6940331" y="1233487"/>
            <a:ext cx="2621182" cy="5508625"/>
          </a:xfrm>
          <a:prstGeom prst="rect">
            <a:avLst/>
          </a:prstGeom>
        </p:spPr>
      </p:pic>
      <p:pic>
        <p:nvPicPr>
          <p:cNvPr id="3" name="Grafik 2">
            <a:extLst>
              <a:ext uri="{FF2B5EF4-FFF2-40B4-BE49-F238E27FC236}">
                <a16:creationId xmlns:a16="http://schemas.microsoft.com/office/drawing/2014/main" id="{E1CC2A0E-CA75-9FAC-1DAB-548D761563F9}"/>
              </a:ext>
            </a:extLst>
          </p:cNvPr>
          <p:cNvPicPr>
            <a:picLocks noChangeAspect="1"/>
          </p:cNvPicPr>
          <p:nvPr/>
        </p:nvPicPr>
        <p:blipFill rotWithShape="1">
          <a:blip r:embed="rId4"/>
          <a:srcRect l="91246" t="7258" r="2494" b="88332"/>
          <a:stretch/>
        </p:blipFill>
        <p:spPr>
          <a:xfrm>
            <a:off x="9315464" y="1407350"/>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A49A268A-A69D-3ACC-7E3D-86D2158FBF16}"/>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63011072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7835A829-B4F9-667E-E087-6F8D6DBD42A3}"/>
              </a:ext>
            </a:extLst>
          </p:cNvPr>
          <p:cNvPicPr>
            <a:picLocks noChangeAspect="1"/>
          </p:cNvPicPr>
          <p:nvPr/>
        </p:nvPicPr>
        <p:blipFill rotWithShape="1">
          <a:blip r:embed="rId3"/>
          <a:srcRect l="21895" t="16383" r="41182"/>
          <a:stretch/>
        </p:blipFill>
        <p:spPr>
          <a:xfrm>
            <a:off x="457111" y="1340095"/>
            <a:ext cx="4403796" cy="5402017"/>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Navajo Code</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GC4T1A3</a:t>
            </a:r>
            <a:endParaRPr lang="en-DE" dirty="0"/>
          </a:p>
        </p:txBody>
      </p:sp>
      <p:pic>
        <p:nvPicPr>
          <p:cNvPr id="6" name="Grafik 5">
            <a:extLst>
              <a:ext uri="{FF2B5EF4-FFF2-40B4-BE49-F238E27FC236}">
                <a16:creationId xmlns:a16="http://schemas.microsoft.com/office/drawing/2014/main" id="{6403247F-29F6-9261-3820-A49F5205BA48}"/>
              </a:ext>
            </a:extLst>
          </p:cNvPr>
          <p:cNvPicPr>
            <a:picLocks noChangeAspect="1"/>
          </p:cNvPicPr>
          <p:nvPr/>
        </p:nvPicPr>
        <p:blipFill rotWithShape="1">
          <a:blip r:embed="rId4"/>
          <a:srcRect t="3808"/>
          <a:stretch/>
        </p:blipFill>
        <p:spPr>
          <a:xfrm>
            <a:off x="6941329" y="1233488"/>
            <a:ext cx="2620184" cy="5508625"/>
          </a:xfrm>
          <a:prstGeom prst="rect">
            <a:avLst/>
          </a:prstGeom>
        </p:spPr>
      </p:pic>
      <p:pic>
        <p:nvPicPr>
          <p:cNvPr id="4" name="Grafik 3">
            <a:extLst>
              <a:ext uri="{FF2B5EF4-FFF2-40B4-BE49-F238E27FC236}">
                <a16:creationId xmlns:a16="http://schemas.microsoft.com/office/drawing/2014/main" id="{D9986C40-4788-B03E-F9D8-B4705C377DEF}"/>
              </a:ext>
            </a:extLst>
          </p:cNvPr>
          <p:cNvPicPr>
            <a:picLocks noChangeAspect="1"/>
          </p:cNvPicPr>
          <p:nvPr/>
        </p:nvPicPr>
        <p:blipFill rotWithShape="1">
          <a:blip r:embed="rId5"/>
          <a:srcRect l="91246" t="7258" r="2494" b="88332"/>
          <a:stretch/>
        </p:blipFill>
        <p:spPr>
          <a:xfrm>
            <a:off x="9315464" y="1426808"/>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F21C83E8-ED85-CC16-4A8B-FF44B6D9D43B}"/>
              </a:ext>
            </a:extLst>
          </p:cNvPr>
          <p:cNvPicPr>
            <a:picLocks noChangeAspect="1"/>
          </p:cNvPicPr>
          <p:nvPr/>
        </p:nvPicPr>
        <p:blipFill>
          <a:blip r:embed="rId6"/>
          <a:stretch>
            <a:fillRect/>
          </a:stretch>
        </p:blipFill>
        <p:spPr>
          <a:xfrm>
            <a:off x="8906169" y="0"/>
            <a:ext cx="999831" cy="999831"/>
          </a:xfrm>
          <a:prstGeom prst="rect">
            <a:avLst/>
          </a:prstGeom>
        </p:spPr>
      </p:pic>
    </p:spTree>
    <p:extLst>
      <p:ext uri="{BB962C8B-B14F-4D97-AF65-F5344CB8AC3E}">
        <p14:creationId xmlns:p14="http://schemas.microsoft.com/office/powerpoint/2010/main" val="294029981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Nukleotidsequenz</a:t>
            </a:r>
            <a:endParaRPr lang="en-DE" dirty="0"/>
          </a:p>
        </p:txBody>
      </p:sp>
      <p:pic>
        <p:nvPicPr>
          <p:cNvPr id="6" name="Grafik 5">
            <a:extLst>
              <a:ext uri="{FF2B5EF4-FFF2-40B4-BE49-F238E27FC236}">
                <a16:creationId xmlns:a16="http://schemas.microsoft.com/office/drawing/2014/main" id="{2756B9BA-25F8-5906-ED77-A612944F1D79}"/>
              </a:ext>
            </a:extLst>
          </p:cNvPr>
          <p:cNvPicPr>
            <a:picLocks noChangeAspect="1"/>
          </p:cNvPicPr>
          <p:nvPr/>
        </p:nvPicPr>
        <p:blipFill>
          <a:blip r:embed="rId2"/>
          <a:stretch>
            <a:fillRect/>
          </a:stretch>
        </p:blipFill>
        <p:spPr>
          <a:xfrm>
            <a:off x="427242" y="1275241"/>
            <a:ext cx="4596782" cy="5511262"/>
          </a:xfrm>
          <a:prstGeom prst="rect">
            <a:avLst/>
          </a:prstGeom>
        </p:spPr>
      </p:pic>
      <p:pic>
        <p:nvPicPr>
          <p:cNvPr id="9" name="Grafik 8">
            <a:extLst>
              <a:ext uri="{FF2B5EF4-FFF2-40B4-BE49-F238E27FC236}">
                <a16:creationId xmlns:a16="http://schemas.microsoft.com/office/drawing/2014/main" id="{80699114-D7A2-E0C7-3909-FCB347165E94}"/>
              </a:ext>
            </a:extLst>
          </p:cNvPr>
          <p:cNvPicPr>
            <a:picLocks noChangeAspect="1"/>
          </p:cNvPicPr>
          <p:nvPr/>
        </p:nvPicPr>
        <p:blipFill>
          <a:blip r:embed="rId3"/>
          <a:stretch>
            <a:fillRect/>
          </a:stretch>
        </p:blipFill>
        <p:spPr>
          <a:xfrm>
            <a:off x="6934371" y="1233488"/>
            <a:ext cx="2615411" cy="5511262"/>
          </a:xfrm>
          <a:prstGeom prst="rect">
            <a:avLst/>
          </a:prstGeom>
        </p:spPr>
      </p:pic>
      <p:sp>
        <p:nvSpPr>
          <p:cNvPr id="3" name="Textfeld 2">
            <a:extLst>
              <a:ext uri="{FF2B5EF4-FFF2-40B4-BE49-F238E27FC236}">
                <a16:creationId xmlns:a16="http://schemas.microsoft.com/office/drawing/2014/main" id="{F6BD9CFD-DAE6-003B-D506-36543B02705C}"/>
              </a:ext>
            </a:extLst>
          </p:cNvPr>
          <p:cNvSpPr txBox="1"/>
          <p:nvPr/>
        </p:nvSpPr>
        <p:spPr>
          <a:xfrm>
            <a:off x="3409025" y="1148307"/>
            <a:ext cx="1543974" cy="369332"/>
          </a:xfrm>
          <a:prstGeom prst="rect">
            <a:avLst/>
          </a:prstGeom>
          <a:noFill/>
        </p:spPr>
        <p:txBody>
          <a:bodyPr wrap="square">
            <a:spAutoFit/>
          </a:bodyPr>
          <a:lstStyle/>
          <a:p>
            <a:pPr algn="r"/>
            <a:r>
              <a:rPr lang="de-DE" dirty="0"/>
              <a:t>GC2QFNP </a:t>
            </a:r>
            <a:endParaRPr lang="en-DE" dirty="0"/>
          </a:p>
        </p:txBody>
      </p:sp>
      <p:pic>
        <p:nvPicPr>
          <p:cNvPr id="4" name="Grafik 3">
            <a:extLst>
              <a:ext uri="{FF2B5EF4-FFF2-40B4-BE49-F238E27FC236}">
                <a16:creationId xmlns:a16="http://schemas.microsoft.com/office/drawing/2014/main" id="{383D2067-CF6E-4ECE-A861-B8B8BB6AEBE1}"/>
              </a:ext>
            </a:extLst>
          </p:cNvPr>
          <p:cNvPicPr>
            <a:picLocks noChangeAspect="1"/>
          </p:cNvPicPr>
          <p:nvPr/>
        </p:nvPicPr>
        <p:blipFill rotWithShape="1">
          <a:blip r:embed="rId4"/>
          <a:srcRect l="91246" t="7258" r="2494" b="88332"/>
          <a:stretch/>
        </p:blipFill>
        <p:spPr>
          <a:xfrm>
            <a:off x="9315464" y="1679729"/>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8A7E4D8F-A3A7-7E84-B32F-89766D36EB04}"/>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358752917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044E3C4B-98BE-9E35-297B-AD1FA414DDF7}"/>
              </a:ext>
            </a:extLst>
          </p:cNvPr>
          <p:cNvPicPr>
            <a:picLocks noChangeAspect="1"/>
          </p:cNvPicPr>
          <p:nvPr/>
        </p:nvPicPr>
        <p:blipFill>
          <a:blip r:embed="rId2"/>
          <a:stretch>
            <a:fillRect/>
          </a:stretch>
        </p:blipFill>
        <p:spPr>
          <a:xfrm>
            <a:off x="387158" y="1319757"/>
            <a:ext cx="4419983" cy="5419814"/>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err="1"/>
              <a:t>Playfair</a:t>
            </a:r>
            <a:endParaRPr lang="en-DE" dirty="0"/>
          </a:p>
        </p:txBody>
      </p:sp>
      <p:sp>
        <p:nvSpPr>
          <p:cNvPr id="3" name="Textfeld 2">
            <a:extLst>
              <a:ext uri="{FF2B5EF4-FFF2-40B4-BE49-F238E27FC236}">
                <a16:creationId xmlns:a16="http://schemas.microsoft.com/office/drawing/2014/main" id="{F6BD9CFD-DAE6-003B-D506-36543B02705C}"/>
              </a:ext>
            </a:extLst>
          </p:cNvPr>
          <p:cNvSpPr txBox="1"/>
          <p:nvPr/>
        </p:nvSpPr>
        <p:spPr>
          <a:xfrm>
            <a:off x="3409025" y="1148307"/>
            <a:ext cx="1543974" cy="369332"/>
          </a:xfrm>
          <a:prstGeom prst="rect">
            <a:avLst/>
          </a:prstGeom>
          <a:noFill/>
        </p:spPr>
        <p:txBody>
          <a:bodyPr wrap="square">
            <a:spAutoFit/>
          </a:bodyPr>
          <a:lstStyle/>
          <a:p>
            <a:pPr algn="r"/>
            <a:r>
              <a:rPr lang="de-DE" dirty="0"/>
              <a:t>GC8NJBM </a:t>
            </a:r>
            <a:endParaRPr lang="en-DE" dirty="0"/>
          </a:p>
        </p:txBody>
      </p:sp>
      <p:pic>
        <p:nvPicPr>
          <p:cNvPr id="8" name="Grafik 7">
            <a:extLst>
              <a:ext uri="{FF2B5EF4-FFF2-40B4-BE49-F238E27FC236}">
                <a16:creationId xmlns:a16="http://schemas.microsoft.com/office/drawing/2014/main" id="{F1FC4FA9-22EF-4B4C-9549-0AEC6DE2285D}"/>
              </a:ext>
            </a:extLst>
          </p:cNvPr>
          <p:cNvPicPr>
            <a:picLocks noChangeAspect="1"/>
          </p:cNvPicPr>
          <p:nvPr/>
        </p:nvPicPr>
        <p:blipFill rotWithShape="1">
          <a:blip r:embed="rId3"/>
          <a:srcRect t="3674"/>
          <a:stretch/>
        </p:blipFill>
        <p:spPr>
          <a:xfrm>
            <a:off x="6938315" y="1242818"/>
            <a:ext cx="2623198" cy="5508625"/>
          </a:xfrm>
          <a:prstGeom prst="rect">
            <a:avLst/>
          </a:prstGeom>
        </p:spPr>
      </p:pic>
      <p:pic>
        <p:nvPicPr>
          <p:cNvPr id="4" name="Grafik 3">
            <a:extLst>
              <a:ext uri="{FF2B5EF4-FFF2-40B4-BE49-F238E27FC236}">
                <a16:creationId xmlns:a16="http://schemas.microsoft.com/office/drawing/2014/main" id="{0BA03C0C-95C9-B4A6-8673-1CCDF57986A8}"/>
              </a:ext>
            </a:extLst>
          </p:cNvPr>
          <p:cNvPicPr>
            <a:picLocks noChangeAspect="1"/>
          </p:cNvPicPr>
          <p:nvPr/>
        </p:nvPicPr>
        <p:blipFill rotWithShape="1">
          <a:blip r:embed="rId4"/>
          <a:srcRect l="91246" t="7258" r="2494" b="88332"/>
          <a:stretch/>
        </p:blipFill>
        <p:spPr>
          <a:xfrm>
            <a:off x="9315464" y="1426809"/>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000C3C53-DCD6-2BC1-B7BD-22176D7C3E1B}"/>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113840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Besonderheiten</a:t>
            </a:r>
            <a:endParaRPr lang="en-DE" dirty="0"/>
          </a:p>
        </p:txBody>
      </p:sp>
      <p:sp>
        <p:nvSpPr>
          <p:cNvPr id="25" name="Inhaltsplatzhalter 2">
            <a:extLst>
              <a:ext uri="{FF2B5EF4-FFF2-40B4-BE49-F238E27FC236}">
                <a16:creationId xmlns:a16="http://schemas.microsoft.com/office/drawing/2014/main" id="{0BF9F35E-91FD-B8CF-F947-912BB01E29B9}"/>
              </a:ext>
            </a:extLst>
          </p:cNvPr>
          <p:cNvSpPr>
            <a:spLocks noGrp="1"/>
          </p:cNvSpPr>
          <p:nvPr>
            <p:ph idx="4294967295"/>
          </p:nvPr>
        </p:nvSpPr>
        <p:spPr>
          <a:xfrm>
            <a:off x="4381499" y="1394612"/>
            <a:ext cx="5257800" cy="4351339"/>
          </a:xfrm>
          <a:prstGeom prst="rect">
            <a:avLst/>
          </a:prstGeom>
        </p:spPr>
        <p:txBody>
          <a:bodyPr>
            <a:normAutofit/>
          </a:bodyPr>
          <a:lstStyle/>
          <a:p>
            <a:pPr marL="541338" indent="-541338">
              <a:lnSpc>
                <a:spcPct val="100000"/>
              </a:lnSpc>
              <a:buBlip>
                <a:blip r:embed="rId2"/>
              </a:buBlip>
            </a:pPr>
            <a:r>
              <a:rPr lang="de-DE" dirty="0"/>
              <a:t>Schlagwortsuche</a:t>
            </a:r>
          </a:p>
          <a:p>
            <a:pPr marL="541338" indent="-541338">
              <a:lnSpc>
                <a:spcPct val="100000"/>
              </a:lnSpc>
              <a:buBlip>
                <a:blip r:embed="rId2"/>
              </a:buBlip>
            </a:pPr>
            <a:r>
              <a:rPr lang="de-DE" dirty="0"/>
              <a:t>Zwischenablage</a:t>
            </a:r>
          </a:p>
          <a:p>
            <a:pPr marL="541338" indent="-541338">
              <a:lnSpc>
                <a:spcPct val="100000"/>
              </a:lnSpc>
              <a:buBlip>
                <a:blip r:embed="rId2"/>
              </a:buBlip>
            </a:pPr>
            <a:r>
              <a:rPr lang="de-DE" dirty="0"/>
              <a:t>Online-Hilfe</a:t>
            </a:r>
            <a:br>
              <a:rPr lang="de-DE" dirty="0"/>
            </a:br>
            <a:r>
              <a:rPr lang="de-DE" dirty="0"/>
              <a:t>inkl. </a:t>
            </a:r>
            <a:r>
              <a:rPr lang="de-DE" dirty="0" err="1"/>
              <a:t>Nina‘s</a:t>
            </a:r>
            <a:r>
              <a:rPr lang="de-DE" dirty="0"/>
              <a:t> </a:t>
            </a:r>
            <a:r>
              <a:rPr lang="de-DE" dirty="0" err="1"/>
              <a:t>Schmierblo</a:t>
            </a:r>
            <a:r>
              <a:rPr lang="de-DE" dirty="0"/>
              <a:t>(g)</a:t>
            </a:r>
            <a:r>
              <a:rPr lang="de-DE" dirty="0" err="1"/>
              <a:t>ck</a:t>
            </a:r>
            <a:endParaRPr lang="de-DE" dirty="0"/>
          </a:p>
          <a:p>
            <a:pPr marL="541338" indent="-541338">
              <a:lnSpc>
                <a:spcPct val="100000"/>
              </a:lnSpc>
              <a:buBlip>
                <a:blip r:embed="rId2"/>
              </a:buBlip>
            </a:pPr>
            <a:r>
              <a:rPr lang="de-DE" dirty="0"/>
              <a:t>Grafische Eingaben</a:t>
            </a:r>
          </a:p>
          <a:p>
            <a:pPr marL="541338" indent="-541338">
              <a:lnSpc>
                <a:spcPct val="100000"/>
              </a:lnSpc>
              <a:buBlip>
                <a:blip r:embed="rId2"/>
              </a:buBlip>
            </a:pPr>
            <a:r>
              <a:rPr lang="de-DE" dirty="0"/>
              <a:t>Genauigkeit</a:t>
            </a:r>
          </a:p>
          <a:p>
            <a:pPr marL="541338" indent="-541338">
              <a:lnSpc>
                <a:spcPct val="100000"/>
              </a:lnSpc>
              <a:buBlip>
                <a:blip r:embed="rId2"/>
              </a:buBlip>
            </a:pPr>
            <a:r>
              <a:rPr lang="de-DE" dirty="0"/>
              <a:t>Web-API</a:t>
            </a:r>
          </a:p>
          <a:p>
            <a:pPr marL="541325" indent="-541325">
              <a:lnSpc>
                <a:spcPct val="100000"/>
              </a:lnSpc>
            </a:pPr>
            <a:endParaRPr lang="de-DE" dirty="0"/>
          </a:p>
          <a:p>
            <a:pPr>
              <a:lnSpc>
                <a:spcPct val="100000"/>
              </a:lnSpc>
            </a:pPr>
            <a:endParaRPr lang="en-DE" dirty="0"/>
          </a:p>
        </p:txBody>
      </p:sp>
      <p:pic>
        <p:nvPicPr>
          <p:cNvPr id="34" name="Grafik 33">
            <a:extLst>
              <a:ext uri="{FF2B5EF4-FFF2-40B4-BE49-F238E27FC236}">
                <a16:creationId xmlns:a16="http://schemas.microsoft.com/office/drawing/2014/main" id="{E0688742-5139-0157-0875-B7FE6FC5EB5B}"/>
              </a:ext>
            </a:extLst>
          </p:cNvPr>
          <p:cNvPicPr preferRelativeResize="0">
            <a:picLocks/>
          </p:cNvPicPr>
          <p:nvPr/>
        </p:nvPicPr>
        <p:blipFill rotWithShape="1">
          <a:blip r:embed="rId3" cstate="screen">
            <a:extLst>
              <a:ext uri="{28A0092B-C50C-407E-A947-70E740481C1C}">
                <a14:useLocalDpi xmlns:a14="http://schemas.microsoft.com/office/drawing/2010/main"/>
              </a:ext>
            </a:extLst>
          </a:blip>
          <a:srcRect/>
          <a:stretch/>
        </p:blipFill>
        <p:spPr>
          <a:xfrm>
            <a:off x="344488" y="1376364"/>
            <a:ext cx="2195511" cy="4500562"/>
          </a:xfrm>
          <a:prstGeom prst="rect">
            <a:avLst/>
          </a:prstGeom>
        </p:spPr>
      </p:pic>
    </p:spTree>
    <p:extLst>
      <p:ext uri="{BB962C8B-B14F-4D97-AF65-F5344CB8AC3E}">
        <p14:creationId xmlns:p14="http://schemas.microsoft.com/office/powerpoint/2010/main" val="25340444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ROT-13</a:t>
            </a:r>
            <a:endParaRPr lang="en-DE" dirty="0"/>
          </a:p>
        </p:txBody>
      </p:sp>
      <p:pic>
        <p:nvPicPr>
          <p:cNvPr id="10" name="Grafik 9">
            <a:extLst>
              <a:ext uri="{FF2B5EF4-FFF2-40B4-BE49-F238E27FC236}">
                <a16:creationId xmlns:a16="http://schemas.microsoft.com/office/drawing/2014/main" id="{7EE9BCE4-EB6C-54FF-929B-4D381014C03B}"/>
              </a:ext>
            </a:extLst>
          </p:cNvPr>
          <p:cNvPicPr>
            <a:picLocks noChangeAspect="1"/>
          </p:cNvPicPr>
          <p:nvPr/>
        </p:nvPicPr>
        <p:blipFill rotWithShape="1">
          <a:blip r:embed="rId2"/>
          <a:srcRect l="21911" t="9083" r="41538" b="14239"/>
          <a:stretch/>
        </p:blipFill>
        <p:spPr>
          <a:xfrm>
            <a:off x="453917" y="1314500"/>
            <a:ext cx="4354621" cy="4948417"/>
          </a:xfrm>
          <a:prstGeom prst="rect">
            <a:avLst/>
          </a:prstGeom>
        </p:spPr>
      </p:pic>
      <p:sp>
        <p:nvSpPr>
          <p:cNvPr id="3" name="Textfeld 2">
            <a:extLst>
              <a:ext uri="{FF2B5EF4-FFF2-40B4-BE49-F238E27FC236}">
                <a16:creationId xmlns:a16="http://schemas.microsoft.com/office/drawing/2014/main" id="{F6BD9CFD-DAE6-003B-D506-36543B02705C}"/>
              </a:ext>
            </a:extLst>
          </p:cNvPr>
          <p:cNvSpPr txBox="1"/>
          <p:nvPr/>
        </p:nvSpPr>
        <p:spPr>
          <a:xfrm>
            <a:off x="3409025" y="1148307"/>
            <a:ext cx="1543974" cy="369332"/>
          </a:xfrm>
          <a:prstGeom prst="rect">
            <a:avLst/>
          </a:prstGeom>
          <a:noFill/>
        </p:spPr>
        <p:txBody>
          <a:bodyPr wrap="square">
            <a:spAutoFit/>
          </a:bodyPr>
          <a:lstStyle/>
          <a:p>
            <a:pPr algn="r"/>
            <a:r>
              <a:rPr lang="de-DE" dirty="0"/>
              <a:t>GC825X3 </a:t>
            </a:r>
            <a:endParaRPr lang="en-DE" dirty="0"/>
          </a:p>
        </p:txBody>
      </p:sp>
      <p:pic>
        <p:nvPicPr>
          <p:cNvPr id="5" name="Grafik 4">
            <a:extLst>
              <a:ext uri="{FF2B5EF4-FFF2-40B4-BE49-F238E27FC236}">
                <a16:creationId xmlns:a16="http://schemas.microsoft.com/office/drawing/2014/main" id="{52F5A489-746E-81A9-7D67-65038EB5EE82}"/>
              </a:ext>
            </a:extLst>
          </p:cNvPr>
          <p:cNvPicPr>
            <a:picLocks noChangeAspect="1"/>
          </p:cNvPicPr>
          <p:nvPr/>
        </p:nvPicPr>
        <p:blipFill rotWithShape="1">
          <a:blip r:embed="rId3"/>
          <a:srcRect t="3487"/>
          <a:stretch/>
        </p:blipFill>
        <p:spPr>
          <a:xfrm>
            <a:off x="6945746" y="1233488"/>
            <a:ext cx="2615768" cy="5517725"/>
          </a:xfrm>
          <a:prstGeom prst="rect">
            <a:avLst/>
          </a:prstGeom>
        </p:spPr>
      </p:pic>
      <p:pic>
        <p:nvPicPr>
          <p:cNvPr id="4" name="Grafik 3">
            <a:extLst>
              <a:ext uri="{FF2B5EF4-FFF2-40B4-BE49-F238E27FC236}">
                <a16:creationId xmlns:a16="http://schemas.microsoft.com/office/drawing/2014/main" id="{C8B67FC4-DBE6-7895-CF84-A526B61C8E18}"/>
              </a:ext>
            </a:extLst>
          </p:cNvPr>
          <p:cNvPicPr>
            <a:picLocks noChangeAspect="1"/>
          </p:cNvPicPr>
          <p:nvPr/>
        </p:nvPicPr>
        <p:blipFill rotWithShape="1">
          <a:blip r:embed="rId4"/>
          <a:srcRect l="91246" t="7258" r="2494" b="88332"/>
          <a:stretch/>
        </p:blipFill>
        <p:spPr>
          <a:xfrm>
            <a:off x="9315464" y="1455992"/>
            <a:ext cx="198867" cy="305419"/>
          </a:xfrm>
          <a:prstGeom prst="rect">
            <a:avLst/>
          </a:prstGeom>
        </p:spPr>
      </p:pic>
      <p:pic>
        <p:nvPicPr>
          <p:cNvPr id="6" name="Grafik 5">
            <a:hlinkClick r:id="" action="ppaction://hlinkshowjump?jump=lastslideviewed"/>
            <a:extLst>
              <a:ext uri="{FF2B5EF4-FFF2-40B4-BE49-F238E27FC236}">
                <a16:creationId xmlns:a16="http://schemas.microsoft.com/office/drawing/2014/main" id="{3BE56F7B-CC62-EC3E-2F05-519A74E74DFB}"/>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420334707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Rabbit Chiffre</a:t>
            </a:r>
            <a:endParaRPr lang="en-DE" dirty="0"/>
          </a:p>
        </p:txBody>
      </p:sp>
      <p:pic>
        <p:nvPicPr>
          <p:cNvPr id="15" name="Grafik 14">
            <a:extLst>
              <a:ext uri="{FF2B5EF4-FFF2-40B4-BE49-F238E27FC236}">
                <a16:creationId xmlns:a16="http://schemas.microsoft.com/office/drawing/2014/main" id="{BBD95F7A-4244-6617-4AA4-EFB7D9C75F0C}"/>
              </a:ext>
            </a:extLst>
          </p:cNvPr>
          <p:cNvPicPr>
            <a:picLocks noChangeAspect="1"/>
          </p:cNvPicPr>
          <p:nvPr/>
        </p:nvPicPr>
        <p:blipFill>
          <a:blip r:embed="rId3"/>
          <a:stretch>
            <a:fillRect/>
          </a:stretch>
        </p:blipFill>
        <p:spPr>
          <a:xfrm>
            <a:off x="6940006" y="1230851"/>
            <a:ext cx="2621507" cy="5511262"/>
          </a:xfrm>
          <a:prstGeom prst="rect">
            <a:avLst/>
          </a:prstGeom>
        </p:spPr>
      </p:pic>
      <p:pic>
        <p:nvPicPr>
          <p:cNvPr id="5" name="Grafik 4">
            <a:extLst>
              <a:ext uri="{FF2B5EF4-FFF2-40B4-BE49-F238E27FC236}">
                <a16:creationId xmlns:a16="http://schemas.microsoft.com/office/drawing/2014/main" id="{A9EDA88C-9107-B6C9-AC26-BDB451766701}"/>
              </a:ext>
            </a:extLst>
          </p:cNvPr>
          <p:cNvPicPr>
            <a:picLocks noChangeAspect="1"/>
          </p:cNvPicPr>
          <p:nvPr/>
        </p:nvPicPr>
        <p:blipFill>
          <a:blip r:embed="rId4"/>
          <a:stretch>
            <a:fillRect/>
          </a:stretch>
        </p:blipFill>
        <p:spPr>
          <a:xfrm>
            <a:off x="412306" y="1260647"/>
            <a:ext cx="4608975" cy="5511262"/>
          </a:xfrm>
          <a:prstGeom prst="rect">
            <a:avLst/>
          </a:prstGeom>
        </p:spPr>
      </p:pic>
      <p:sp>
        <p:nvSpPr>
          <p:cNvPr id="4" name="Textfeld 3">
            <a:extLst>
              <a:ext uri="{FF2B5EF4-FFF2-40B4-BE49-F238E27FC236}">
                <a16:creationId xmlns:a16="http://schemas.microsoft.com/office/drawing/2014/main" id="{E570F363-3FBF-6108-556B-B27EF97D4B44}"/>
              </a:ext>
            </a:extLst>
          </p:cNvPr>
          <p:cNvSpPr txBox="1"/>
          <p:nvPr/>
        </p:nvSpPr>
        <p:spPr>
          <a:xfrm>
            <a:off x="3409025" y="1148307"/>
            <a:ext cx="1543974" cy="369332"/>
          </a:xfrm>
          <a:prstGeom prst="rect">
            <a:avLst/>
          </a:prstGeom>
          <a:noFill/>
        </p:spPr>
        <p:txBody>
          <a:bodyPr wrap="square">
            <a:spAutoFit/>
          </a:bodyPr>
          <a:lstStyle/>
          <a:p>
            <a:pPr algn="r"/>
            <a:r>
              <a:rPr lang="de-DE" dirty="0"/>
              <a:t>GCA54TP</a:t>
            </a:r>
            <a:endParaRPr lang="en-DE" dirty="0"/>
          </a:p>
        </p:txBody>
      </p:sp>
      <p:pic>
        <p:nvPicPr>
          <p:cNvPr id="3" name="Grafik 2">
            <a:extLst>
              <a:ext uri="{FF2B5EF4-FFF2-40B4-BE49-F238E27FC236}">
                <a16:creationId xmlns:a16="http://schemas.microsoft.com/office/drawing/2014/main" id="{B71D015F-3DF8-AEF9-FB4C-DB38F338558B}"/>
              </a:ext>
            </a:extLst>
          </p:cNvPr>
          <p:cNvPicPr>
            <a:picLocks noChangeAspect="1"/>
          </p:cNvPicPr>
          <p:nvPr/>
        </p:nvPicPr>
        <p:blipFill rotWithShape="1">
          <a:blip r:embed="rId5"/>
          <a:srcRect l="91246" t="7258" r="2494" b="88332"/>
          <a:stretch/>
        </p:blipFill>
        <p:spPr>
          <a:xfrm>
            <a:off x="9315464" y="1679729"/>
            <a:ext cx="198867" cy="305419"/>
          </a:xfrm>
          <a:prstGeom prst="rect">
            <a:avLst/>
          </a:prstGeom>
        </p:spPr>
      </p:pic>
      <p:pic>
        <p:nvPicPr>
          <p:cNvPr id="6" name="Grafik 5">
            <a:hlinkClick r:id="" action="ppaction://hlinkshowjump?jump=lastslideviewed"/>
            <a:extLst>
              <a:ext uri="{FF2B5EF4-FFF2-40B4-BE49-F238E27FC236}">
                <a16:creationId xmlns:a16="http://schemas.microsoft.com/office/drawing/2014/main" id="{73AB5F84-CCB0-0526-C4FE-51F2653DF631}"/>
              </a:ext>
            </a:extLst>
          </p:cNvPr>
          <p:cNvPicPr>
            <a:picLocks noChangeAspect="1"/>
          </p:cNvPicPr>
          <p:nvPr/>
        </p:nvPicPr>
        <p:blipFill>
          <a:blip r:embed="rId6"/>
          <a:stretch>
            <a:fillRect/>
          </a:stretch>
        </p:blipFill>
        <p:spPr>
          <a:xfrm>
            <a:off x="8906169" y="0"/>
            <a:ext cx="999831" cy="999831"/>
          </a:xfrm>
          <a:prstGeom prst="rect">
            <a:avLst/>
          </a:prstGeom>
        </p:spPr>
      </p:pic>
    </p:spTree>
    <p:extLst>
      <p:ext uri="{BB962C8B-B14F-4D97-AF65-F5344CB8AC3E}">
        <p14:creationId xmlns:p14="http://schemas.microsoft.com/office/powerpoint/2010/main" val="360622104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Römische Zahlen</a:t>
            </a:r>
            <a:endParaRPr lang="en-DE" dirty="0"/>
          </a:p>
        </p:txBody>
      </p:sp>
      <p:pic>
        <p:nvPicPr>
          <p:cNvPr id="9" name="Grafik 8">
            <a:extLst>
              <a:ext uri="{FF2B5EF4-FFF2-40B4-BE49-F238E27FC236}">
                <a16:creationId xmlns:a16="http://schemas.microsoft.com/office/drawing/2014/main" id="{DF3A8CC1-AB49-382C-63BC-C249A518101D}"/>
              </a:ext>
            </a:extLst>
          </p:cNvPr>
          <p:cNvPicPr>
            <a:picLocks noChangeAspect="1"/>
          </p:cNvPicPr>
          <p:nvPr/>
        </p:nvPicPr>
        <p:blipFill rotWithShape="1">
          <a:blip r:embed="rId3"/>
          <a:srcRect l="22098" t="7495" r="41352" b="17682"/>
          <a:stretch/>
        </p:blipFill>
        <p:spPr>
          <a:xfrm>
            <a:off x="481625" y="1357890"/>
            <a:ext cx="4339569" cy="4811999"/>
          </a:xfrm>
          <a:prstGeom prst="rect">
            <a:avLst/>
          </a:prstGeom>
        </p:spPr>
      </p:pic>
      <p:sp>
        <p:nvSpPr>
          <p:cNvPr id="4" name="Textfeld 3">
            <a:extLst>
              <a:ext uri="{FF2B5EF4-FFF2-40B4-BE49-F238E27FC236}">
                <a16:creationId xmlns:a16="http://schemas.microsoft.com/office/drawing/2014/main" id="{E570F363-3FBF-6108-556B-B27EF97D4B44}"/>
              </a:ext>
            </a:extLst>
          </p:cNvPr>
          <p:cNvSpPr txBox="1"/>
          <p:nvPr/>
        </p:nvSpPr>
        <p:spPr>
          <a:xfrm>
            <a:off x="3409025" y="1148307"/>
            <a:ext cx="1543974" cy="369332"/>
          </a:xfrm>
          <a:prstGeom prst="rect">
            <a:avLst/>
          </a:prstGeom>
          <a:noFill/>
        </p:spPr>
        <p:txBody>
          <a:bodyPr wrap="square">
            <a:spAutoFit/>
          </a:bodyPr>
          <a:lstStyle/>
          <a:p>
            <a:pPr algn="r"/>
            <a:r>
              <a:rPr lang="de-DE" dirty="0"/>
              <a:t>GC83P7X</a:t>
            </a:r>
            <a:endParaRPr lang="en-DE" dirty="0"/>
          </a:p>
        </p:txBody>
      </p:sp>
      <p:pic>
        <p:nvPicPr>
          <p:cNvPr id="7" name="Grafik 6">
            <a:extLst>
              <a:ext uri="{FF2B5EF4-FFF2-40B4-BE49-F238E27FC236}">
                <a16:creationId xmlns:a16="http://schemas.microsoft.com/office/drawing/2014/main" id="{B5C49E43-A022-FE31-2D31-72DDDB070C2F}"/>
              </a:ext>
            </a:extLst>
          </p:cNvPr>
          <p:cNvPicPr>
            <a:picLocks noChangeAspect="1"/>
          </p:cNvPicPr>
          <p:nvPr/>
        </p:nvPicPr>
        <p:blipFill rotWithShape="1">
          <a:blip r:embed="rId4"/>
          <a:srcRect t="3953"/>
          <a:stretch/>
        </p:blipFill>
        <p:spPr>
          <a:xfrm>
            <a:off x="6946745" y="1233487"/>
            <a:ext cx="2614768" cy="5508625"/>
          </a:xfrm>
          <a:prstGeom prst="rect">
            <a:avLst/>
          </a:prstGeom>
        </p:spPr>
      </p:pic>
      <p:pic>
        <p:nvPicPr>
          <p:cNvPr id="3" name="Grafik 2">
            <a:extLst>
              <a:ext uri="{FF2B5EF4-FFF2-40B4-BE49-F238E27FC236}">
                <a16:creationId xmlns:a16="http://schemas.microsoft.com/office/drawing/2014/main" id="{924D7954-1256-8B0E-F313-5C717856F517}"/>
              </a:ext>
            </a:extLst>
          </p:cNvPr>
          <p:cNvPicPr>
            <a:picLocks noChangeAspect="1"/>
          </p:cNvPicPr>
          <p:nvPr/>
        </p:nvPicPr>
        <p:blipFill rotWithShape="1">
          <a:blip r:embed="rId5"/>
          <a:srcRect l="91246" t="7258" r="2494" b="88332"/>
          <a:stretch/>
        </p:blipFill>
        <p:spPr>
          <a:xfrm>
            <a:off x="9315464" y="1436536"/>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85585E12-B14A-D7B5-3C98-65BFF2D28643}"/>
              </a:ext>
            </a:extLst>
          </p:cNvPr>
          <p:cNvPicPr>
            <a:picLocks noChangeAspect="1"/>
          </p:cNvPicPr>
          <p:nvPr/>
        </p:nvPicPr>
        <p:blipFill>
          <a:blip r:embed="rId6"/>
          <a:stretch>
            <a:fillRect/>
          </a:stretch>
        </p:blipFill>
        <p:spPr>
          <a:xfrm>
            <a:off x="8906169" y="0"/>
            <a:ext cx="999831" cy="999831"/>
          </a:xfrm>
          <a:prstGeom prst="rect">
            <a:avLst/>
          </a:prstGeom>
        </p:spPr>
      </p:pic>
    </p:spTree>
    <p:extLst>
      <p:ext uri="{BB962C8B-B14F-4D97-AF65-F5344CB8AC3E}">
        <p14:creationId xmlns:p14="http://schemas.microsoft.com/office/powerpoint/2010/main" val="146842949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F880FA0-45BD-0DC2-118A-7D6719C83D3E}"/>
              </a:ext>
            </a:extLst>
          </p:cNvPr>
          <p:cNvPicPr>
            <a:picLocks noChangeAspect="1"/>
          </p:cNvPicPr>
          <p:nvPr/>
        </p:nvPicPr>
        <p:blipFill>
          <a:blip r:embed="rId2"/>
          <a:stretch>
            <a:fillRect/>
          </a:stretch>
        </p:blipFill>
        <p:spPr>
          <a:xfrm>
            <a:off x="461303" y="1249194"/>
            <a:ext cx="4395597" cy="5608806"/>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Rückwärts – Formatkonvertierung</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GC9T6PN</a:t>
            </a:r>
            <a:endParaRPr lang="en-DE" dirty="0"/>
          </a:p>
        </p:txBody>
      </p:sp>
      <p:pic>
        <p:nvPicPr>
          <p:cNvPr id="10" name="Grafik 9">
            <a:extLst>
              <a:ext uri="{FF2B5EF4-FFF2-40B4-BE49-F238E27FC236}">
                <a16:creationId xmlns:a16="http://schemas.microsoft.com/office/drawing/2014/main" id="{095F3311-496F-7632-444F-FD624E7B09EE}"/>
              </a:ext>
            </a:extLst>
          </p:cNvPr>
          <p:cNvPicPr>
            <a:picLocks noChangeAspect="1"/>
          </p:cNvPicPr>
          <p:nvPr/>
        </p:nvPicPr>
        <p:blipFill>
          <a:blip r:embed="rId3"/>
          <a:stretch>
            <a:fillRect/>
          </a:stretch>
        </p:blipFill>
        <p:spPr>
          <a:xfrm>
            <a:off x="6946102" y="1233488"/>
            <a:ext cx="2615411" cy="5492972"/>
          </a:xfrm>
          <a:prstGeom prst="rect">
            <a:avLst/>
          </a:prstGeom>
        </p:spPr>
      </p:pic>
      <p:pic>
        <p:nvPicPr>
          <p:cNvPr id="12" name="Grafik 11">
            <a:extLst>
              <a:ext uri="{FF2B5EF4-FFF2-40B4-BE49-F238E27FC236}">
                <a16:creationId xmlns:a16="http://schemas.microsoft.com/office/drawing/2014/main" id="{12F18DA8-A710-7ADF-B443-7B84C124E3F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67047" y="3900515"/>
            <a:ext cx="2615411" cy="2733034"/>
          </a:xfrm>
          <a:prstGeom prst="rect">
            <a:avLst/>
          </a:prstGeom>
          <a:effectLst>
            <a:outerShdw blurRad="127000" dist="127000" dir="2700000" algn="tl" rotWithShape="0">
              <a:schemeClr val="accent2">
                <a:lumMod val="60000"/>
                <a:lumOff val="40000"/>
                <a:alpha val="40000"/>
              </a:schemeClr>
            </a:outerShdw>
          </a:effectLst>
        </p:spPr>
      </p:pic>
      <p:pic>
        <p:nvPicPr>
          <p:cNvPr id="4" name="Grafik 3">
            <a:extLst>
              <a:ext uri="{FF2B5EF4-FFF2-40B4-BE49-F238E27FC236}">
                <a16:creationId xmlns:a16="http://schemas.microsoft.com/office/drawing/2014/main" id="{1C5E4D57-32F7-E24C-CAB9-09A55A93A184}"/>
              </a:ext>
            </a:extLst>
          </p:cNvPr>
          <p:cNvPicPr>
            <a:picLocks noChangeAspect="1"/>
          </p:cNvPicPr>
          <p:nvPr/>
        </p:nvPicPr>
        <p:blipFill rotWithShape="1">
          <a:blip r:embed="rId5"/>
          <a:srcRect l="91246" t="7258" r="2494" b="88332"/>
          <a:stretch/>
        </p:blipFill>
        <p:spPr>
          <a:xfrm>
            <a:off x="9315464" y="1679729"/>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8495533A-8522-1BF7-C19D-DFEE8ACD966F}"/>
              </a:ext>
            </a:extLst>
          </p:cNvPr>
          <p:cNvPicPr>
            <a:picLocks noChangeAspect="1"/>
          </p:cNvPicPr>
          <p:nvPr/>
        </p:nvPicPr>
        <p:blipFill>
          <a:blip r:embed="rId6"/>
          <a:stretch>
            <a:fillRect/>
          </a:stretch>
        </p:blipFill>
        <p:spPr>
          <a:xfrm>
            <a:off x="8906169" y="0"/>
            <a:ext cx="999831" cy="999831"/>
          </a:xfrm>
          <a:prstGeom prst="rect">
            <a:avLst/>
          </a:prstGeom>
        </p:spPr>
      </p:pic>
    </p:spTree>
    <p:extLst>
      <p:ext uri="{BB962C8B-B14F-4D97-AF65-F5344CB8AC3E}">
        <p14:creationId xmlns:p14="http://schemas.microsoft.com/office/powerpoint/2010/main" val="17948597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14D88D1F-2B6B-4112-FF25-18C35E83BAB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0910" y="1304398"/>
            <a:ext cx="4420709" cy="3553352"/>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err="1"/>
              <a:t>Skytale</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GC70EN3</a:t>
            </a:r>
            <a:endParaRPr lang="en-DE" dirty="0"/>
          </a:p>
        </p:txBody>
      </p:sp>
      <p:pic>
        <p:nvPicPr>
          <p:cNvPr id="9" name="Grafik 8">
            <a:extLst>
              <a:ext uri="{FF2B5EF4-FFF2-40B4-BE49-F238E27FC236}">
                <a16:creationId xmlns:a16="http://schemas.microsoft.com/office/drawing/2014/main" id="{1378C5E1-5A54-FABD-F257-681D9B05B304}"/>
              </a:ext>
            </a:extLst>
          </p:cNvPr>
          <p:cNvPicPr>
            <a:picLocks noChangeAspect="1"/>
          </p:cNvPicPr>
          <p:nvPr/>
        </p:nvPicPr>
        <p:blipFill>
          <a:blip r:embed="rId3"/>
          <a:stretch>
            <a:fillRect/>
          </a:stretch>
        </p:blipFill>
        <p:spPr>
          <a:xfrm>
            <a:off x="626245" y="4857750"/>
            <a:ext cx="3670110" cy="1847248"/>
          </a:xfrm>
          <a:prstGeom prst="rect">
            <a:avLst/>
          </a:prstGeom>
        </p:spPr>
      </p:pic>
      <p:pic>
        <p:nvPicPr>
          <p:cNvPr id="12" name="Grafik 11">
            <a:extLst>
              <a:ext uri="{FF2B5EF4-FFF2-40B4-BE49-F238E27FC236}">
                <a16:creationId xmlns:a16="http://schemas.microsoft.com/office/drawing/2014/main" id="{6E1362BD-890F-63DA-34E5-8DF88AEAF88F}"/>
              </a:ext>
            </a:extLst>
          </p:cNvPr>
          <p:cNvPicPr>
            <a:picLocks noChangeAspect="1"/>
          </p:cNvPicPr>
          <p:nvPr/>
        </p:nvPicPr>
        <p:blipFill>
          <a:blip r:embed="rId4"/>
          <a:stretch>
            <a:fillRect/>
          </a:stretch>
        </p:blipFill>
        <p:spPr>
          <a:xfrm>
            <a:off x="6940006" y="1233488"/>
            <a:ext cx="2621507" cy="5511262"/>
          </a:xfrm>
          <a:prstGeom prst="rect">
            <a:avLst/>
          </a:prstGeom>
        </p:spPr>
      </p:pic>
      <p:pic>
        <p:nvPicPr>
          <p:cNvPr id="4" name="Grafik 3">
            <a:extLst>
              <a:ext uri="{FF2B5EF4-FFF2-40B4-BE49-F238E27FC236}">
                <a16:creationId xmlns:a16="http://schemas.microsoft.com/office/drawing/2014/main" id="{7C1EB0BE-F574-F193-E584-A7FFE077A799}"/>
              </a:ext>
            </a:extLst>
          </p:cNvPr>
          <p:cNvPicPr>
            <a:picLocks noChangeAspect="1"/>
          </p:cNvPicPr>
          <p:nvPr/>
        </p:nvPicPr>
        <p:blipFill rotWithShape="1">
          <a:blip r:embed="rId5"/>
          <a:srcRect l="91246" t="7258" r="2494" b="88332"/>
          <a:stretch/>
        </p:blipFill>
        <p:spPr>
          <a:xfrm>
            <a:off x="9315464" y="1679729"/>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6723AAB5-DF09-874C-E1B4-EF93FCCB428D}"/>
              </a:ext>
            </a:extLst>
          </p:cNvPr>
          <p:cNvPicPr>
            <a:picLocks noChangeAspect="1"/>
          </p:cNvPicPr>
          <p:nvPr/>
        </p:nvPicPr>
        <p:blipFill>
          <a:blip r:embed="rId6"/>
          <a:stretch>
            <a:fillRect/>
          </a:stretch>
        </p:blipFill>
        <p:spPr>
          <a:xfrm>
            <a:off x="8906169" y="0"/>
            <a:ext cx="999831" cy="999831"/>
          </a:xfrm>
          <a:prstGeom prst="rect">
            <a:avLst/>
          </a:prstGeom>
        </p:spPr>
      </p:pic>
    </p:spTree>
    <p:extLst>
      <p:ext uri="{BB962C8B-B14F-4D97-AF65-F5344CB8AC3E}">
        <p14:creationId xmlns:p14="http://schemas.microsoft.com/office/powerpoint/2010/main" val="197937354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35A02D72-2711-C741-FEEE-4C4A80307139}"/>
              </a:ext>
            </a:extLst>
          </p:cNvPr>
          <p:cNvPicPr>
            <a:picLocks noChangeAspect="1"/>
          </p:cNvPicPr>
          <p:nvPr/>
        </p:nvPicPr>
        <p:blipFill>
          <a:blip r:embed="rId2"/>
          <a:stretch>
            <a:fillRect/>
          </a:stretch>
        </p:blipFill>
        <p:spPr>
          <a:xfrm>
            <a:off x="353739" y="1267258"/>
            <a:ext cx="4499238" cy="5486876"/>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Solitaire</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GC187F2</a:t>
            </a:r>
            <a:endParaRPr lang="en-DE" dirty="0"/>
          </a:p>
        </p:txBody>
      </p:sp>
      <p:pic>
        <p:nvPicPr>
          <p:cNvPr id="8" name="Grafik 7">
            <a:extLst>
              <a:ext uri="{FF2B5EF4-FFF2-40B4-BE49-F238E27FC236}">
                <a16:creationId xmlns:a16="http://schemas.microsoft.com/office/drawing/2014/main" id="{EC69F276-74F4-1580-8842-64A5AEFB4A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36509" y="1233488"/>
            <a:ext cx="2625004" cy="5520646"/>
          </a:xfrm>
          <a:prstGeom prst="rect">
            <a:avLst/>
          </a:prstGeom>
        </p:spPr>
      </p:pic>
      <p:pic>
        <p:nvPicPr>
          <p:cNvPr id="4" name="Grafik 3">
            <a:extLst>
              <a:ext uri="{FF2B5EF4-FFF2-40B4-BE49-F238E27FC236}">
                <a16:creationId xmlns:a16="http://schemas.microsoft.com/office/drawing/2014/main" id="{8757FD16-F70D-9698-D41F-71965F0FD426}"/>
              </a:ext>
            </a:extLst>
          </p:cNvPr>
          <p:cNvPicPr>
            <a:picLocks noChangeAspect="1"/>
          </p:cNvPicPr>
          <p:nvPr/>
        </p:nvPicPr>
        <p:blipFill rotWithShape="1">
          <a:blip r:embed="rId4"/>
          <a:srcRect l="91246" t="7258" r="2494" b="88332"/>
          <a:stretch/>
        </p:blipFill>
        <p:spPr>
          <a:xfrm>
            <a:off x="9315464" y="1679729"/>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7E427DEF-90EC-EC88-208A-2179521225C2}"/>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223715763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662C2B55-5FB9-2C7F-E935-7182BA58078C}"/>
              </a:ext>
            </a:extLst>
          </p:cNvPr>
          <p:cNvPicPr>
            <a:picLocks noChangeAspect="1"/>
          </p:cNvPicPr>
          <p:nvPr/>
        </p:nvPicPr>
        <p:blipFill>
          <a:blip r:embed="rId2"/>
          <a:stretch>
            <a:fillRect/>
          </a:stretch>
        </p:blipFill>
        <p:spPr>
          <a:xfrm>
            <a:off x="439546" y="1332973"/>
            <a:ext cx="4419983" cy="4871126"/>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err="1"/>
              <a:t>Vigenère</a:t>
            </a:r>
            <a:r>
              <a:rPr lang="de-DE" dirty="0"/>
              <a:t> Chiffre</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GC7517T</a:t>
            </a:r>
            <a:endParaRPr lang="en-DE" dirty="0"/>
          </a:p>
        </p:txBody>
      </p:sp>
      <p:pic>
        <p:nvPicPr>
          <p:cNvPr id="6" name="Grafik 5">
            <a:extLst>
              <a:ext uri="{FF2B5EF4-FFF2-40B4-BE49-F238E27FC236}">
                <a16:creationId xmlns:a16="http://schemas.microsoft.com/office/drawing/2014/main" id="{9673E4DF-610F-9B92-A4C3-D62EC653BB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45020" y="1250799"/>
            <a:ext cx="2616493" cy="5491313"/>
          </a:xfrm>
          <a:prstGeom prst="rect">
            <a:avLst/>
          </a:prstGeom>
        </p:spPr>
      </p:pic>
      <p:pic>
        <p:nvPicPr>
          <p:cNvPr id="4" name="Grafik 3">
            <a:extLst>
              <a:ext uri="{FF2B5EF4-FFF2-40B4-BE49-F238E27FC236}">
                <a16:creationId xmlns:a16="http://schemas.microsoft.com/office/drawing/2014/main" id="{D1597529-7678-7F5D-0123-09F5EE3EC46E}"/>
              </a:ext>
            </a:extLst>
          </p:cNvPr>
          <p:cNvPicPr>
            <a:picLocks noChangeAspect="1"/>
          </p:cNvPicPr>
          <p:nvPr/>
        </p:nvPicPr>
        <p:blipFill rotWithShape="1">
          <a:blip r:embed="rId4"/>
          <a:srcRect l="91246" t="7258" r="2494" b="88332"/>
          <a:stretch/>
        </p:blipFill>
        <p:spPr>
          <a:xfrm>
            <a:off x="9315464" y="1679729"/>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CE542A26-6ECA-58D0-8B5E-66F09F7469E4}"/>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375416116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Winkeralphabet</a:t>
            </a:r>
            <a:endParaRPr lang="en-DE" dirty="0"/>
          </a:p>
        </p:txBody>
      </p:sp>
      <p:pic>
        <p:nvPicPr>
          <p:cNvPr id="14" name="Grafik 13">
            <a:extLst>
              <a:ext uri="{FF2B5EF4-FFF2-40B4-BE49-F238E27FC236}">
                <a16:creationId xmlns:a16="http://schemas.microsoft.com/office/drawing/2014/main" id="{8CB80B8D-2191-5DB6-E3B7-C5C6AF6D133F}"/>
              </a:ext>
            </a:extLst>
          </p:cNvPr>
          <p:cNvPicPr>
            <a:picLocks noChangeAspect="1"/>
          </p:cNvPicPr>
          <p:nvPr/>
        </p:nvPicPr>
        <p:blipFill rotWithShape="1">
          <a:blip r:embed="rId3"/>
          <a:srcRect l="22178" t="7166" r="40899" b="21183"/>
          <a:stretch/>
        </p:blipFill>
        <p:spPr>
          <a:xfrm>
            <a:off x="440708" y="1321097"/>
            <a:ext cx="4367830" cy="4555828"/>
          </a:xfrm>
          <a:prstGeom prst="rect">
            <a:avLst/>
          </a:prstGeom>
        </p:spPr>
      </p:pic>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GC83P8F</a:t>
            </a:r>
            <a:endParaRPr lang="en-DE" dirty="0"/>
          </a:p>
        </p:txBody>
      </p:sp>
      <p:pic>
        <p:nvPicPr>
          <p:cNvPr id="4" name="Grafik 3">
            <a:extLst>
              <a:ext uri="{FF2B5EF4-FFF2-40B4-BE49-F238E27FC236}">
                <a16:creationId xmlns:a16="http://schemas.microsoft.com/office/drawing/2014/main" id="{D1597529-7678-7F5D-0123-09F5EE3EC46E}"/>
              </a:ext>
            </a:extLst>
          </p:cNvPr>
          <p:cNvPicPr>
            <a:picLocks noChangeAspect="1"/>
          </p:cNvPicPr>
          <p:nvPr/>
        </p:nvPicPr>
        <p:blipFill rotWithShape="1">
          <a:blip r:embed="rId4"/>
          <a:srcRect l="91246" t="7258" r="2494" b="88332"/>
          <a:stretch/>
        </p:blipFill>
        <p:spPr>
          <a:xfrm>
            <a:off x="9315464" y="1679729"/>
            <a:ext cx="198867" cy="305419"/>
          </a:xfrm>
          <a:prstGeom prst="rect">
            <a:avLst/>
          </a:prstGeom>
        </p:spPr>
      </p:pic>
      <p:pic>
        <p:nvPicPr>
          <p:cNvPr id="10" name="Grafik 9" descr="Ein Bild, das Text, Screenshot, Software, Multimedia-Software enthält.&#10;&#10;Automatisch generierte Beschreibung">
            <a:extLst>
              <a:ext uri="{FF2B5EF4-FFF2-40B4-BE49-F238E27FC236}">
                <a16:creationId xmlns:a16="http://schemas.microsoft.com/office/drawing/2014/main" id="{DC27ABBC-39D5-AC28-DB14-7C1A4C7E67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2613" y="1224282"/>
            <a:ext cx="2628900" cy="5491313"/>
          </a:xfrm>
          <a:prstGeom prst="rect">
            <a:avLst/>
          </a:prstGeom>
        </p:spPr>
      </p:pic>
      <p:pic>
        <p:nvPicPr>
          <p:cNvPr id="17" name="Grafik 16">
            <a:extLst>
              <a:ext uri="{FF2B5EF4-FFF2-40B4-BE49-F238E27FC236}">
                <a16:creationId xmlns:a16="http://schemas.microsoft.com/office/drawing/2014/main" id="{8DDDF888-4FD7-425C-92FF-902365B62AF2}"/>
              </a:ext>
            </a:extLst>
          </p:cNvPr>
          <p:cNvPicPr>
            <a:picLocks noChangeAspect="1"/>
          </p:cNvPicPr>
          <p:nvPr/>
        </p:nvPicPr>
        <p:blipFill rotWithShape="1">
          <a:blip r:embed="rId6"/>
          <a:srcRect l="22778" t="25968" r="40419" b="50000"/>
          <a:stretch/>
        </p:blipFill>
        <p:spPr>
          <a:xfrm>
            <a:off x="826676" y="5709693"/>
            <a:ext cx="3645724" cy="1148307"/>
          </a:xfrm>
          <a:prstGeom prst="rect">
            <a:avLst/>
          </a:prstGeom>
        </p:spPr>
      </p:pic>
    </p:spTree>
    <p:extLst>
      <p:ext uri="{BB962C8B-B14F-4D97-AF65-F5344CB8AC3E}">
        <p14:creationId xmlns:p14="http://schemas.microsoft.com/office/powerpoint/2010/main" val="64469184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Zahlwörter – Textsuche</a:t>
            </a:r>
            <a:endParaRPr lang="en-DE" dirty="0"/>
          </a:p>
        </p:txBody>
      </p:sp>
      <p:pic>
        <p:nvPicPr>
          <p:cNvPr id="7" name="Grafik 6">
            <a:extLst>
              <a:ext uri="{FF2B5EF4-FFF2-40B4-BE49-F238E27FC236}">
                <a16:creationId xmlns:a16="http://schemas.microsoft.com/office/drawing/2014/main" id="{2A859F33-6351-730D-5C19-8F964EEB93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5512" y="1260122"/>
            <a:ext cx="4593511" cy="5508625"/>
          </a:xfrm>
          <a:prstGeom prst="rect">
            <a:avLst/>
          </a:prstGeom>
        </p:spPr>
      </p:pic>
      <p:pic>
        <p:nvPicPr>
          <p:cNvPr id="8" name="Grafik 7">
            <a:extLst>
              <a:ext uri="{FF2B5EF4-FFF2-40B4-BE49-F238E27FC236}">
                <a16:creationId xmlns:a16="http://schemas.microsoft.com/office/drawing/2014/main" id="{1B55CFBE-2674-39AF-F872-84613D793E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42362" y="1233488"/>
            <a:ext cx="2619149" cy="5508625"/>
          </a:xfrm>
          <a:prstGeom prst="rect">
            <a:avLst/>
          </a:prstGeom>
        </p:spPr>
      </p:pic>
      <p:sp>
        <p:nvSpPr>
          <p:cNvPr id="3" name="Textfeld 2">
            <a:extLst>
              <a:ext uri="{FF2B5EF4-FFF2-40B4-BE49-F238E27FC236}">
                <a16:creationId xmlns:a16="http://schemas.microsoft.com/office/drawing/2014/main" id="{39097B1B-D83A-3405-3B40-831BB208A5D2}"/>
              </a:ext>
            </a:extLst>
          </p:cNvPr>
          <p:cNvSpPr txBox="1"/>
          <p:nvPr/>
        </p:nvSpPr>
        <p:spPr>
          <a:xfrm>
            <a:off x="3409025" y="1148307"/>
            <a:ext cx="1543974" cy="369332"/>
          </a:xfrm>
          <a:prstGeom prst="rect">
            <a:avLst/>
          </a:prstGeom>
          <a:noFill/>
        </p:spPr>
        <p:txBody>
          <a:bodyPr wrap="square">
            <a:spAutoFit/>
          </a:bodyPr>
          <a:lstStyle/>
          <a:p>
            <a:pPr algn="r"/>
            <a:r>
              <a:rPr lang="de-DE" dirty="0"/>
              <a:t>GC86BYV </a:t>
            </a:r>
            <a:endParaRPr lang="en-DE" dirty="0"/>
          </a:p>
        </p:txBody>
      </p:sp>
      <p:pic>
        <p:nvPicPr>
          <p:cNvPr id="4" name="Grafik 3">
            <a:hlinkClick r:id="" action="ppaction://hlinkshowjump?jump=lastslideviewed"/>
            <a:extLst>
              <a:ext uri="{FF2B5EF4-FFF2-40B4-BE49-F238E27FC236}">
                <a16:creationId xmlns:a16="http://schemas.microsoft.com/office/drawing/2014/main" id="{9112799E-3892-8D37-E373-043D4984249D}"/>
              </a:ext>
            </a:extLst>
          </p:cNvPr>
          <p:cNvPicPr>
            <a:picLocks noChangeAspect="1"/>
          </p:cNvPicPr>
          <p:nvPr/>
        </p:nvPicPr>
        <p:blipFill>
          <a:blip r:embed="rId4"/>
          <a:stretch>
            <a:fillRect/>
          </a:stretch>
        </p:blipFill>
        <p:spPr>
          <a:xfrm>
            <a:off x="8906169" y="0"/>
            <a:ext cx="999831" cy="999831"/>
          </a:xfrm>
          <a:prstGeom prst="rect">
            <a:avLst/>
          </a:prstGeom>
        </p:spPr>
      </p:pic>
      <p:pic>
        <p:nvPicPr>
          <p:cNvPr id="5" name="Grafik 4">
            <a:extLst>
              <a:ext uri="{FF2B5EF4-FFF2-40B4-BE49-F238E27FC236}">
                <a16:creationId xmlns:a16="http://schemas.microsoft.com/office/drawing/2014/main" id="{9C6CB336-2EC4-3A36-CA6C-4B349F299683}"/>
              </a:ext>
            </a:extLst>
          </p:cNvPr>
          <p:cNvPicPr>
            <a:picLocks noChangeAspect="1"/>
          </p:cNvPicPr>
          <p:nvPr/>
        </p:nvPicPr>
        <p:blipFill rotWithShape="1">
          <a:blip r:embed="rId5"/>
          <a:srcRect l="91246" t="7258" r="2494" b="88332"/>
          <a:stretch/>
        </p:blipFill>
        <p:spPr>
          <a:xfrm>
            <a:off x="9315464" y="1679729"/>
            <a:ext cx="198867" cy="305419"/>
          </a:xfrm>
          <a:prstGeom prst="rect">
            <a:avLst/>
          </a:prstGeom>
        </p:spPr>
      </p:pic>
    </p:spTree>
    <p:extLst>
      <p:ext uri="{BB962C8B-B14F-4D97-AF65-F5344CB8AC3E}">
        <p14:creationId xmlns:p14="http://schemas.microsoft.com/office/powerpoint/2010/main" val="166776662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Zahlen zu Zahlwörter</a:t>
            </a:r>
            <a:endParaRPr lang="en-DE" dirty="0"/>
          </a:p>
        </p:txBody>
      </p:sp>
      <p:pic>
        <p:nvPicPr>
          <p:cNvPr id="5" name="Grafik 4">
            <a:extLst>
              <a:ext uri="{FF2B5EF4-FFF2-40B4-BE49-F238E27FC236}">
                <a16:creationId xmlns:a16="http://schemas.microsoft.com/office/drawing/2014/main" id="{23A4C6A9-A6C0-91B1-36C9-0ADEE9FB27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8976" y="1269000"/>
            <a:ext cx="4509022" cy="5400062"/>
          </a:xfrm>
          <a:prstGeom prst="rect">
            <a:avLst/>
          </a:prstGeom>
        </p:spPr>
      </p:pic>
      <p:pic>
        <p:nvPicPr>
          <p:cNvPr id="9" name="Grafik 8">
            <a:extLst>
              <a:ext uri="{FF2B5EF4-FFF2-40B4-BE49-F238E27FC236}">
                <a16:creationId xmlns:a16="http://schemas.microsoft.com/office/drawing/2014/main" id="{D2B5E7AC-E9A4-F4A5-101E-6CF499B555BC}"/>
              </a:ext>
            </a:extLst>
          </p:cNvPr>
          <p:cNvPicPr>
            <a:picLocks noChangeAspect="1"/>
          </p:cNvPicPr>
          <p:nvPr/>
        </p:nvPicPr>
        <p:blipFill>
          <a:blip r:embed="rId3"/>
          <a:stretch>
            <a:fillRect/>
          </a:stretch>
        </p:blipFill>
        <p:spPr>
          <a:xfrm>
            <a:off x="6946101" y="1230851"/>
            <a:ext cx="2615411" cy="5511262"/>
          </a:xfrm>
          <a:prstGeom prst="rect">
            <a:avLst/>
          </a:prstGeom>
        </p:spPr>
      </p:pic>
      <p:sp>
        <p:nvSpPr>
          <p:cNvPr id="4" name="Textfeld 3">
            <a:extLst>
              <a:ext uri="{FF2B5EF4-FFF2-40B4-BE49-F238E27FC236}">
                <a16:creationId xmlns:a16="http://schemas.microsoft.com/office/drawing/2014/main" id="{C990A879-7657-5B23-9E3F-6F21ED7410AC}"/>
              </a:ext>
            </a:extLst>
          </p:cNvPr>
          <p:cNvSpPr txBox="1"/>
          <p:nvPr/>
        </p:nvSpPr>
        <p:spPr>
          <a:xfrm>
            <a:off x="3409025" y="1148307"/>
            <a:ext cx="1543974" cy="369332"/>
          </a:xfrm>
          <a:prstGeom prst="rect">
            <a:avLst/>
          </a:prstGeom>
          <a:noFill/>
        </p:spPr>
        <p:txBody>
          <a:bodyPr wrap="square">
            <a:spAutoFit/>
          </a:bodyPr>
          <a:lstStyle/>
          <a:p>
            <a:pPr algn="r"/>
            <a:r>
              <a:rPr lang="de-DE" dirty="0"/>
              <a:t>GC2FVKX </a:t>
            </a:r>
            <a:endParaRPr lang="en-DE" dirty="0"/>
          </a:p>
        </p:txBody>
      </p:sp>
      <p:pic>
        <p:nvPicPr>
          <p:cNvPr id="3" name="Grafik 2">
            <a:hlinkClick r:id="" action="ppaction://hlinkshowjump?jump=lastslideviewed"/>
            <a:extLst>
              <a:ext uri="{FF2B5EF4-FFF2-40B4-BE49-F238E27FC236}">
                <a16:creationId xmlns:a16="http://schemas.microsoft.com/office/drawing/2014/main" id="{4E7869D8-C5B9-5E7B-9D49-EEBE4BE98309}"/>
              </a:ext>
            </a:extLst>
          </p:cNvPr>
          <p:cNvPicPr>
            <a:picLocks noChangeAspect="1"/>
          </p:cNvPicPr>
          <p:nvPr/>
        </p:nvPicPr>
        <p:blipFill>
          <a:blip r:embed="rId4"/>
          <a:stretch>
            <a:fillRect/>
          </a:stretch>
        </p:blipFill>
        <p:spPr>
          <a:xfrm>
            <a:off x="8906169" y="0"/>
            <a:ext cx="999831" cy="999831"/>
          </a:xfrm>
          <a:prstGeom prst="rect">
            <a:avLst/>
          </a:prstGeom>
        </p:spPr>
      </p:pic>
      <p:pic>
        <p:nvPicPr>
          <p:cNvPr id="6" name="Grafik 5">
            <a:extLst>
              <a:ext uri="{FF2B5EF4-FFF2-40B4-BE49-F238E27FC236}">
                <a16:creationId xmlns:a16="http://schemas.microsoft.com/office/drawing/2014/main" id="{2138308E-3792-AE13-7ED2-B17610D44D69}"/>
              </a:ext>
            </a:extLst>
          </p:cNvPr>
          <p:cNvPicPr>
            <a:picLocks noChangeAspect="1"/>
          </p:cNvPicPr>
          <p:nvPr/>
        </p:nvPicPr>
        <p:blipFill rotWithShape="1">
          <a:blip r:embed="rId5"/>
          <a:srcRect l="91246" t="7258" r="2494" b="88332"/>
          <a:stretch/>
        </p:blipFill>
        <p:spPr>
          <a:xfrm>
            <a:off x="9315464" y="1679729"/>
            <a:ext cx="198867" cy="305419"/>
          </a:xfrm>
          <a:prstGeom prst="rect">
            <a:avLst/>
          </a:prstGeom>
        </p:spPr>
      </p:pic>
    </p:spTree>
    <p:extLst>
      <p:ext uri="{BB962C8B-B14F-4D97-AF65-F5344CB8AC3E}">
        <p14:creationId xmlns:p14="http://schemas.microsoft.com/office/powerpoint/2010/main" val="2216450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CD3E7D-9970-4321-DE35-1380215D8B87}"/>
              </a:ext>
            </a:extLst>
          </p:cNvPr>
          <p:cNvSpPr>
            <a:spLocks noGrp="1"/>
          </p:cNvSpPr>
          <p:nvPr>
            <p:ph type="title"/>
          </p:nvPr>
        </p:nvSpPr>
        <p:spPr/>
        <p:txBody>
          <a:bodyPr>
            <a:normAutofit fontScale="90000"/>
          </a:bodyPr>
          <a:lstStyle/>
          <a:p>
            <a:r>
              <a:rPr lang="de-DE" dirty="0"/>
              <a:t>Who am I?</a:t>
            </a:r>
            <a:endParaRPr lang="en-DE" dirty="0"/>
          </a:p>
        </p:txBody>
      </p:sp>
      <p:pic>
        <p:nvPicPr>
          <p:cNvPr id="6" name="Grafik 5">
            <a:extLst>
              <a:ext uri="{FF2B5EF4-FFF2-40B4-BE49-F238E27FC236}">
                <a16:creationId xmlns:a16="http://schemas.microsoft.com/office/drawing/2014/main" id="{7E6D9B2F-DDEF-DC84-CE6F-3BEF07B13CE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4488" y="1233488"/>
            <a:ext cx="9211854" cy="5505165"/>
          </a:xfrm>
          <a:prstGeom prst="rect">
            <a:avLst/>
          </a:prstGeom>
        </p:spPr>
      </p:pic>
      <p:sp>
        <p:nvSpPr>
          <p:cNvPr id="7" name="Textfeld 6">
            <a:extLst>
              <a:ext uri="{FF2B5EF4-FFF2-40B4-BE49-F238E27FC236}">
                <a16:creationId xmlns:a16="http://schemas.microsoft.com/office/drawing/2014/main" id="{CDF72E06-D476-4255-AB81-CCF93AEEB6FD}"/>
              </a:ext>
            </a:extLst>
          </p:cNvPr>
          <p:cNvSpPr txBox="1"/>
          <p:nvPr/>
        </p:nvSpPr>
        <p:spPr>
          <a:xfrm>
            <a:off x="729758" y="4737185"/>
            <a:ext cx="1721946" cy="338554"/>
          </a:xfrm>
          <a:prstGeom prst="rect">
            <a:avLst/>
          </a:prstGeom>
          <a:noFill/>
        </p:spPr>
        <p:txBody>
          <a:bodyPr wrap="none" rtlCol="0">
            <a:spAutoFit/>
          </a:bodyPr>
          <a:lstStyle/>
          <a:p>
            <a:r>
              <a:rPr lang="de-DE" sz="1600" b="1" dirty="0"/>
              <a:t>GCW seit 07/2020</a:t>
            </a:r>
            <a:endParaRPr lang="en-DE" sz="1600" b="1" dirty="0"/>
          </a:p>
        </p:txBody>
      </p:sp>
      <p:sp>
        <p:nvSpPr>
          <p:cNvPr id="8" name="Textfeld 7">
            <a:extLst>
              <a:ext uri="{FF2B5EF4-FFF2-40B4-BE49-F238E27FC236}">
                <a16:creationId xmlns:a16="http://schemas.microsoft.com/office/drawing/2014/main" id="{B8E655D9-C82D-B095-B4B2-E4B07146EAA6}"/>
              </a:ext>
            </a:extLst>
          </p:cNvPr>
          <p:cNvSpPr txBox="1"/>
          <p:nvPr/>
        </p:nvSpPr>
        <p:spPr>
          <a:xfrm>
            <a:off x="2270088" y="5392133"/>
            <a:ext cx="1680268" cy="338554"/>
          </a:xfrm>
          <a:prstGeom prst="rect">
            <a:avLst/>
          </a:prstGeom>
          <a:noFill/>
        </p:spPr>
        <p:txBody>
          <a:bodyPr wrap="none" rtlCol="0">
            <a:spAutoFit/>
          </a:bodyPr>
          <a:lstStyle/>
          <a:p>
            <a:pPr algn="ctr"/>
            <a:r>
              <a:rPr lang="de-DE" sz="1600" b="1" dirty="0">
                <a:solidFill>
                  <a:schemeClr val="tx1">
                    <a:lumMod val="65000"/>
                    <a:lumOff val="35000"/>
                  </a:schemeClr>
                </a:solidFill>
              </a:rPr>
              <a:t>Online-Handbuch</a:t>
            </a:r>
            <a:endParaRPr lang="en-DE" sz="1600" b="1" dirty="0">
              <a:solidFill>
                <a:schemeClr val="tx1">
                  <a:lumMod val="65000"/>
                  <a:lumOff val="35000"/>
                </a:schemeClr>
              </a:solidFill>
            </a:endParaRPr>
          </a:p>
        </p:txBody>
      </p:sp>
      <p:sp>
        <p:nvSpPr>
          <p:cNvPr id="10" name="Textfeld 9">
            <a:extLst>
              <a:ext uri="{FF2B5EF4-FFF2-40B4-BE49-F238E27FC236}">
                <a16:creationId xmlns:a16="http://schemas.microsoft.com/office/drawing/2014/main" id="{F30D5539-7C0C-C944-86CD-56E86E3FF64A}"/>
              </a:ext>
            </a:extLst>
          </p:cNvPr>
          <p:cNvSpPr txBox="1"/>
          <p:nvPr/>
        </p:nvSpPr>
        <p:spPr>
          <a:xfrm>
            <a:off x="5827603" y="5392133"/>
            <a:ext cx="1589203" cy="338554"/>
          </a:xfrm>
          <a:prstGeom prst="rect">
            <a:avLst/>
          </a:prstGeom>
          <a:noFill/>
        </p:spPr>
        <p:txBody>
          <a:bodyPr wrap="square">
            <a:spAutoFit/>
          </a:bodyPr>
          <a:lstStyle/>
          <a:p>
            <a:pPr algn="ctr"/>
            <a:r>
              <a:rPr lang="de-DE" sz="1600" b="1" dirty="0">
                <a:solidFill>
                  <a:schemeClr val="tx1">
                    <a:lumMod val="65000"/>
                    <a:lumOff val="35000"/>
                  </a:schemeClr>
                </a:solidFill>
              </a:rPr>
              <a:t>Symboltabellen</a:t>
            </a:r>
          </a:p>
        </p:txBody>
      </p:sp>
      <p:sp>
        <p:nvSpPr>
          <p:cNvPr id="11" name="Textfeld 10">
            <a:extLst>
              <a:ext uri="{FF2B5EF4-FFF2-40B4-BE49-F238E27FC236}">
                <a16:creationId xmlns:a16="http://schemas.microsoft.com/office/drawing/2014/main" id="{7063D48B-A90F-1DF7-A2F3-84D4B615E92E}"/>
              </a:ext>
            </a:extLst>
          </p:cNvPr>
          <p:cNvSpPr txBox="1"/>
          <p:nvPr/>
        </p:nvSpPr>
        <p:spPr>
          <a:xfrm>
            <a:off x="3329617" y="6243306"/>
            <a:ext cx="1563248" cy="400110"/>
          </a:xfrm>
          <a:prstGeom prst="rect">
            <a:avLst/>
          </a:prstGeom>
          <a:noFill/>
        </p:spPr>
        <p:txBody>
          <a:bodyPr wrap="none" rtlCol="0">
            <a:spAutoFit/>
          </a:bodyPr>
          <a:lstStyle/>
          <a:p>
            <a:r>
              <a:rPr lang="de-DE" sz="2000" b="1" dirty="0">
                <a:effectLst>
                  <a:outerShdw blurRad="38100" dist="38100" dir="2700000" algn="tl">
                    <a:srgbClr val="000000">
                      <a:alpha val="43137"/>
                    </a:srgbClr>
                  </a:outerShdw>
                </a:effectLst>
              </a:rPr>
              <a:t>WIG-Analyse</a:t>
            </a:r>
            <a:endParaRPr lang="en-DE" b="1" dirty="0">
              <a:effectLst>
                <a:outerShdw blurRad="38100" dist="38100" dir="2700000" algn="tl">
                  <a:srgbClr val="000000">
                    <a:alpha val="43137"/>
                  </a:srgbClr>
                </a:outerShdw>
              </a:effectLst>
            </a:endParaRPr>
          </a:p>
        </p:txBody>
      </p:sp>
      <p:sp>
        <p:nvSpPr>
          <p:cNvPr id="12" name="Textfeld 11">
            <a:extLst>
              <a:ext uri="{FF2B5EF4-FFF2-40B4-BE49-F238E27FC236}">
                <a16:creationId xmlns:a16="http://schemas.microsoft.com/office/drawing/2014/main" id="{FA9005CC-D588-6E05-E81C-DB6CE3CAB728}"/>
              </a:ext>
            </a:extLst>
          </p:cNvPr>
          <p:cNvSpPr txBox="1"/>
          <p:nvPr/>
        </p:nvSpPr>
        <p:spPr>
          <a:xfrm>
            <a:off x="2137104" y="5975238"/>
            <a:ext cx="1589203" cy="338554"/>
          </a:xfrm>
          <a:prstGeom prst="rect">
            <a:avLst/>
          </a:prstGeom>
          <a:noFill/>
        </p:spPr>
        <p:txBody>
          <a:bodyPr wrap="square">
            <a:spAutoFit/>
          </a:bodyPr>
          <a:lstStyle/>
          <a:p>
            <a:r>
              <a:rPr lang="de-DE" sz="1600" b="1" dirty="0" err="1">
                <a:solidFill>
                  <a:schemeClr val="tx1">
                    <a:lumMod val="65000"/>
                    <a:lumOff val="35000"/>
                  </a:schemeClr>
                </a:solidFill>
              </a:rPr>
              <a:t>Befunge</a:t>
            </a:r>
            <a:endParaRPr lang="de-DE" sz="1600" b="1" dirty="0">
              <a:solidFill>
                <a:schemeClr val="tx1">
                  <a:lumMod val="65000"/>
                  <a:lumOff val="35000"/>
                </a:schemeClr>
              </a:solidFill>
            </a:endParaRPr>
          </a:p>
        </p:txBody>
      </p:sp>
      <p:sp>
        <p:nvSpPr>
          <p:cNvPr id="13" name="Textfeld 12">
            <a:extLst>
              <a:ext uri="{FF2B5EF4-FFF2-40B4-BE49-F238E27FC236}">
                <a16:creationId xmlns:a16="http://schemas.microsoft.com/office/drawing/2014/main" id="{71A960F7-DEAE-3275-EEB7-7E39A284C4C1}"/>
              </a:ext>
            </a:extLst>
          </p:cNvPr>
          <p:cNvSpPr txBox="1"/>
          <p:nvPr/>
        </p:nvSpPr>
        <p:spPr>
          <a:xfrm>
            <a:off x="2975200" y="5890857"/>
            <a:ext cx="1589203" cy="400110"/>
          </a:xfrm>
          <a:prstGeom prst="rect">
            <a:avLst/>
          </a:prstGeom>
          <a:noFill/>
        </p:spPr>
        <p:txBody>
          <a:bodyPr wrap="square">
            <a:spAutoFit/>
          </a:bodyPr>
          <a:lstStyle/>
          <a:p>
            <a:r>
              <a:rPr lang="de-DE" sz="2000" b="1" dirty="0">
                <a:effectLst>
                  <a:outerShdw blurRad="38100" dist="38100" dir="2700000" algn="tl">
                    <a:srgbClr val="000000">
                      <a:alpha val="43137"/>
                    </a:srgbClr>
                  </a:outerShdw>
                </a:effectLst>
              </a:rPr>
              <a:t>Chef</a:t>
            </a:r>
            <a:endParaRPr lang="de-DE" b="1" dirty="0">
              <a:effectLst>
                <a:outerShdw blurRad="38100" dist="38100" dir="2700000" algn="tl">
                  <a:srgbClr val="000000">
                    <a:alpha val="43137"/>
                  </a:srgbClr>
                </a:outerShdw>
              </a:effectLst>
            </a:endParaRPr>
          </a:p>
        </p:txBody>
      </p:sp>
      <p:sp>
        <p:nvSpPr>
          <p:cNvPr id="14" name="Textfeld 13">
            <a:extLst>
              <a:ext uri="{FF2B5EF4-FFF2-40B4-BE49-F238E27FC236}">
                <a16:creationId xmlns:a16="http://schemas.microsoft.com/office/drawing/2014/main" id="{94CB7196-6BAC-7B39-5CDD-A82887C91207}"/>
              </a:ext>
            </a:extLst>
          </p:cNvPr>
          <p:cNvSpPr txBox="1"/>
          <p:nvPr/>
        </p:nvSpPr>
        <p:spPr>
          <a:xfrm>
            <a:off x="4910812" y="5732482"/>
            <a:ext cx="1589203" cy="338554"/>
          </a:xfrm>
          <a:prstGeom prst="rect">
            <a:avLst/>
          </a:prstGeom>
          <a:noFill/>
        </p:spPr>
        <p:txBody>
          <a:bodyPr wrap="square">
            <a:spAutoFit/>
          </a:bodyPr>
          <a:lstStyle/>
          <a:p>
            <a:r>
              <a:rPr lang="de-DE" sz="1600" b="1" dirty="0" err="1">
                <a:solidFill>
                  <a:schemeClr val="tx1">
                    <a:lumMod val="65000"/>
                    <a:lumOff val="35000"/>
                  </a:schemeClr>
                </a:solidFill>
              </a:rPr>
              <a:t>Humidex</a:t>
            </a:r>
            <a:endParaRPr lang="de-DE" sz="1600" b="1" dirty="0">
              <a:solidFill>
                <a:schemeClr val="tx1">
                  <a:lumMod val="65000"/>
                  <a:lumOff val="35000"/>
                </a:schemeClr>
              </a:solidFill>
            </a:endParaRPr>
          </a:p>
        </p:txBody>
      </p:sp>
      <p:sp>
        <p:nvSpPr>
          <p:cNvPr id="15" name="Textfeld 14">
            <a:extLst>
              <a:ext uri="{FF2B5EF4-FFF2-40B4-BE49-F238E27FC236}">
                <a16:creationId xmlns:a16="http://schemas.microsoft.com/office/drawing/2014/main" id="{CE6C34F8-1678-AE11-D9CA-C8F4B78EB4E9}"/>
              </a:ext>
            </a:extLst>
          </p:cNvPr>
          <p:cNvSpPr txBox="1"/>
          <p:nvPr/>
        </p:nvSpPr>
        <p:spPr>
          <a:xfrm>
            <a:off x="5332813" y="6183080"/>
            <a:ext cx="1589203" cy="338554"/>
          </a:xfrm>
          <a:prstGeom prst="rect">
            <a:avLst/>
          </a:prstGeom>
          <a:noFill/>
        </p:spPr>
        <p:txBody>
          <a:bodyPr wrap="square">
            <a:spAutoFit/>
          </a:bodyPr>
          <a:lstStyle/>
          <a:p>
            <a:r>
              <a:rPr lang="de-DE" sz="1600" b="1" dirty="0">
                <a:solidFill>
                  <a:schemeClr val="tx1">
                    <a:lumMod val="65000"/>
                    <a:lumOff val="35000"/>
                  </a:schemeClr>
                </a:solidFill>
              </a:rPr>
              <a:t>BW-Sprechtafel</a:t>
            </a:r>
          </a:p>
        </p:txBody>
      </p:sp>
      <p:sp>
        <p:nvSpPr>
          <p:cNvPr id="16" name="Textfeld 15">
            <a:extLst>
              <a:ext uri="{FF2B5EF4-FFF2-40B4-BE49-F238E27FC236}">
                <a16:creationId xmlns:a16="http://schemas.microsoft.com/office/drawing/2014/main" id="{782D312A-C41F-6E9F-505E-28D17CAFEBC7}"/>
              </a:ext>
            </a:extLst>
          </p:cNvPr>
          <p:cNvSpPr txBox="1"/>
          <p:nvPr/>
        </p:nvSpPr>
        <p:spPr>
          <a:xfrm>
            <a:off x="6208784" y="6420979"/>
            <a:ext cx="736822" cy="338554"/>
          </a:xfrm>
          <a:prstGeom prst="rect">
            <a:avLst/>
          </a:prstGeom>
          <a:noFill/>
        </p:spPr>
        <p:txBody>
          <a:bodyPr wrap="square">
            <a:spAutoFit/>
          </a:bodyPr>
          <a:lstStyle/>
          <a:p>
            <a:r>
              <a:rPr lang="de-DE" sz="1600" b="1" dirty="0">
                <a:solidFill>
                  <a:schemeClr val="tx1">
                    <a:lumMod val="65000"/>
                    <a:lumOff val="35000"/>
                  </a:schemeClr>
                </a:solidFill>
              </a:rPr>
              <a:t>WASD</a:t>
            </a:r>
          </a:p>
        </p:txBody>
      </p:sp>
      <p:sp>
        <p:nvSpPr>
          <p:cNvPr id="17" name="Textfeld 16">
            <a:extLst>
              <a:ext uri="{FF2B5EF4-FFF2-40B4-BE49-F238E27FC236}">
                <a16:creationId xmlns:a16="http://schemas.microsoft.com/office/drawing/2014/main" id="{6E4F265D-6EF1-DFE5-0DDA-8AB59A7A095B}"/>
              </a:ext>
            </a:extLst>
          </p:cNvPr>
          <p:cNvSpPr txBox="1"/>
          <p:nvPr/>
        </p:nvSpPr>
        <p:spPr>
          <a:xfrm>
            <a:off x="7164981" y="6078308"/>
            <a:ext cx="1589203" cy="338554"/>
          </a:xfrm>
          <a:prstGeom prst="rect">
            <a:avLst/>
          </a:prstGeom>
          <a:noFill/>
        </p:spPr>
        <p:txBody>
          <a:bodyPr wrap="square">
            <a:spAutoFit/>
          </a:bodyPr>
          <a:lstStyle/>
          <a:p>
            <a:r>
              <a:rPr lang="de-DE" sz="1600" b="1" dirty="0" err="1">
                <a:solidFill>
                  <a:schemeClr val="tx1">
                    <a:lumMod val="65000"/>
                    <a:lumOff val="35000"/>
                  </a:schemeClr>
                </a:solidFill>
              </a:rPr>
              <a:t>Gade</a:t>
            </a:r>
            <a:endParaRPr lang="de-DE" sz="1600" b="1" dirty="0">
              <a:solidFill>
                <a:schemeClr val="tx1">
                  <a:lumMod val="65000"/>
                  <a:lumOff val="35000"/>
                </a:schemeClr>
              </a:solidFill>
            </a:endParaRPr>
          </a:p>
        </p:txBody>
      </p:sp>
      <p:sp>
        <p:nvSpPr>
          <p:cNvPr id="18" name="Textfeld 17">
            <a:extLst>
              <a:ext uri="{FF2B5EF4-FFF2-40B4-BE49-F238E27FC236}">
                <a16:creationId xmlns:a16="http://schemas.microsoft.com/office/drawing/2014/main" id="{1C1042E5-D706-DCD4-D697-7EE93B87DAD6}"/>
              </a:ext>
            </a:extLst>
          </p:cNvPr>
          <p:cNvSpPr txBox="1"/>
          <p:nvPr/>
        </p:nvSpPr>
        <p:spPr>
          <a:xfrm>
            <a:off x="4832922" y="6393497"/>
            <a:ext cx="1589203" cy="338554"/>
          </a:xfrm>
          <a:prstGeom prst="rect">
            <a:avLst/>
          </a:prstGeom>
          <a:noFill/>
        </p:spPr>
        <p:txBody>
          <a:bodyPr wrap="square">
            <a:spAutoFit/>
          </a:bodyPr>
          <a:lstStyle/>
          <a:p>
            <a:r>
              <a:rPr lang="de-DE" sz="1600" b="1" dirty="0" err="1">
                <a:solidFill>
                  <a:schemeClr val="tx1">
                    <a:lumMod val="65000"/>
                    <a:lumOff val="35000"/>
                  </a:schemeClr>
                </a:solidFill>
              </a:rPr>
              <a:t>Malbolge</a:t>
            </a:r>
            <a:endParaRPr lang="de-DE" sz="1600" b="1" dirty="0">
              <a:solidFill>
                <a:schemeClr val="tx1">
                  <a:lumMod val="65000"/>
                  <a:lumOff val="35000"/>
                </a:schemeClr>
              </a:solidFill>
            </a:endParaRPr>
          </a:p>
        </p:txBody>
      </p:sp>
      <p:sp>
        <p:nvSpPr>
          <p:cNvPr id="19" name="Textfeld 18">
            <a:extLst>
              <a:ext uri="{FF2B5EF4-FFF2-40B4-BE49-F238E27FC236}">
                <a16:creationId xmlns:a16="http://schemas.microsoft.com/office/drawing/2014/main" id="{50A68247-6C1F-ADB1-CE47-B8EAA28EADF3}"/>
              </a:ext>
            </a:extLst>
          </p:cNvPr>
          <p:cNvSpPr txBox="1"/>
          <p:nvPr/>
        </p:nvSpPr>
        <p:spPr>
          <a:xfrm>
            <a:off x="3701573" y="6105152"/>
            <a:ext cx="1589203" cy="338554"/>
          </a:xfrm>
          <a:prstGeom prst="rect">
            <a:avLst/>
          </a:prstGeom>
          <a:noFill/>
        </p:spPr>
        <p:txBody>
          <a:bodyPr wrap="square">
            <a:spAutoFit/>
          </a:bodyPr>
          <a:lstStyle/>
          <a:p>
            <a:r>
              <a:rPr lang="de-DE" sz="1600" b="1" dirty="0">
                <a:solidFill>
                  <a:schemeClr val="tx1">
                    <a:lumMod val="65000"/>
                    <a:lumOff val="35000"/>
                  </a:schemeClr>
                </a:solidFill>
              </a:rPr>
              <a:t>Beatnik</a:t>
            </a:r>
          </a:p>
        </p:txBody>
      </p:sp>
      <p:sp>
        <p:nvSpPr>
          <p:cNvPr id="20" name="Textfeld 19">
            <a:extLst>
              <a:ext uri="{FF2B5EF4-FFF2-40B4-BE49-F238E27FC236}">
                <a16:creationId xmlns:a16="http://schemas.microsoft.com/office/drawing/2014/main" id="{D94C1CDB-02CF-C3E4-1E08-62E7E8DE5C9D}"/>
              </a:ext>
            </a:extLst>
          </p:cNvPr>
          <p:cNvSpPr txBox="1"/>
          <p:nvPr/>
        </p:nvSpPr>
        <p:spPr>
          <a:xfrm>
            <a:off x="5757557" y="5864487"/>
            <a:ext cx="1589203" cy="338554"/>
          </a:xfrm>
          <a:prstGeom prst="rect">
            <a:avLst/>
          </a:prstGeom>
          <a:noFill/>
        </p:spPr>
        <p:txBody>
          <a:bodyPr wrap="square">
            <a:spAutoFit/>
          </a:bodyPr>
          <a:lstStyle/>
          <a:p>
            <a:r>
              <a:rPr lang="de-DE" sz="1600" b="1" dirty="0" err="1">
                <a:solidFill>
                  <a:schemeClr val="tx1">
                    <a:lumMod val="65000"/>
                    <a:lumOff val="35000"/>
                  </a:schemeClr>
                </a:solidFill>
              </a:rPr>
              <a:t>Hohoho</a:t>
            </a:r>
            <a:r>
              <a:rPr lang="de-DE" sz="1600" b="1" dirty="0">
                <a:solidFill>
                  <a:schemeClr val="tx1">
                    <a:lumMod val="65000"/>
                    <a:lumOff val="35000"/>
                  </a:schemeClr>
                </a:solidFill>
              </a:rPr>
              <a:t>!</a:t>
            </a:r>
          </a:p>
        </p:txBody>
      </p:sp>
      <p:sp>
        <p:nvSpPr>
          <p:cNvPr id="21" name="Textfeld 20">
            <a:extLst>
              <a:ext uri="{FF2B5EF4-FFF2-40B4-BE49-F238E27FC236}">
                <a16:creationId xmlns:a16="http://schemas.microsoft.com/office/drawing/2014/main" id="{76F6D5F4-9904-E2D5-E8C2-E85672883015}"/>
              </a:ext>
            </a:extLst>
          </p:cNvPr>
          <p:cNvSpPr txBox="1"/>
          <p:nvPr/>
        </p:nvSpPr>
        <p:spPr>
          <a:xfrm>
            <a:off x="3898507" y="6485377"/>
            <a:ext cx="932034" cy="338554"/>
          </a:xfrm>
          <a:prstGeom prst="rect">
            <a:avLst/>
          </a:prstGeom>
          <a:noFill/>
        </p:spPr>
        <p:txBody>
          <a:bodyPr wrap="square">
            <a:spAutoFit/>
          </a:bodyPr>
          <a:lstStyle/>
          <a:p>
            <a:r>
              <a:rPr lang="de-DE" sz="1600" b="1" dirty="0" err="1">
                <a:solidFill>
                  <a:schemeClr val="tx1">
                    <a:lumMod val="65000"/>
                    <a:lumOff val="35000"/>
                  </a:schemeClr>
                </a:solidFill>
              </a:rPr>
              <a:t>WetBulb</a:t>
            </a:r>
            <a:endParaRPr lang="de-DE" sz="1600" b="1" dirty="0">
              <a:solidFill>
                <a:schemeClr val="tx1">
                  <a:lumMod val="65000"/>
                  <a:lumOff val="35000"/>
                </a:schemeClr>
              </a:solidFill>
            </a:endParaRPr>
          </a:p>
        </p:txBody>
      </p:sp>
      <p:sp>
        <p:nvSpPr>
          <p:cNvPr id="22" name="Textfeld 21">
            <a:extLst>
              <a:ext uri="{FF2B5EF4-FFF2-40B4-BE49-F238E27FC236}">
                <a16:creationId xmlns:a16="http://schemas.microsoft.com/office/drawing/2014/main" id="{94B20141-95EA-BAAA-F378-1B5903586698}"/>
              </a:ext>
            </a:extLst>
          </p:cNvPr>
          <p:cNvSpPr txBox="1"/>
          <p:nvPr/>
        </p:nvSpPr>
        <p:spPr>
          <a:xfrm>
            <a:off x="4630958" y="5978791"/>
            <a:ext cx="1589203" cy="338554"/>
          </a:xfrm>
          <a:prstGeom prst="rect">
            <a:avLst/>
          </a:prstGeom>
          <a:noFill/>
        </p:spPr>
        <p:txBody>
          <a:bodyPr wrap="square">
            <a:spAutoFit/>
          </a:bodyPr>
          <a:lstStyle/>
          <a:p>
            <a:r>
              <a:rPr lang="de-DE" sz="1600" b="1" dirty="0">
                <a:solidFill>
                  <a:schemeClr val="tx1">
                    <a:lumMod val="65000"/>
                    <a:lumOff val="35000"/>
                  </a:schemeClr>
                </a:solidFill>
              </a:rPr>
              <a:t>Zahlenfolgen</a:t>
            </a:r>
          </a:p>
        </p:txBody>
      </p:sp>
      <p:sp>
        <p:nvSpPr>
          <p:cNvPr id="23" name="Textfeld 22">
            <a:extLst>
              <a:ext uri="{FF2B5EF4-FFF2-40B4-BE49-F238E27FC236}">
                <a16:creationId xmlns:a16="http://schemas.microsoft.com/office/drawing/2014/main" id="{60E96387-D112-B4B1-BADD-D82D9F5A4F5B}"/>
              </a:ext>
            </a:extLst>
          </p:cNvPr>
          <p:cNvSpPr txBox="1"/>
          <p:nvPr/>
        </p:nvSpPr>
        <p:spPr>
          <a:xfrm>
            <a:off x="1729615" y="6364274"/>
            <a:ext cx="1589203" cy="400110"/>
          </a:xfrm>
          <a:prstGeom prst="rect">
            <a:avLst/>
          </a:prstGeom>
          <a:noFill/>
        </p:spPr>
        <p:txBody>
          <a:bodyPr wrap="square">
            <a:spAutoFit/>
          </a:bodyPr>
          <a:lstStyle/>
          <a:p>
            <a:r>
              <a:rPr lang="de-DE" sz="2000" b="1" dirty="0">
                <a:effectLst>
                  <a:outerShdw blurRad="38100" dist="38100" dir="2700000" algn="tl">
                    <a:srgbClr val="000000">
                      <a:alpha val="43137"/>
                    </a:srgbClr>
                  </a:outerShdw>
                </a:effectLst>
              </a:rPr>
              <a:t>Zahlwörter</a:t>
            </a:r>
            <a:endParaRPr lang="de-DE" b="1" dirty="0">
              <a:effectLst>
                <a:outerShdw blurRad="38100" dist="38100" dir="2700000" algn="tl">
                  <a:srgbClr val="000000">
                    <a:alpha val="43137"/>
                  </a:srgbClr>
                </a:outerShdw>
              </a:effectLst>
            </a:endParaRPr>
          </a:p>
        </p:txBody>
      </p:sp>
      <p:sp>
        <p:nvSpPr>
          <p:cNvPr id="24" name="Textfeld 23">
            <a:extLst>
              <a:ext uri="{FF2B5EF4-FFF2-40B4-BE49-F238E27FC236}">
                <a16:creationId xmlns:a16="http://schemas.microsoft.com/office/drawing/2014/main" id="{921A17F5-7E67-8CC5-097E-F38A8E01B388}"/>
              </a:ext>
            </a:extLst>
          </p:cNvPr>
          <p:cNvSpPr txBox="1"/>
          <p:nvPr/>
        </p:nvSpPr>
        <p:spPr>
          <a:xfrm>
            <a:off x="6779398" y="6472178"/>
            <a:ext cx="1802842" cy="400110"/>
          </a:xfrm>
          <a:prstGeom prst="rect">
            <a:avLst/>
          </a:prstGeom>
          <a:noFill/>
        </p:spPr>
        <p:txBody>
          <a:bodyPr wrap="square">
            <a:spAutoFit/>
          </a:bodyPr>
          <a:lstStyle/>
          <a:p>
            <a:r>
              <a:rPr lang="de-DE" sz="2000" b="1" dirty="0">
                <a:effectLst>
                  <a:outerShdw blurRad="38100" dist="38100" dir="2700000" algn="tl">
                    <a:srgbClr val="000000">
                      <a:alpha val="43137"/>
                    </a:srgbClr>
                  </a:outerShdw>
                </a:effectLst>
              </a:rPr>
              <a:t>Vanity-Wörter</a:t>
            </a:r>
            <a:endParaRPr lang="de-DE" b="1" dirty="0">
              <a:effectLst>
                <a:outerShdw blurRad="38100" dist="38100" dir="2700000" algn="tl">
                  <a:srgbClr val="000000">
                    <a:alpha val="43137"/>
                  </a:srgbClr>
                </a:outerShdw>
              </a:effectLst>
            </a:endParaRPr>
          </a:p>
        </p:txBody>
      </p:sp>
      <p:sp>
        <p:nvSpPr>
          <p:cNvPr id="25" name="Textfeld 24">
            <a:extLst>
              <a:ext uri="{FF2B5EF4-FFF2-40B4-BE49-F238E27FC236}">
                <a16:creationId xmlns:a16="http://schemas.microsoft.com/office/drawing/2014/main" id="{128C8ED3-9E74-412A-B018-09A2A2CA4898}"/>
              </a:ext>
            </a:extLst>
          </p:cNvPr>
          <p:cNvSpPr txBox="1"/>
          <p:nvPr/>
        </p:nvSpPr>
        <p:spPr>
          <a:xfrm>
            <a:off x="6804790" y="5827054"/>
            <a:ext cx="1589203" cy="400110"/>
          </a:xfrm>
          <a:prstGeom prst="rect">
            <a:avLst/>
          </a:prstGeom>
          <a:noFill/>
        </p:spPr>
        <p:txBody>
          <a:bodyPr wrap="square">
            <a:spAutoFit/>
          </a:bodyPr>
          <a:lstStyle/>
          <a:p>
            <a:r>
              <a:rPr lang="de-DE" sz="2000" b="1" dirty="0">
                <a:effectLst>
                  <a:outerShdw blurRad="38100" dist="38100" dir="2700000" algn="tl">
                    <a:srgbClr val="000000">
                      <a:alpha val="43137"/>
                    </a:srgbClr>
                  </a:outerShdw>
                </a:effectLst>
              </a:rPr>
              <a:t>Telegraphen</a:t>
            </a:r>
            <a:endParaRPr lang="de-DE" b="1" dirty="0">
              <a:effectLst>
                <a:outerShdw blurRad="38100" dist="38100" dir="2700000" algn="tl">
                  <a:srgbClr val="000000">
                    <a:alpha val="43137"/>
                  </a:srgbClr>
                </a:outerShdw>
              </a:effectLst>
            </a:endParaRPr>
          </a:p>
        </p:txBody>
      </p:sp>
      <p:sp>
        <p:nvSpPr>
          <p:cNvPr id="26" name="Textfeld 25">
            <a:extLst>
              <a:ext uri="{FF2B5EF4-FFF2-40B4-BE49-F238E27FC236}">
                <a16:creationId xmlns:a16="http://schemas.microsoft.com/office/drawing/2014/main" id="{9743D937-CCE7-C78A-76B4-6C4730F21B2F}"/>
              </a:ext>
            </a:extLst>
          </p:cNvPr>
          <p:cNvSpPr txBox="1"/>
          <p:nvPr/>
        </p:nvSpPr>
        <p:spPr>
          <a:xfrm>
            <a:off x="3733129" y="5906246"/>
            <a:ext cx="1088298" cy="338554"/>
          </a:xfrm>
          <a:prstGeom prst="rect">
            <a:avLst/>
          </a:prstGeom>
          <a:noFill/>
        </p:spPr>
        <p:txBody>
          <a:bodyPr wrap="square">
            <a:spAutoFit/>
          </a:bodyPr>
          <a:lstStyle/>
          <a:p>
            <a:r>
              <a:rPr lang="de-DE" sz="1600" b="1" dirty="0">
                <a:solidFill>
                  <a:schemeClr val="tx1">
                    <a:lumMod val="65000"/>
                    <a:lumOff val="35000"/>
                  </a:schemeClr>
                </a:solidFill>
              </a:rPr>
              <a:t>Kalender</a:t>
            </a:r>
          </a:p>
        </p:txBody>
      </p:sp>
      <p:sp>
        <p:nvSpPr>
          <p:cNvPr id="27" name="Textfeld 26">
            <a:extLst>
              <a:ext uri="{FF2B5EF4-FFF2-40B4-BE49-F238E27FC236}">
                <a16:creationId xmlns:a16="http://schemas.microsoft.com/office/drawing/2014/main" id="{60299EE0-0D07-B51C-9D5B-15C39CC5E9BA}"/>
              </a:ext>
            </a:extLst>
          </p:cNvPr>
          <p:cNvSpPr txBox="1"/>
          <p:nvPr/>
        </p:nvSpPr>
        <p:spPr>
          <a:xfrm>
            <a:off x="5625314" y="6327596"/>
            <a:ext cx="781727" cy="338554"/>
          </a:xfrm>
          <a:prstGeom prst="rect">
            <a:avLst/>
          </a:prstGeom>
          <a:noFill/>
        </p:spPr>
        <p:txBody>
          <a:bodyPr wrap="square">
            <a:spAutoFit/>
          </a:bodyPr>
          <a:lstStyle/>
          <a:p>
            <a:r>
              <a:rPr lang="de-DE" sz="1600" b="1" dirty="0">
                <a:solidFill>
                  <a:schemeClr val="tx1">
                    <a:lumMod val="65000"/>
                    <a:lumOff val="35000"/>
                  </a:schemeClr>
                </a:solidFill>
              </a:rPr>
              <a:t>Navajo</a:t>
            </a:r>
          </a:p>
        </p:txBody>
      </p:sp>
      <p:sp>
        <p:nvSpPr>
          <p:cNvPr id="28" name="Textfeld 27">
            <a:extLst>
              <a:ext uri="{FF2B5EF4-FFF2-40B4-BE49-F238E27FC236}">
                <a16:creationId xmlns:a16="http://schemas.microsoft.com/office/drawing/2014/main" id="{354B3225-F31A-8087-7876-0F0BBB4A1DA7}"/>
              </a:ext>
            </a:extLst>
          </p:cNvPr>
          <p:cNvSpPr txBox="1"/>
          <p:nvPr/>
        </p:nvSpPr>
        <p:spPr>
          <a:xfrm>
            <a:off x="2964183" y="6468039"/>
            <a:ext cx="726015" cy="338554"/>
          </a:xfrm>
          <a:prstGeom prst="rect">
            <a:avLst/>
          </a:prstGeom>
          <a:noFill/>
        </p:spPr>
        <p:txBody>
          <a:bodyPr wrap="square">
            <a:spAutoFit/>
          </a:bodyPr>
          <a:lstStyle/>
          <a:p>
            <a:r>
              <a:rPr lang="de-DE" sz="1600" b="1" dirty="0">
                <a:solidFill>
                  <a:schemeClr val="tx1">
                    <a:lumMod val="65000"/>
                    <a:lumOff val="35000"/>
                  </a:schemeClr>
                </a:solidFill>
              </a:rPr>
              <a:t>Karol</a:t>
            </a:r>
          </a:p>
        </p:txBody>
      </p:sp>
      <p:sp>
        <p:nvSpPr>
          <p:cNvPr id="29" name="Textfeld 28">
            <a:extLst>
              <a:ext uri="{FF2B5EF4-FFF2-40B4-BE49-F238E27FC236}">
                <a16:creationId xmlns:a16="http://schemas.microsoft.com/office/drawing/2014/main" id="{8197A6F5-42C2-2FA8-4AC7-008A437149A2}"/>
              </a:ext>
            </a:extLst>
          </p:cNvPr>
          <p:cNvSpPr txBox="1"/>
          <p:nvPr/>
        </p:nvSpPr>
        <p:spPr>
          <a:xfrm>
            <a:off x="4725105" y="6255051"/>
            <a:ext cx="1187549" cy="338554"/>
          </a:xfrm>
          <a:prstGeom prst="rect">
            <a:avLst/>
          </a:prstGeom>
          <a:noFill/>
        </p:spPr>
        <p:txBody>
          <a:bodyPr wrap="square">
            <a:spAutoFit/>
          </a:bodyPr>
          <a:lstStyle/>
          <a:p>
            <a:r>
              <a:rPr lang="de-DE" sz="1600" b="1" dirty="0">
                <a:solidFill>
                  <a:schemeClr val="tx1">
                    <a:lumMod val="65000"/>
                    <a:lumOff val="35000"/>
                  </a:schemeClr>
                </a:solidFill>
              </a:rPr>
              <a:t>Braille</a:t>
            </a:r>
          </a:p>
        </p:txBody>
      </p:sp>
      <p:sp>
        <p:nvSpPr>
          <p:cNvPr id="30" name="Textfeld 29">
            <a:extLst>
              <a:ext uri="{FF2B5EF4-FFF2-40B4-BE49-F238E27FC236}">
                <a16:creationId xmlns:a16="http://schemas.microsoft.com/office/drawing/2014/main" id="{CB2850A7-4131-36FA-767B-3C8BC59496F4}"/>
              </a:ext>
            </a:extLst>
          </p:cNvPr>
          <p:cNvSpPr txBox="1"/>
          <p:nvPr/>
        </p:nvSpPr>
        <p:spPr>
          <a:xfrm>
            <a:off x="6755917" y="6281331"/>
            <a:ext cx="824364" cy="338554"/>
          </a:xfrm>
          <a:prstGeom prst="rect">
            <a:avLst/>
          </a:prstGeom>
          <a:noFill/>
        </p:spPr>
        <p:txBody>
          <a:bodyPr wrap="square">
            <a:spAutoFit/>
          </a:bodyPr>
          <a:lstStyle/>
          <a:p>
            <a:r>
              <a:rPr lang="de-DE" sz="1600" b="1" dirty="0" err="1">
                <a:solidFill>
                  <a:schemeClr val="tx1">
                    <a:lumMod val="65000"/>
                    <a:lumOff val="35000"/>
                  </a:schemeClr>
                </a:solidFill>
              </a:rPr>
              <a:t>Bifid</a:t>
            </a:r>
            <a:endParaRPr lang="de-DE" sz="1600" b="1" dirty="0">
              <a:solidFill>
                <a:schemeClr val="tx1">
                  <a:lumMod val="65000"/>
                  <a:lumOff val="35000"/>
                </a:schemeClr>
              </a:solidFill>
            </a:endParaRPr>
          </a:p>
        </p:txBody>
      </p:sp>
      <p:sp>
        <p:nvSpPr>
          <p:cNvPr id="31" name="Textfeld 30">
            <a:extLst>
              <a:ext uri="{FF2B5EF4-FFF2-40B4-BE49-F238E27FC236}">
                <a16:creationId xmlns:a16="http://schemas.microsoft.com/office/drawing/2014/main" id="{9B3A4160-EC07-30C9-BAA6-9CA4658FC374}"/>
              </a:ext>
            </a:extLst>
          </p:cNvPr>
          <p:cNvSpPr txBox="1"/>
          <p:nvPr/>
        </p:nvSpPr>
        <p:spPr>
          <a:xfrm>
            <a:off x="2798362" y="6170430"/>
            <a:ext cx="870404" cy="338554"/>
          </a:xfrm>
          <a:prstGeom prst="rect">
            <a:avLst/>
          </a:prstGeom>
          <a:noFill/>
        </p:spPr>
        <p:txBody>
          <a:bodyPr wrap="square">
            <a:spAutoFit/>
          </a:bodyPr>
          <a:lstStyle/>
          <a:p>
            <a:r>
              <a:rPr lang="de-DE" sz="1600" b="1" dirty="0">
                <a:solidFill>
                  <a:schemeClr val="tx1">
                    <a:lumMod val="65000"/>
                    <a:lumOff val="35000"/>
                  </a:schemeClr>
                </a:solidFill>
              </a:rPr>
              <a:t>Affine</a:t>
            </a:r>
          </a:p>
        </p:txBody>
      </p:sp>
      <p:sp>
        <p:nvSpPr>
          <p:cNvPr id="32" name="Textfeld 31">
            <a:extLst>
              <a:ext uri="{FF2B5EF4-FFF2-40B4-BE49-F238E27FC236}">
                <a16:creationId xmlns:a16="http://schemas.microsoft.com/office/drawing/2014/main" id="{E479433D-C3A7-C01C-86E6-BF5A178FCC17}"/>
              </a:ext>
            </a:extLst>
          </p:cNvPr>
          <p:cNvSpPr txBox="1"/>
          <p:nvPr/>
        </p:nvSpPr>
        <p:spPr>
          <a:xfrm>
            <a:off x="6246896" y="6008509"/>
            <a:ext cx="824364" cy="338554"/>
          </a:xfrm>
          <a:prstGeom prst="rect">
            <a:avLst/>
          </a:prstGeom>
          <a:noFill/>
        </p:spPr>
        <p:txBody>
          <a:bodyPr wrap="square">
            <a:spAutoFit/>
          </a:bodyPr>
          <a:lstStyle/>
          <a:p>
            <a:r>
              <a:rPr lang="de-DE" sz="1600" b="1" dirty="0" err="1">
                <a:solidFill>
                  <a:schemeClr val="tx1">
                    <a:lumMod val="65000"/>
                    <a:lumOff val="35000"/>
                  </a:schemeClr>
                </a:solidFill>
              </a:rPr>
              <a:t>Trifid</a:t>
            </a:r>
            <a:endParaRPr lang="de-DE" sz="1600" b="1" dirty="0">
              <a:solidFill>
                <a:schemeClr val="tx1">
                  <a:lumMod val="65000"/>
                  <a:lumOff val="35000"/>
                </a:schemeClr>
              </a:solidFill>
            </a:endParaRPr>
          </a:p>
        </p:txBody>
      </p:sp>
      <p:sp>
        <p:nvSpPr>
          <p:cNvPr id="33" name="Textfeld 32">
            <a:extLst>
              <a:ext uri="{FF2B5EF4-FFF2-40B4-BE49-F238E27FC236}">
                <a16:creationId xmlns:a16="http://schemas.microsoft.com/office/drawing/2014/main" id="{A0B8D148-6B21-1912-BA2C-35C3D42675B7}"/>
              </a:ext>
            </a:extLst>
          </p:cNvPr>
          <p:cNvSpPr txBox="1"/>
          <p:nvPr/>
        </p:nvSpPr>
        <p:spPr>
          <a:xfrm>
            <a:off x="4123722" y="5376744"/>
            <a:ext cx="1554757" cy="369332"/>
          </a:xfrm>
          <a:prstGeom prst="rect">
            <a:avLst/>
          </a:prstGeom>
          <a:noFill/>
        </p:spPr>
        <p:txBody>
          <a:bodyPr wrap="square">
            <a:spAutoFit/>
          </a:bodyPr>
          <a:lstStyle/>
          <a:p>
            <a:pPr algn="ctr"/>
            <a:r>
              <a:rPr lang="de-DE" b="1" dirty="0">
                <a:solidFill>
                  <a:schemeClr val="tx1">
                    <a:lumMod val="65000"/>
                    <a:lumOff val="35000"/>
                  </a:schemeClr>
                </a:solidFill>
              </a:rPr>
              <a:t>Tools</a:t>
            </a:r>
            <a:endParaRPr lang="de-DE" sz="1600" b="1" dirty="0">
              <a:solidFill>
                <a:schemeClr val="tx1">
                  <a:lumMod val="65000"/>
                  <a:lumOff val="35000"/>
                </a:schemeClr>
              </a:solidFill>
            </a:endParaRPr>
          </a:p>
        </p:txBody>
      </p:sp>
      <p:sp>
        <p:nvSpPr>
          <p:cNvPr id="34" name="Textfeld 33">
            <a:extLst>
              <a:ext uri="{FF2B5EF4-FFF2-40B4-BE49-F238E27FC236}">
                <a16:creationId xmlns:a16="http://schemas.microsoft.com/office/drawing/2014/main" id="{BF18A609-2946-BB8F-C035-464EFCEA285F}"/>
              </a:ext>
            </a:extLst>
          </p:cNvPr>
          <p:cNvSpPr txBox="1"/>
          <p:nvPr/>
        </p:nvSpPr>
        <p:spPr>
          <a:xfrm>
            <a:off x="7908519" y="6115363"/>
            <a:ext cx="1589203" cy="400110"/>
          </a:xfrm>
          <a:prstGeom prst="rect">
            <a:avLst/>
          </a:prstGeom>
          <a:noFill/>
        </p:spPr>
        <p:txBody>
          <a:bodyPr wrap="square">
            <a:spAutoFit/>
          </a:bodyPr>
          <a:lstStyle/>
          <a:p>
            <a:r>
              <a:rPr lang="de-DE" sz="2000" b="1" dirty="0">
                <a:effectLst>
                  <a:outerShdw blurRad="38100" dist="38100" dir="2700000" algn="tl">
                    <a:srgbClr val="000000">
                      <a:alpha val="43137"/>
                    </a:srgbClr>
                  </a:outerShdw>
                </a:effectLst>
              </a:rPr>
              <a:t>…</a:t>
            </a:r>
          </a:p>
        </p:txBody>
      </p:sp>
      <p:sp>
        <p:nvSpPr>
          <p:cNvPr id="35" name="Textfeld 34">
            <a:extLst>
              <a:ext uri="{FF2B5EF4-FFF2-40B4-BE49-F238E27FC236}">
                <a16:creationId xmlns:a16="http://schemas.microsoft.com/office/drawing/2014/main" id="{BDE8AAA6-828A-DCD7-56C2-3D2107160FB7}"/>
              </a:ext>
            </a:extLst>
          </p:cNvPr>
          <p:cNvSpPr txBox="1"/>
          <p:nvPr/>
        </p:nvSpPr>
        <p:spPr>
          <a:xfrm>
            <a:off x="322706" y="5315189"/>
            <a:ext cx="2045545" cy="461665"/>
          </a:xfrm>
          <a:prstGeom prst="rect">
            <a:avLst/>
          </a:prstGeom>
          <a:noFill/>
        </p:spPr>
        <p:txBody>
          <a:bodyPr wrap="square">
            <a:spAutoFit/>
          </a:bodyPr>
          <a:lstStyle/>
          <a:p>
            <a:r>
              <a:rPr lang="de-DE" sz="2400" b="1" dirty="0">
                <a:solidFill>
                  <a:schemeClr val="bg1"/>
                </a:solidFill>
                <a:latin typeface="Arial" panose="020B0604020202020204" pitchFamily="34" charset="0"/>
                <a:cs typeface="Arial" panose="020B0604020202020204" pitchFamily="34" charset="0"/>
              </a:rPr>
              <a:t>GC Wizard</a:t>
            </a:r>
          </a:p>
        </p:txBody>
      </p:sp>
      <p:sp>
        <p:nvSpPr>
          <p:cNvPr id="4" name="Textfeld 3">
            <a:extLst>
              <a:ext uri="{FF2B5EF4-FFF2-40B4-BE49-F238E27FC236}">
                <a16:creationId xmlns:a16="http://schemas.microsoft.com/office/drawing/2014/main" id="{7B6CB423-13B8-D694-EA31-27CA2251207A}"/>
              </a:ext>
            </a:extLst>
          </p:cNvPr>
          <p:cNvSpPr txBox="1"/>
          <p:nvPr/>
        </p:nvSpPr>
        <p:spPr>
          <a:xfrm>
            <a:off x="2356938" y="3089673"/>
            <a:ext cx="3181197" cy="369332"/>
          </a:xfrm>
          <a:prstGeom prst="rect">
            <a:avLst/>
          </a:prstGeom>
          <a:noFill/>
        </p:spPr>
        <p:txBody>
          <a:bodyPr wrap="square">
            <a:spAutoFit/>
          </a:bodyPr>
          <a:lstStyle/>
          <a:p>
            <a:r>
              <a:rPr lang="de-DE" sz="1800" b="1" dirty="0">
                <a:solidFill>
                  <a:schemeClr val="bg1">
                    <a:lumMod val="85000"/>
                  </a:schemeClr>
                </a:solidFill>
                <a:effectLst>
                  <a:outerShdw blurRad="38100" dist="38100" dir="2700000" algn="tl">
                    <a:srgbClr val="000000">
                      <a:alpha val="43137"/>
                    </a:srgbClr>
                  </a:outerShdw>
                </a:effectLst>
              </a:rPr>
              <a:t>Thomas    </a:t>
            </a:r>
            <a:r>
              <a:rPr lang="en-DE" sz="1800" b="1" dirty="0">
                <a:solidFill>
                  <a:schemeClr val="bg1">
                    <a:lumMod val="85000"/>
                  </a:schemeClr>
                </a:solidFill>
                <a:effectLst>
                  <a:outerShdw blurRad="38100" dist="38100" dir="2700000" algn="tl">
                    <a:srgbClr val="000000">
                      <a:alpha val="43137"/>
                    </a:srgbClr>
                  </a:outerShdw>
                </a:effectLst>
              </a:rPr>
              <a:t>'</a:t>
            </a:r>
            <a:r>
              <a:rPr lang="de-DE" sz="1800" b="1" dirty="0">
                <a:solidFill>
                  <a:schemeClr val="bg1">
                    <a:lumMod val="85000"/>
                  </a:schemeClr>
                </a:solidFill>
                <a:effectLst>
                  <a:outerShdw blurRad="38100" dist="38100" dir="2700000" algn="tl">
                    <a:srgbClr val="000000">
                      <a:alpha val="43137"/>
                    </a:srgbClr>
                  </a:outerShdw>
                </a:effectLst>
              </a:rPr>
              <a:t>TMZ</a:t>
            </a:r>
            <a:r>
              <a:rPr lang="en-DE" sz="1800" b="1" dirty="0">
                <a:solidFill>
                  <a:schemeClr val="bg1">
                    <a:lumMod val="85000"/>
                  </a:schemeClr>
                </a:solidFill>
                <a:effectLst>
                  <a:outerShdw blurRad="38100" dist="38100" dir="2700000" algn="tl">
                    <a:srgbClr val="000000">
                      <a:alpha val="43137"/>
                    </a:srgbClr>
                  </a:outerShdw>
                </a:effectLst>
              </a:rPr>
              <a:t>'</a:t>
            </a:r>
            <a:r>
              <a:rPr lang="de-DE" sz="1800" b="1" dirty="0">
                <a:solidFill>
                  <a:schemeClr val="bg1">
                    <a:lumMod val="85000"/>
                  </a:schemeClr>
                </a:solidFill>
                <a:effectLst>
                  <a:outerShdw blurRad="38100" dist="38100" dir="2700000" algn="tl">
                    <a:srgbClr val="000000">
                      <a:alpha val="43137"/>
                    </a:srgbClr>
                  </a:outerShdw>
                </a:effectLst>
              </a:rPr>
              <a:t>    Zimmermann</a:t>
            </a:r>
          </a:p>
        </p:txBody>
      </p:sp>
      <p:pic>
        <p:nvPicPr>
          <p:cNvPr id="5" name="Grafik 4" descr="Ein Bild, das Text, Screenshot, Zahl, Rechteck enthält.&#10;&#10;Automatisch generierte Beschreibung">
            <a:extLst>
              <a:ext uri="{FF2B5EF4-FFF2-40B4-BE49-F238E27FC236}">
                <a16:creationId xmlns:a16="http://schemas.microsoft.com/office/drawing/2014/main" id="{8999B4DA-ECFE-E6CE-4910-237895470D1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908519" y="2266236"/>
            <a:ext cx="1498869" cy="1496311"/>
          </a:xfrm>
          <a:prstGeom prst="rect">
            <a:avLst/>
          </a:prstGeom>
          <a:effectLst>
            <a:outerShdw blurRad="127000" dist="127000" dir="2700000" algn="tl" rotWithShape="0">
              <a:prstClr val="black">
                <a:alpha val="40000"/>
              </a:prstClr>
            </a:outerShdw>
          </a:effectLst>
        </p:spPr>
      </p:pic>
      <p:sp>
        <p:nvSpPr>
          <p:cNvPr id="36" name="Rechteck 35">
            <a:extLst>
              <a:ext uri="{FF2B5EF4-FFF2-40B4-BE49-F238E27FC236}">
                <a16:creationId xmlns:a16="http://schemas.microsoft.com/office/drawing/2014/main" id="{F93E5CC9-2502-8E46-EB04-B91FAFE3ADC6}"/>
              </a:ext>
            </a:extLst>
          </p:cNvPr>
          <p:cNvSpPr/>
          <p:nvPr/>
        </p:nvSpPr>
        <p:spPr>
          <a:xfrm>
            <a:off x="8343900" y="2914651"/>
            <a:ext cx="622300" cy="133350"/>
          </a:xfrm>
          <a:prstGeom prst="rect">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b="1" dirty="0">
                <a:solidFill>
                  <a:schemeClr val="bg1"/>
                </a:solidFill>
                <a:effectLst>
                  <a:outerShdw blurRad="38100" dist="38100" dir="2700000" algn="tl">
                    <a:srgbClr val="000000">
                      <a:alpha val="43137"/>
                    </a:srgbClr>
                  </a:outerShdw>
                </a:effectLst>
              </a:rPr>
              <a:t>SB2T07</a:t>
            </a:r>
          </a:p>
        </p:txBody>
      </p:sp>
    </p:spTree>
    <p:extLst>
      <p:ext uri="{BB962C8B-B14F-4D97-AF65-F5344CB8AC3E}">
        <p14:creationId xmlns:p14="http://schemas.microsoft.com/office/powerpoint/2010/main" val="2782468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Besonderheiten</a:t>
            </a:r>
            <a:endParaRPr lang="en-DE" dirty="0"/>
          </a:p>
        </p:txBody>
      </p:sp>
      <p:sp>
        <p:nvSpPr>
          <p:cNvPr id="25" name="Inhaltsplatzhalter 2">
            <a:extLst>
              <a:ext uri="{FF2B5EF4-FFF2-40B4-BE49-F238E27FC236}">
                <a16:creationId xmlns:a16="http://schemas.microsoft.com/office/drawing/2014/main" id="{0BF9F35E-91FD-B8CF-F947-912BB01E29B9}"/>
              </a:ext>
            </a:extLst>
          </p:cNvPr>
          <p:cNvSpPr>
            <a:spLocks noGrp="1"/>
          </p:cNvSpPr>
          <p:nvPr>
            <p:ph idx="4294967295"/>
          </p:nvPr>
        </p:nvSpPr>
        <p:spPr>
          <a:xfrm>
            <a:off x="4953000" y="1243906"/>
            <a:ext cx="5257800" cy="742705"/>
          </a:xfrm>
          <a:prstGeom prst="rect">
            <a:avLst/>
          </a:prstGeom>
        </p:spPr>
        <p:txBody>
          <a:bodyPr>
            <a:normAutofit/>
          </a:bodyPr>
          <a:lstStyle/>
          <a:p>
            <a:pPr marL="0" indent="0">
              <a:lnSpc>
                <a:spcPct val="150000"/>
              </a:lnSpc>
              <a:buNone/>
            </a:pPr>
            <a:r>
              <a:rPr lang="de-DE" b="1" dirty="0"/>
              <a:t>Schlagwortsuche</a:t>
            </a:r>
            <a:endParaRPr lang="en-DE" b="1" dirty="0"/>
          </a:p>
        </p:txBody>
      </p:sp>
      <p:sp>
        <p:nvSpPr>
          <p:cNvPr id="5" name="Textfeld 4">
            <a:extLst>
              <a:ext uri="{FF2B5EF4-FFF2-40B4-BE49-F238E27FC236}">
                <a16:creationId xmlns:a16="http://schemas.microsoft.com/office/drawing/2014/main" id="{B0C9DD0B-1614-BC2D-6758-B7BF03396990}"/>
              </a:ext>
            </a:extLst>
          </p:cNvPr>
          <p:cNvSpPr txBox="1"/>
          <p:nvPr/>
        </p:nvSpPr>
        <p:spPr>
          <a:xfrm>
            <a:off x="4962427" y="2070003"/>
            <a:ext cx="4943573" cy="369332"/>
          </a:xfrm>
          <a:prstGeom prst="rect">
            <a:avLst/>
          </a:prstGeom>
          <a:noFill/>
        </p:spPr>
        <p:txBody>
          <a:bodyPr wrap="square" rtlCol="0">
            <a:spAutoFit/>
          </a:bodyPr>
          <a:lstStyle/>
          <a:p>
            <a:pPr marL="285744" indent="-285744">
              <a:buFont typeface="Arial" panose="020B0604020202020204" pitchFamily="34" charset="0"/>
              <a:buChar char="•"/>
            </a:pPr>
            <a:r>
              <a:rPr lang="de-DE" dirty="0"/>
              <a:t>Deutsch, Englisch </a:t>
            </a:r>
          </a:p>
        </p:txBody>
      </p:sp>
      <p:pic>
        <p:nvPicPr>
          <p:cNvPr id="3" name="Grafik 2">
            <a:extLst>
              <a:ext uri="{FF2B5EF4-FFF2-40B4-BE49-F238E27FC236}">
                <a16:creationId xmlns:a16="http://schemas.microsoft.com/office/drawing/2014/main" id="{F645466E-A627-0886-A10B-BAB7D18A590D}"/>
              </a:ext>
            </a:extLst>
          </p:cNvPr>
          <p:cNvPicPr>
            <a:picLocks noChangeAspect="1"/>
          </p:cNvPicPr>
          <p:nvPr/>
        </p:nvPicPr>
        <p:blipFill>
          <a:blip r:embed="rId2"/>
          <a:stretch>
            <a:fillRect/>
          </a:stretch>
        </p:blipFill>
        <p:spPr>
          <a:xfrm>
            <a:off x="344488" y="1376363"/>
            <a:ext cx="2195512" cy="4500562"/>
          </a:xfrm>
          <a:prstGeom prst="rect">
            <a:avLst/>
          </a:prstGeom>
        </p:spPr>
      </p:pic>
      <p:pic>
        <p:nvPicPr>
          <p:cNvPr id="4" name="Grafik 3">
            <a:extLst>
              <a:ext uri="{FF2B5EF4-FFF2-40B4-BE49-F238E27FC236}">
                <a16:creationId xmlns:a16="http://schemas.microsoft.com/office/drawing/2014/main" id="{43A36924-3ED8-AAB5-5CAB-05C26B7823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4395" y="5921501"/>
            <a:ext cx="566013" cy="669272"/>
          </a:xfrm>
          <a:prstGeom prst="rect">
            <a:avLst/>
          </a:prstGeom>
        </p:spPr>
      </p:pic>
      <p:sp>
        <p:nvSpPr>
          <p:cNvPr id="7" name="Textfeld 6">
            <a:extLst>
              <a:ext uri="{FF2B5EF4-FFF2-40B4-BE49-F238E27FC236}">
                <a16:creationId xmlns:a16="http://schemas.microsoft.com/office/drawing/2014/main" id="{918D8D6D-EC45-FCE5-2922-B160C751EC24}"/>
              </a:ext>
            </a:extLst>
          </p:cNvPr>
          <p:cNvSpPr txBox="1"/>
          <p:nvPr/>
        </p:nvSpPr>
        <p:spPr>
          <a:xfrm>
            <a:off x="5638357" y="5913439"/>
            <a:ext cx="3568669" cy="646331"/>
          </a:xfrm>
          <a:prstGeom prst="rect">
            <a:avLst/>
          </a:prstGeom>
          <a:noFill/>
        </p:spPr>
        <p:txBody>
          <a:bodyPr wrap="none" rtlCol="0">
            <a:spAutoFit/>
          </a:bodyPr>
          <a:lstStyle/>
          <a:p>
            <a:pPr marL="285750" indent="-285750">
              <a:buFont typeface="Arial" panose="020B0604020202020204" pitchFamily="34" charset="0"/>
              <a:buChar char="•"/>
            </a:pPr>
            <a:r>
              <a:rPr lang="de-DE" dirty="0"/>
              <a:t>Anregungen für Suchwörter sind </a:t>
            </a:r>
            <a:br>
              <a:rPr lang="de-DE" dirty="0"/>
            </a:br>
            <a:r>
              <a:rPr lang="de-DE" dirty="0"/>
              <a:t>immer willkommen</a:t>
            </a:r>
            <a:endParaRPr lang="en-DE" dirty="0"/>
          </a:p>
        </p:txBody>
      </p:sp>
    </p:spTree>
    <p:extLst>
      <p:ext uri="{BB962C8B-B14F-4D97-AF65-F5344CB8AC3E}">
        <p14:creationId xmlns:p14="http://schemas.microsoft.com/office/powerpoint/2010/main" val="127100562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AE17A29E-899C-4262-41C7-1B011AF3D754}"/>
              </a:ext>
            </a:extLst>
          </p:cNvPr>
          <p:cNvPicPr>
            <a:picLocks noChangeAspect="1"/>
          </p:cNvPicPr>
          <p:nvPr/>
        </p:nvPicPr>
        <p:blipFill>
          <a:blip r:embed="rId2"/>
          <a:stretch>
            <a:fillRect/>
          </a:stretch>
        </p:blipFill>
        <p:spPr>
          <a:xfrm>
            <a:off x="461303" y="1237001"/>
            <a:ext cx="4359018" cy="5620999"/>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Zahlwörter: Spracherkennung</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GC5MJ89</a:t>
            </a:r>
            <a:endParaRPr lang="en-DE" dirty="0"/>
          </a:p>
        </p:txBody>
      </p:sp>
      <p:pic>
        <p:nvPicPr>
          <p:cNvPr id="10" name="Grafik 9">
            <a:extLst>
              <a:ext uri="{FF2B5EF4-FFF2-40B4-BE49-F238E27FC236}">
                <a16:creationId xmlns:a16="http://schemas.microsoft.com/office/drawing/2014/main" id="{BA910D0A-9F50-B0EC-C80F-5B11463672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41599" y="1233488"/>
            <a:ext cx="2619914" cy="5508624"/>
          </a:xfrm>
          <a:prstGeom prst="rect">
            <a:avLst/>
          </a:prstGeom>
        </p:spPr>
      </p:pic>
      <p:pic>
        <p:nvPicPr>
          <p:cNvPr id="4" name="Grafik 3">
            <a:hlinkClick r:id="" action="ppaction://hlinkshowjump?jump=lastslideviewed"/>
            <a:extLst>
              <a:ext uri="{FF2B5EF4-FFF2-40B4-BE49-F238E27FC236}">
                <a16:creationId xmlns:a16="http://schemas.microsoft.com/office/drawing/2014/main" id="{FF692C1A-55BC-020D-C123-A09C919D5306}"/>
              </a:ext>
            </a:extLst>
          </p:cNvPr>
          <p:cNvPicPr>
            <a:picLocks noChangeAspect="1"/>
          </p:cNvPicPr>
          <p:nvPr/>
        </p:nvPicPr>
        <p:blipFill>
          <a:blip r:embed="rId4"/>
          <a:stretch>
            <a:fillRect/>
          </a:stretch>
        </p:blipFill>
        <p:spPr>
          <a:xfrm>
            <a:off x="8906169" y="0"/>
            <a:ext cx="999831" cy="999831"/>
          </a:xfrm>
          <a:prstGeom prst="rect">
            <a:avLst/>
          </a:prstGeom>
        </p:spPr>
      </p:pic>
      <p:pic>
        <p:nvPicPr>
          <p:cNvPr id="5" name="Grafik 4">
            <a:extLst>
              <a:ext uri="{FF2B5EF4-FFF2-40B4-BE49-F238E27FC236}">
                <a16:creationId xmlns:a16="http://schemas.microsoft.com/office/drawing/2014/main" id="{DA1F6889-B4ED-99FB-BF56-78287B31B455}"/>
              </a:ext>
            </a:extLst>
          </p:cNvPr>
          <p:cNvPicPr>
            <a:picLocks noChangeAspect="1"/>
          </p:cNvPicPr>
          <p:nvPr/>
        </p:nvPicPr>
        <p:blipFill rotWithShape="1">
          <a:blip r:embed="rId5"/>
          <a:srcRect l="91246" t="7258" r="2494" b="88332"/>
          <a:stretch/>
        </p:blipFill>
        <p:spPr>
          <a:xfrm>
            <a:off x="9315464" y="1679729"/>
            <a:ext cx="198867" cy="305419"/>
          </a:xfrm>
          <a:prstGeom prst="rect">
            <a:avLst/>
          </a:prstGeom>
        </p:spPr>
      </p:pic>
    </p:spTree>
    <p:extLst>
      <p:ext uri="{BB962C8B-B14F-4D97-AF65-F5344CB8AC3E}">
        <p14:creationId xmlns:p14="http://schemas.microsoft.com/office/powerpoint/2010/main" val="272900403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58D4F32-7F41-045B-2641-8A4EE229B97A}"/>
              </a:ext>
            </a:extLst>
          </p:cNvPr>
          <p:cNvPicPr>
            <a:picLocks noChangeAspect="1"/>
          </p:cNvPicPr>
          <p:nvPr/>
        </p:nvPicPr>
        <p:blipFill>
          <a:blip r:embed="rId2" cstate="screen">
            <a:alphaModFix amt="35000"/>
            <a:extLst>
              <a:ext uri="{28A0092B-C50C-407E-A947-70E740481C1C}">
                <a14:useLocalDpi xmlns:a14="http://schemas.microsoft.com/office/drawing/2010/main"/>
              </a:ext>
            </a:extLst>
          </a:blip>
          <a:stretch>
            <a:fillRect/>
          </a:stretch>
        </p:blipFill>
        <p:spPr>
          <a:xfrm>
            <a:off x="6745841" y="652739"/>
            <a:ext cx="2815672" cy="2815672"/>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Teil IV	Praktische Beispiele</a:t>
            </a:r>
            <a:endParaRPr lang="en-DE" dirty="0"/>
          </a:p>
        </p:txBody>
      </p:sp>
      <p:pic>
        <p:nvPicPr>
          <p:cNvPr id="5" name="Grafik 4">
            <a:extLst>
              <a:ext uri="{FF2B5EF4-FFF2-40B4-BE49-F238E27FC236}">
                <a16:creationId xmlns:a16="http://schemas.microsoft.com/office/drawing/2014/main" id="{9FA6CEF4-F8E1-36A4-A2BF-DAF1715A2D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0363" y="1241970"/>
            <a:ext cx="9342930" cy="5364945"/>
          </a:xfrm>
          <a:prstGeom prst="rect">
            <a:avLst/>
          </a:prstGeom>
        </p:spPr>
      </p:pic>
      <p:pic>
        <p:nvPicPr>
          <p:cNvPr id="3" name="Grafik 2">
            <a:extLst>
              <a:ext uri="{FF2B5EF4-FFF2-40B4-BE49-F238E27FC236}">
                <a16:creationId xmlns:a16="http://schemas.microsoft.com/office/drawing/2014/main" id="{8271FFB3-E3E4-3633-9981-2178F80D24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8096" y="359429"/>
            <a:ext cx="3321203" cy="3933003"/>
          </a:xfrm>
          <a:prstGeom prst="rect">
            <a:avLst/>
          </a:prstGeom>
        </p:spPr>
      </p:pic>
      <p:sp>
        <p:nvSpPr>
          <p:cNvPr id="4" name="Rechteck 3">
            <a:extLst>
              <a:ext uri="{FF2B5EF4-FFF2-40B4-BE49-F238E27FC236}">
                <a16:creationId xmlns:a16="http://schemas.microsoft.com/office/drawing/2014/main" id="{D12EDEDF-0D86-FD5E-BC96-D52C5940235F}"/>
              </a:ext>
            </a:extLst>
          </p:cNvPr>
          <p:cNvSpPr/>
          <p:nvPr/>
        </p:nvSpPr>
        <p:spPr>
          <a:xfrm>
            <a:off x="1332409" y="1702342"/>
            <a:ext cx="5277394" cy="4602664"/>
          </a:xfrm>
          <a:prstGeom prst="rect">
            <a:avLst/>
          </a:prstGeom>
          <a:solidFill>
            <a:schemeClr val="bg1"/>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Inhaltsplatzhalter 2">
            <a:extLst>
              <a:ext uri="{FF2B5EF4-FFF2-40B4-BE49-F238E27FC236}">
                <a16:creationId xmlns:a16="http://schemas.microsoft.com/office/drawing/2014/main" id="{9FFDCEFF-3465-420C-1B38-052A1160A4DD}"/>
              </a:ext>
            </a:extLst>
          </p:cNvPr>
          <p:cNvSpPr txBox="1">
            <a:spLocks/>
          </p:cNvSpPr>
          <p:nvPr/>
        </p:nvSpPr>
        <p:spPr>
          <a:xfrm>
            <a:off x="1332409" y="1702341"/>
            <a:ext cx="5277394" cy="46026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Allgemeine Codelöser</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Bilder und Dateien</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Formelrechner</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Koordinatenberechnungen</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Spiele</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Symboltabellen</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Verschiedene Werkzeuge</a:t>
            </a:r>
          </a:p>
          <a:p>
            <a:pPr marL="541338" indent="-541338">
              <a:lnSpc>
                <a:spcPct val="100000"/>
              </a:lnSpc>
              <a:spcBef>
                <a:spcPts val="600"/>
              </a:spcBef>
              <a:buFont typeface="Arial" panose="020B0604020202020204" pitchFamily="34" charset="0"/>
              <a:buBlip>
                <a:blip r:embed="rId5"/>
              </a:buBlip>
            </a:pPr>
            <a:r>
              <a:rPr lang="de-DE" dirty="0">
                <a:solidFill>
                  <a:schemeClr val="tx1">
                    <a:lumMod val="50000"/>
                    <a:lumOff val="50000"/>
                  </a:schemeClr>
                </a:solidFill>
              </a:rPr>
              <a:t>Verschlüsselungen und Codes</a:t>
            </a:r>
          </a:p>
          <a:p>
            <a:pPr marL="541338" indent="-541338">
              <a:lnSpc>
                <a:spcPct val="100000"/>
              </a:lnSpc>
              <a:spcBef>
                <a:spcPts val="600"/>
              </a:spcBef>
              <a:buFont typeface="Arial" panose="020B0604020202020204" pitchFamily="34" charset="0"/>
              <a:buBlip>
                <a:blip r:embed="rId5"/>
              </a:buBlip>
            </a:pPr>
            <a:r>
              <a:rPr lang="de-DE" b="1" dirty="0">
                <a:solidFill>
                  <a:schemeClr val="accent2"/>
                </a:solidFill>
                <a:effectLst>
                  <a:outerShdw blurRad="38100" dist="38100" dir="2700000" algn="tl">
                    <a:srgbClr val="000000">
                      <a:alpha val="43137"/>
                    </a:srgbClr>
                  </a:outerShdw>
                </a:effectLst>
              </a:rPr>
              <a:t>Wissenschaft und Technik</a:t>
            </a:r>
            <a:endParaRPr lang="en-DE" b="1"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4907544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936455E8-B204-D2FA-BB59-24716D2A1FB6}"/>
              </a:ext>
            </a:extLst>
          </p:cNvPr>
          <p:cNvPicPr>
            <a:picLocks noChangeAspect="1"/>
          </p:cNvPicPr>
          <p:nvPr/>
        </p:nvPicPr>
        <p:blipFill>
          <a:blip r:embed="rId2"/>
          <a:stretch>
            <a:fillRect/>
          </a:stretch>
        </p:blipFill>
        <p:spPr>
          <a:xfrm>
            <a:off x="406171" y="1339578"/>
            <a:ext cx="4352921" cy="5529551"/>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Astronomie – Schattenlänge</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GC2X9XP</a:t>
            </a:r>
            <a:endParaRPr lang="en-DE" dirty="0"/>
          </a:p>
        </p:txBody>
      </p:sp>
      <p:pic>
        <p:nvPicPr>
          <p:cNvPr id="15" name="Grafik 14">
            <a:extLst>
              <a:ext uri="{FF2B5EF4-FFF2-40B4-BE49-F238E27FC236}">
                <a16:creationId xmlns:a16="http://schemas.microsoft.com/office/drawing/2014/main" id="{AE49E317-4061-E8A5-DD5A-0AFD7027F6DD}"/>
              </a:ext>
            </a:extLst>
          </p:cNvPr>
          <p:cNvPicPr>
            <a:picLocks noChangeAspect="1"/>
          </p:cNvPicPr>
          <p:nvPr/>
        </p:nvPicPr>
        <p:blipFill>
          <a:blip r:embed="rId3"/>
          <a:stretch>
            <a:fillRect/>
          </a:stretch>
        </p:blipFill>
        <p:spPr>
          <a:xfrm>
            <a:off x="6940006" y="1233488"/>
            <a:ext cx="2621507" cy="5511262"/>
          </a:xfrm>
          <a:prstGeom prst="rect">
            <a:avLst/>
          </a:prstGeom>
        </p:spPr>
      </p:pic>
      <p:pic>
        <p:nvPicPr>
          <p:cNvPr id="22" name="Grafik 21">
            <a:extLst>
              <a:ext uri="{FF2B5EF4-FFF2-40B4-BE49-F238E27FC236}">
                <a16:creationId xmlns:a16="http://schemas.microsoft.com/office/drawing/2014/main" id="{9A906FF5-E803-2658-0BCB-FCB1B82DE4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4299" y="1942816"/>
            <a:ext cx="2021502" cy="4239994"/>
          </a:xfrm>
          <a:prstGeom prst="rect">
            <a:avLst/>
          </a:prstGeom>
        </p:spPr>
      </p:pic>
      <p:pic>
        <p:nvPicPr>
          <p:cNvPr id="4" name="Grafik 3">
            <a:extLst>
              <a:ext uri="{FF2B5EF4-FFF2-40B4-BE49-F238E27FC236}">
                <a16:creationId xmlns:a16="http://schemas.microsoft.com/office/drawing/2014/main" id="{8B640B20-CA11-973C-2107-85A9EDD3ECFE}"/>
              </a:ext>
            </a:extLst>
          </p:cNvPr>
          <p:cNvPicPr>
            <a:picLocks noChangeAspect="1"/>
          </p:cNvPicPr>
          <p:nvPr/>
        </p:nvPicPr>
        <p:blipFill rotWithShape="1">
          <a:blip r:embed="rId5"/>
          <a:srcRect l="91246" t="7258" r="2494" b="88332"/>
          <a:stretch/>
        </p:blipFill>
        <p:spPr>
          <a:xfrm>
            <a:off x="9315464" y="1679729"/>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B1AC6B49-E64E-22FF-079F-C7EC8A2563ED}"/>
              </a:ext>
            </a:extLst>
          </p:cNvPr>
          <p:cNvPicPr>
            <a:picLocks noChangeAspect="1"/>
          </p:cNvPicPr>
          <p:nvPr/>
        </p:nvPicPr>
        <p:blipFill>
          <a:blip r:embed="rId6"/>
          <a:stretch>
            <a:fillRect/>
          </a:stretch>
        </p:blipFill>
        <p:spPr>
          <a:xfrm>
            <a:off x="8906169" y="0"/>
            <a:ext cx="999831" cy="999831"/>
          </a:xfrm>
          <a:prstGeom prst="rect">
            <a:avLst/>
          </a:prstGeom>
        </p:spPr>
      </p:pic>
    </p:spTree>
    <p:extLst>
      <p:ext uri="{BB962C8B-B14F-4D97-AF65-F5344CB8AC3E}">
        <p14:creationId xmlns:p14="http://schemas.microsoft.com/office/powerpoint/2010/main" val="425059160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DAAFE1E-5EA6-315E-D1CC-F16CEF181C51}"/>
              </a:ext>
            </a:extLst>
          </p:cNvPr>
          <p:cNvPicPr>
            <a:picLocks noChangeAspect="1"/>
          </p:cNvPicPr>
          <p:nvPr/>
        </p:nvPicPr>
        <p:blipFill rotWithShape="1">
          <a:blip r:embed="rId2"/>
          <a:srcRect l="21819" t="7495" r="41352" b="14755"/>
          <a:stretch/>
        </p:blipFill>
        <p:spPr>
          <a:xfrm>
            <a:off x="441116" y="1352316"/>
            <a:ext cx="4374622" cy="5002301"/>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err="1"/>
              <a:t>Decabit</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GC8844K</a:t>
            </a:r>
            <a:endParaRPr lang="en-DE" dirty="0"/>
          </a:p>
        </p:txBody>
      </p:sp>
      <p:pic>
        <p:nvPicPr>
          <p:cNvPr id="6" name="Grafik 5">
            <a:extLst>
              <a:ext uri="{FF2B5EF4-FFF2-40B4-BE49-F238E27FC236}">
                <a16:creationId xmlns:a16="http://schemas.microsoft.com/office/drawing/2014/main" id="{43551245-B1DB-73A0-B49D-5E23E51CBC48}"/>
              </a:ext>
            </a:extLst>
          </p:cNvPr>
          <p:cNvPicPr>
            <a:picLocks noChangeAspect="1"/>
          </p:cNvPicPr>
          <p:nvPr/>
        </p:nvPicPr>
        <p:blipFill rotWithShape="1">
          <a:blip r:embed="rId3"/>
          <a:srcRect t="3905"/>
          <a:stretch/>
        </p:blipFill>
        <p:spPr>
          <a:xfrm>
            <a:off x="6926548" y="1233487"/>
            <a:ext cx="2622846" cy="5508625"/>
          </a:xfrm>
          <a:prstGeom prst="rect">
            <a:avLst/>
          </a:prstGeom>
        </p:spPr>
      </p:pic>
      <p:pic>
        <p:nvPicPr>
          <p:cNvPr id="5" name="Grafik 4">
            <a:extLst>
              <a:ext uri="{FF2B5EF4-FFF2-40B4-BE49-F238E27FC236}">
                <a16:creationId xmlns:a16="http://schemas.microsoft.com/office/drawing/2014/main" id="{93184E1A-EDAB-B62E-513B-A545E20D2345}"/>
              </a:ext>
            </a:extLst>
          </p:cNvPr>
          <p:cNvPicPr>
            <a:picLocks noChangeAspect="1"/>
          </p:cNvPicPr>
          <p:nvPr/>
        </p:nvPicPr>
        <p:blipFill rotWithShape="1">
          <a:blip r:embed="rId4"/>
          <a:srcRect l="91246" t="7258" r="2494" b="88332"/>
          <a:stretch/>
        </p:blipFill>
        <p:spPr>
          <a:xfrm>
            <a:off x="9315464" y="1426809"/>
            <a:ext cx="198867" cy="305419"/>
          </a:xfrm>
          <a:prstGeom prst="rect">
            <a:avLst/>
          </a:prstGeom>
        </p:spPr>
      </p:pic>
      <p:pic>
        <p:nvPicPr>
          <p:cNvPr id="4" name="Grafik 3">
            <a:hlinkClick r:id="" action="ppaction://hlinkshowjump?jump=lastslideviewed"/>
            <a:extLst>
              <a:ext uri="{FF2B5EF4-FFF2-40B4-BE49-F238E27FC236}">
                <a16:creationId xmlns:a16="http://schemas.microsoft.com/office/drawing/2014/main" id="{43F75420-EED8-011B-9FE3-BBF1A32D7B7A}"/>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140002207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5899B32C-43F2-3B4E-74C6-82F9A8FDA42E}"/>
              </a:ext>
            </a:extLst>
          </p:cNvPr>
          <p:cNvPicPr>
            <a:picLocks noChangeAspect="1"/>
          </p:cNvPicPr>
          <p:nvPr/>
        </p:nvPicPr>
        <p:blipFill>
          <a:blip r:embed="rId2"/>
          <a:stretch>
            <a:fillRect/>
          </a:stretch>
        </p:blipFill>
        <p:spPr>
          <a:xfrm>
            <a:off x="461303" y="1298140"/>
            <a:ext cx="4407790" cy="5243014"/>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Komplexe Zahlen</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GC97AX4</a:t>
            </a:r>
            <a:endParaRPr lang="en-DE" dirty="0"/>
          </a:p>
        </p:txBody>
      </p:sp>
      <p:pic>
        <p:nvPicPr>
          <p:cNvPr id="10" name="Grafik 9">
            <a:extLst>
              <a:ext uri="{FF2B5EF4-FFF2-40B4-BE49-F238E27FC236}">
                <a16:creationId xmlns:a16="http://schemas.microsoft.com/office/drawing/2014/main" id="{ECAA5D61-073A-98F9-BBC9-7588D15BDF4D}"/>
              </a:ext>
            </a:extLst>
          </p:cNvPr>
          <p:cNvPicPr>
            <a:picLocks noChangeAspect="1"/>
          </p:cNvPicPr>
          <p:nvPr/>
        </p:nvPicPr>
        <p:blipFill>
          <a:blip r:embed="rId3"/>
          <a:stretch>
            <a:fillRect/>
          </a:stretch>
        </p:blipFill>
        <p:spPr>
          <a:xfrm>
            <a:off x="6946102" y="1223924"/>
            <a:ext cx="2615411" cy="5511262"/>
          </a:xfrm>
          <a:prstGeom prst="rect">
            <a:avLst/>
          </a:prstGeom>
        </p:spPr>
      </p:pic>
      <p:pic>
        <p:nvPicPr>
          <p:cNvPr id="13" name="Grafik 12">
            <a:extLst>
              <a:ext uri="{FF2B5EF4-FFF2-40B4-BE49-F238E27FC236}">
                <a16:creationId xmlns:a16="http://schemas.microsoft.com/office/drawing/2014/main" id="{E58B59A9-2D62-5673-E940-DFE550C50911}"/>
              </a:ext>
            </a:extLst>
          </p:cNvPr>
          <p:cNvPicPr>
            <a:picLocks noChangeAspect="1"/>
          </p:cNvPicPr>
          <p:nvPr/>
        </p:nvPicPr>
        <p:blipFill>
          <a:blip r:embed="rId4"/>
          <a:stretch>
            <a:fillRect/>
          </a:stretch>
        </p:blipFill>
        <p:spPr>
          <a:xfrm>
            <a:off x="5988920" y="3857939"/>
            <a:ext cx="2523963" cy="1530229"/>
          </a:xfrm>
          <a:prstGeom prst="rect">
            <a:avLst/>
          </a:prstGeom>
          <a:effectLst>
            <a:outerShdw blurRad="127000" dist="127000" dir="2700000" algn="tl" rotWithShape="0">
              <a:schemeClr val="accent2">
                <a:lumMod val="60000"/>
                <a:lumOff val="40000"/>
                <a:alpha val="40000"/>
              </a:schemeClr>
            </a:outerShdw>
          </a:effectLst>
        </p:spPr>
      </p:pic>
      <p:pic>
        <p:nvPicPr>
          <p:cNvPr id="4" name="Grafik 3">
            <a:extLst>
              <a:ext uri="{FF2B5EF4-FFF2-40B4-BE49-F238E27FC236}">
                <a16:creationId xmlns:a16="http://schemas.microsoft.com/office/drawing/2014/main" id="{FDAF4E27-F6ED-2E62-D526-A0E1C3207E8B}"/>
              </a:ext>
            </a:extLst>
          </p:cNvPr>
          <p:cNvPicPr>
            <a:picLocks noChangeAspect="1"/>
          </p:cNvPicPr>
          <p:nvPr/>
        </p:nvPicPr>
        <p:blipFill rotWithShape="1">
          <a:blip r:embed="rId5"/>
          <a:srcRect l="91246" t="7258" r="2494" b="88332"/>
          <a:stretch/>
        </p:blipFill>
        <p:spPr>
          <a:xfrm>
            <a:off x="9315464" y="1679729"/>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236F9598-1662-13EA-083D-626FA749837E}"/>
              </a:ext>
            </a:extLst>
          </p:cNvPr>
          <p:cNvPicPr>
            <a:picLocks noChangeAspect="1"/>
          </p:cNvPicPr>
          <p:nvPr/>
        </p:nvPicPr>
        <p:blipFill>
          <a:blip r:embed="rId6"/>
          <a:stretch>
            <a:fillRect/>
          </a:stretch>
        </p:blipFill>
        <p:spPr>
          <a:xfrm>
            <a:off x="8906169" y="0"/>
            <a:ext cx="999831" cy="999831"/>
          </a:xfrm>
          <a:prstGeom prst="rect">
            <a:avLst/>
          </a:prstGeom>
        </p:spPr>
      </p:pic>
    </p:spTree>
    <p:extLst>
      <p:ext uri="{BB962C8B-B14F-4D97-AF65-F5344CB8AC3E}">
        <p14:creationId xmlns:p14="http://schemas.microsoft.com/office/powerpoint/2010/main" val="134259305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Periodensystem – Formatkonvertierung</a:t>
            </a:r>
            <a:endParaRPr lang="en-DE" dirty="0"/>
          </a:p>
        </p:txBody>
      </p:sp>
      <p:pic>
        <p:nvPicPr>
          <p:cNvPr id="4" name="Grafik 3">
            <a:extLst>
              <a:ext uri="{FF2B5EF4-FFF2-40B4-BE49-F238E27FC236}">
                <a16:creationId xmlns:a16="http://schemas.microsoft.com/office/drawing/2014/main" id="{630044C4-4E8E-B161-AADD-4419326FCA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5050" y="1284119"/>
            <a:ext cx="4518185" cy="5402698"/>
          </a:xfrm>
          <a:prstGeom prst="rect">
            <a:avLst/>
          </a:prstGeom>
        </p:spPr>
      </p:pic>
      <p:pic>
        <p:nvPicPr>
          <p:cNvPr id="7" name="Grafik 6">
            <a:extLst>
              <a:ext uri="{FF2B5EF4-FFF2-40B4-BE49-F238E27FC236}">
                <a16:creationId xmlns:a16="http://schemas.microsoft.com/office/drawing/2014/main" id="{D08A9D4D-F589-4038-4C61-7AC751A7F6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83637" y="2618912"/>
            <a:ext cx="2615411" cy="3444536"/>
          </a:xfrm>
          <a:prstGeom prst="rect">
            <a:avLst/>
          </a:prstGeom>
        </p:spPr>
      </p:pic>
      <p:pic>
        <p:nvPicPr>
          <p:cNvPr id="11" name="Grafik 10">
            <a:extLst>
              <a:ext uri="{FF2B5EF4-FFF2-40B4-BE49-F238E27FC236}">
                <a16:creationId xmlns:a16="http://schemas.microsoft.com/office/drawing/2014/main" id="{A405A077-AC8E-D232-4E16-4E3BF553945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44049" y="1230851"/>
            <a:ext cx="2617464" cy="5508625"/>
          </a:xfrm>
          <a:prstGeom prst="rect">
            <a:avLst/>
          </a:prstGeom>
        </p:spPr>
      </p:pic>
      <p:sp>
        <p:nvSpPr>
          <p:cNvPr id="3" name="Textfeld 2">
            <a:extLst>
              <a:ext uri="{FF2B5EF4-FFF2-40B4-BE49-F238E27FC236}">
                <a16:creationId xmlns:a16="http://schemas.microsoft.com/office/drawing/2014/main" id="{9980DE0E-9F41-4666-6072-1C96372D6469}"/>
              </a:ext>
            </a:extLst>
          </p:cNvPr>
          <p:cNvSpPr txBox="1"/>
          <p:nvPr/>
        </p:nvSpPr>
        <p:spPr>
          <a:xfrm>
            <a:off x="3409025" y="1148307"/>
            <a:ext cx="1543974" cy="369332"/>
          </a:xfrm>
          <a:prstGeom prst="rect">
            <a:avLst/>
          </a:prstGeom>
          <a:noFill/>
        </p:spPr>
        <p:txBody>
          <a:bodyPr wrap="square">
            <a:spAutoFit/>
          </a:bodyPr>
          <a:lstStyle/>
          <a:p>
            <a:pPr algn="r"/>
            <a:r>
              <a:rPr lang="de-DE" dirty="0"/>
              <a:t>GC9CDW9 </a:t>
            </a:r>
            <a:endParaRPr lang="en-DE" dirty="0"/>
          </a:p>
        </p:txBody>
      </p:sp>
      <p:pic>
        <p:nvPicPr>
          <p:cNvPr id="5" name="Grafik 4">
            <a:hlinkClick r:id="" action="ppaction://hlinkshowjump?jump=lastslideviewed"/>
            <a:extLst>
              <a:ext uri="{FF2B5EF4-FFF2-40B4-BE49-F238E27FC236}">
                <a16:creationId xmlns:a16="http://schemas.microsoft.com/office/drawing/2014/main" id="{A9455049-ECC4-A182-6B72-241EFFAFCCBC}"/>
              </a:ext>
            </a:extLst>
          </p:cNvPr>
          <p:cNvPicPr>
            <a:picLocks noChangeAspect="1"/>
          </p:cNvPicPr>
          <p:nvPr/>
        </p:nvPicPr>
        <p:blipFill>
          <a:blip r:embed="rId5"/>
          <a:stretch>
            <a:fillRect/>
          </a:stretch>
        </p:blipFill>
        <p:spPr>
          <a:xfrm>
            <a:off x="8906169" y="0"/>
            <a:ext cx="999831" cy="999831"/>
          </a:xfrm>
          <a:prstGeom prst="rect">
            <a:avLst/>
          </a:prstGeom>
        </p:spPr>
      </p:pic>
      <p:pic>
        <p:nvPicPr>
          <p:cNvPr id="6" name="Grafik 5">
            <a:extLst>
              <a:ext uri="{FF2B5EF4-FFF2-40B4-BE49-F238E27FC236}">
                <a16:creationId xmlns:a16="http://schemas.microsoft.com/office/drawing/2014/main" id="{EFBBB7AE-F019-A94C-4C98-7EE8423A2769}"/>
              </a:ext>
            </a:extLst>
          </p:cNvPr>
          <p:cNvPicPr>
            <a:picLocks noChangeAspect="1"/>
          </p:cNvPicPr>
          <p:nvPr/>
        </p:nvPicPr>
        <p:blipFill rotWithShape="1">
          <a:blip r:embed="rId6"/>
          <a:srcRect l="91246" t="7258" r="2494" b="88332"/>
          <a:stretch/>
        </p:blipFill>
        <p:spPr>
          <a:xfrm>
            <a:off x="9315464" y="1679729"/>
            <a:ext cx="198867" cy="305419"/>
          </a:xfrm>
          <a:prstGeom prst="rect">
            <a:avLst/>
          </a:prstGeom>
        </p:spPr>
      </p:pic>
    </p:spTree>
    <p:extLst>
      <p:ext uri="{BB962C8B-B14F-4D97-AF65-F5344CB8AC3E}">
        <p14:creationId xmlns:p14="http://schemas.microsoft.com/office/powerpoint/2010/main" val="322442887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5386CCBC-5EFC-4C96-47E7-1F995A17A154}"/>
              </a:ext>
            </a:extLst>
          </p:cNvPr>
          <p:cNvPicPr>
            <a:picLocks noChangeAspect="1"/>
          </p:cNvPicPr>
          <p:nvPr/>
        </p:nvPicPr>
        <p:blipFill>
          <a:blip r:embed="rId2"/>
          <a:stretch>
            <a:fillRect/>
          </a:stretch>
        </p:blipFill>
        <p:spPr>
          <a:xfrm>
            <a:off x="404787" y="1332973"/>
            <a:ext cx="4517528" cy="5468586"/>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Pi - Bereich</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GC5GAHR</a:t>
            </a:r>
            <a:endParaRPr lang="en-DE" dirty="0"/>
          </a:p>
        </p:txBody>
      </p:sp>
      <p:pic>
        <p:nvPicPr>
          <p:cNvPr id="10" name="Grafik 9">
            <a:extLst>
              <a:ext uri="{FF2B5EF4-FFF2-40B4-BE49-F238E27FC236}">
                <a16:creationId xmlns:a16="http://schemas.microsoft.com/office/drawing/2014/main" id="{F8542485-77B9-D3E8-6343-D8F678093B91}"/>
              </a:ext>
            </a:extLst>
          </p:cNvPr>
          <p:cNvPicPr>
            <a:picLocks noChangeAspect="1"/>
          </p:cNvPicPr>
          <p:nvPr/>
        </p:nvPicPr>
        <p:blipFill>
          <a:blip r:embed="rId3"/>
          <a:stretch>
            <a:fillRect/>
          </a:stretch>
        </p:blipFill>
        <p:spPr>
          <a:xfrm>
            <a:off x="6958295" y="1233488"/>
            <a:ext cx="2603218" cy="5508625"/>
          </a:xfrm>
          <a:prstGeom prst="rect">
            <a:avLst/>
          </a:prstGeom>
        </p:spPr>
      </p:pic>
      <p:pic>
        <p:nvPicPr>
          <p:cNvPr id="4" name="Grafik 3">
            <a:extLst>
              <a:ext uri="{FF2B5EF4-FFF2-40B4-BE49-F238E27FC236}">
                <a16:creationId xmlns:a16="http://schemas.microsoft.com/office/drawing/2014/main" id="{2727D34B-4C61-4266-C31C-4C1C271A955F}"/>
              </a:ext>
            </a:extLst>
          </p:cNvPr>
          <p:cNvPicPr>
            <a:picLocks noChangeAspect="1"/>
          </p:cNvPicPr>
          <p:nvPr/>
        </p:nvPicPr>
        <p:blipFill rotWithShape="1">
          <a:blip r:embed="rId4"/>
          <a:srcRect l="91246" t="7258" r="2494" b="88332"/>
          <a:stretch/>
        </p:blipFill>
        <p:spPr>
          <a:xfrm>
            <a:off x="9315464" y="1679729"/>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514CE0B1-1846-F60A-1B18-E530A2F8F0C5}"/>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89953385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0CCEA353-CE6C-8EEE-5BFA-4762D9D7E1B4}"/>
              </a:ext>
            </a:extLst>
          </p:cNvPr>
          <p:cNvPicPr>
            <a:picLocks noChangeAspect="1"/>
          </p:cNvPicPr>
          <p:nvPr/>
        </p:nvPicPr>
        <p:blipFill>
          <a:blip r:embed="rId2"/>
          <a:stretch>
            <a:fillRect/>
          </a:stretch>
        </p:blipFill>
        <p:spPr>
          <a:xfrm>
            <a:off x="470539" y="1342209"/>
            <a:ext cx="4377307" cy="5456393"/>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Recyclingcodes</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GC1N2NB</a:t>
            </a:r>
            <a:endParaRPr lang="en-DE" dirty="0"/>
          </a:p>
        </p:txBody>
      </p:sp>
      <p:pic>
        <p:nvPicPr>
          <p:cNvPr id="11" name="Grafik 10">
            <a:extLst>
              <a:ext uri="{FF2B5EF4-FFF2-40B4-BE49-F238E27FC236}">
                <a16:creationId xmlns:a16="http://schemas.microsoft.com/office/drawing/2014/main" id="{7DC37B56-66FE-2809-32F8-C86632543955}"/>
              </a:ext>
            </a:extLst>
          </p:cNvPr>
          <p:cNvPicPr>
            <a:picLocks noChangeAspect="1"/>
          </p:cNvPicPr>
          <p:nvPr/>
        </p:nvPicPr>
        <p:blipFill>
          <a:blip r:embed="rId3"/>
          <a:stretch>
            <a:fillRect/>
          </a:stretch>
        </p:blipFill>
        <p:spPr>
          <a:xfrm>
            <a:off x="6972182" y="1230851"/>
            <a:ext cx="2597121" cy="5511262"/>
          </a:xfrm>
          <a:prstGeom prst="rect">
            <a:avLst/>
          </a:prstGeom>
        </p:spPr>
      </p:pic>
      <p:pic>
        <p:nvPicPr>
          <p:cNvPr id="4" name="Grafik 3">
            <a:extLst>
              <a:ext uri="{FF2B5EF4-FFF2-40B4-BE49-F238E27FC236}">
                <a16:creationId xmlns:a16="http://schemas.microsoft.com/office/drawing/2014/main" id="{A1DEC9C6-B769-2F49-1460-E6AD3A3BC349}"/>
              </a:ext>
            </a:extLst>
          </p:cNvPr>
          <p:cNvPicPr>
            <a:picLocks noChangeAspect="1"/>
          </p:cNvPicPr>
          <p:nvPr/>
        </p:nvPicPr>
        <p:blipFill rotWithShape="1">
          <a:blip r:embed="rId4"/>
          <a:srcRect l="91246" t="7258" r="2494" b="88332"/>
          <a:stretch/>
        </p:blipFill>
        <p:spPr>
          <a:xfrm>
            <a:off x="9315464" y="1679729"/>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AC8D5AB7-134C-08C5-6E3C-EAF8967CD13E}"/>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82134466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041FD2B-B65C-DA88-9D91-050D1C835241}"/>
              </a:ext>
            </a:extLst>
          </p:cNvPr>
          <p:cNvPicPr>
            <a:picLocks noChangeAspect="1"/>
          </p:cNvPicPr>
          <p:nvPr/>
        </p:nvPicPr>
        <p:blipFill>
          <a:blip r:embed="rId2"/>
          <a:stretch>
            <a:fillRect/>
          </a:stretch>
        </p:blipFill>
        <p:spPr>
          <a:xfrm>
            <a:off x="470539" y="1288730"/>
            <a:ext cx="4316342" cy="5560034"/>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a:xfrm>
            <a:off x="266701" y="224451"/>
            <a:ext cx="9294812" cy="689950"/>
          </a:xfrm>
        </p:spPr>
        <p:txBody>
          <a:bodyPr>
            <a:normAutofit fontScale="90000"/>
          </a:bodyPr>
          <a:lstStyle/>
          <a:p>
            <a:r>
              <a:rPr lang="de-DE" dirty="0"/>
              <a:t>Segment-Anzeige – 7-Segment</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GC2K55G</a:t>
            </a:r>
            <a:endParaRPr lang="en-DE" dirty="0"/>
          </a:p>
        </p:txBody>
      </p:sp>
      <p:pic>
        <p:nvPicPr>
          <p:cNvPr id="12" name="Grafik 11">
            <a:extLst>
              <a:ext uri="{FF2B5EF4-FFF2-40B4-BE49-F238E27FC236}">
                <a16:creationId xmlns:a16="http://schemas.microsoft.com/office/drawing/2014/main" id="{51D35E94-98F7-625D-728D-BE6418CA45B5}"/>
              </a:ext>
            </a:extLst>
          </p:cNvPr>
          <p:cNvPicPr>
            <a:picLocks noChangeAspect="1"/>
          </p:cNvPicPr>
          <p:nvPr/>
        </p:nvPicPr>
        <p:blipFill>
          <a:blip r:embed="rId3"/>
          <a:stretch>
            <a:fillRect/>
          </a:stretch>
        </p:blipFill>
        <p:spPr>
          <a:xfrm>
            <a:off x="6946102" y="1230851"/>
            <a:ext cx="2615411" cy="5511262"/>
          </a:xfrm>
          <a:prstGeom prst="rect">
            <a:avLst/>
          </a:prstGeom>
        </p:spPr>
      </p:pic>
      <p:pic>
        <p:nvPicPr>
          <p:cNvPr id="4" name="Grafik 3">
            <a:hlinkClick r:id="" action="ppaction://hlinkshowjump?jump=lastslideviewed"/>
            <a:extLst>
              <a:ext uri="{FF2B5EF4-FFF2-40B4-BE49-F238E27FC236}">
                <a16:creationId xmlns:a16="http://schemas.microsoft.com/office/drawing/2014/main" id="{EFEA5A77-7446-A4A7-7A23-93BE670BB6C4}"/>
              </a:ext>
            </a:extLst>
          </p:cNvPr>
          <p:cNvPicPr>
            <a:picLocks noChangeAspect="1"/>
          </p:cNvPicPr>
          <p:nvPr/>
        </p:nvPicPr>
        <p:blipFill>
          <a:blip r:embed="rId4"/>
          <a:stretch>
            <a:fillRect/>
          </a:stretch>
        </p:blipFill>
        <p:spPr>
          <a:xfrm>
            <a:off x="8906169" y="0"/>
            <a:ext cx="999831" cy="999831"/>
          </a:xfrm>
          <a:prstGeom prst="rect">
            <a:avLst/>
          </a:prstGeom>
        </p:spPr>
      </p:pic>
      <p:pic>
        <p:nvPicPr>
          <p:cNvPr id="5" name="Grafik 4">
            <a:extLst>
              <a:ext uri="{FF2B5EF4-FFF2-40B4-BE49-F238E27FC236}">
                <a16:creationId xmlns:a16="http://schemas.microsoft.com/office/drawing/2014/main" id="{AC7CD658-C75B-C53A-35E0-985069839A28}"/>
              </a:ext>
            </a:extLst>
          </p:cNvPr>
          <p:cNvPicPr>
            <a:picLocks noChangeAspect="1"/>
          </p:cNvPicPr>
          <p:nvPr/>
        </p:nvPicPr>
        <p:blipFill rotWithShape="1">
          <a:blip r:embed="rId5"/>
          <a:srcRect l="91246" t="7258" r="2494" b="88332"/>
          <a:stretch/>
        </p:blipFill>
        <p:spPr>
          <a:xfrm>
            <a:off x="9315464" y="1679729"/>
            <a:ext cx="198867" cy="305419"/>
          </a:xfrm>
          <a:prstGeom prst="rect">
            <a:avLst/>
          </a:prstGeom>
        </p:spPr>
      </p:pic>
    </p:spTree>
    <p:extLst>
      <p:ext uri="{BB962C8B-B14F-4D97-AF65-F5344CB8AC3E}">
        <p14:creationId xmlns:p14="http://schemas.microsoft.com/office/powerpoint/2010/main" val="302942749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E2C37E25-7DB4-EEBE-D04D-A33FE0F225AA}"/>
              </a:ext>
            </a:extLst>
          </p:cNvPr>
          <p:cNvPicPr>
            <a:picLocks noChangeAspect="1"/>
          </p:cNvPicPr>
          <p:nvPr/>
        </p:nvPicPr>
        <p:blipFill>
          <a:blip r:embed="rId2"/>
          <a:stretch>
            <a:fillRect/>
          </a:stretch>
        </p:blipFill>
        <p:spPr>
          <a:xfrm>
            <a:off x="425506" y="1219578"/>
            <a:ext cx="4444369" cy="5639289"/>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Tastatur-Layouts</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GC51R56</a:t>
            </a:r>
            <a:endParaRPr lang="en-DE" dirty="0"/>
          </a:p>
        </p:txBody>
      </p:sp>
      <p:pic>
        <p:nvPicPr>
          <p:cNvPr id="6" name="Grafik 5">
            <a:extLst>
              <a:ext uri="{FF2B5EF4-FFF2-40B4-BE49-F238E27FC236}">
                <a16:creationId xmlns:a16="http://schemas.microsoft.com/office/drawing/2014/main" id="{41AE5C15-0312-5214-0281-C3B9F29288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43815" y="1233488"/>
            <a:ext cx="2617698" cy="5502824"/>
          </a:xfrm>
          <a:prstGeom prst="rect">
            <a:avLst/>
          </a:prstGeom>
        </p:spPr>
      </p:pic>
      <p:pic>
        <p:nvPicPr>
          <p:cNvPr id="8" name="Grafik 7">
            <a:extLst>
              <a:ext uri="{FF2B5EF4-FFF2-40B4-BE49-F238E27FC236}">
                <a16:creationId xmlns:a16="http://schemas.microsoft.com/office/drawing/2014/main" id="{4614A9AC-40D8-A6CF-ADA9-F01C2812D5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99416" y="4108448"/>
            <a:ext cx="2620457" cy="1616365"/>
          </a:xfrm>
          <a:prstGeom prst="rect">
            <a:avLst/>
          </a:prstGeom>
          <a:effectLst>
            <a:outerShdw blurRad="127000" dist="127000" dir="2700000" algn="tl" rotWithShape="0">
              <a:schemeClr val="accent2">
                <a:lumMod val="60000"/>
                <a:lumOff val="40000"/>
                <a:alpha val="40000"/>
              </a:schemeClr>
            </a:outerShdw>
          </a:effectLst>
        </p:spPr>
      </p:pic>
      <p:pic>
        <p:nvPicPr>
          <p:cNvPr id="4" name="Grafik 3">
            <a:hlinkClick r:id="" action="ppaction://hlinkshowjump?jump=lastslideviewed"/>
            <a:extLst>
              <a:ext uri="{FF2B5EF4-FFF2-40B4-BE49-F238E27FC236}">
                <a16:creationId xmlns:a16="http://schemas.microsoft.com/office/drawing/2014/main" id="{8C98D664-8CB2-69FC-7B11-0DA0980EAB13}"/>
              </a:ext>
            </a:extLst>
          </p:cNvPr>
          <p:cNvPicPr>
            <a:picLocks noChangeAspect="1"/>
          </p:cNvPicPr>
          <p:nvPr/>
        </p:nvPicPr>
        <p:blipFill>
          <a:blip r:embed="rId5"/>
          <a:stretch>
            <a:fillRect/>
          </a:stretch>
        </p:blipFill>
        <p:spPr>
          <a:xfrm>
            <a:off x="8906169" y="0"/>
            <a:ext cx="999831" cy="999831"/>
          </a:xfrm>
          <a:prstGeom prst="rect">
            <a:avLst/>
          </a:prstGeom>
        </p:spPr>
      </p:pic>
      <p:pic>
        <p:nvPicPr>
          <p:cNvPr id="5" name="Grafik 4">
            <a:extLst>
              <a:ext uri="{FF2B5EF4-FFF2-40B4-BE49-F238E27FC236}">
                <a16:creationId xmlns:a16="http://schemas.microsoft.com/office/drawing/2014/main" id="{B9F07119-DAED-F0D3-E34E-98D93DF66A64}"/>
              </a:ext>
            </a:extLst>
          </p:cNvPr>
          <p:cNvPicPr>
            <a:picLocks noChangeAspect="1"/>
          </p:cNvPicPr>
          <p:nvPr/>
        </p:nvPicPr>
        <p:blipFill rotWithShape="1">
          <a:blip r:embed="rId6"/>
          <a:srcRect l="91246" t="7258" r="2494" b="88332"/>
          <a:stretch/>
        </p:blipFill>
        <p:spPr>
          <a:xfrm>
            <a:off x="9315464" y="1679729"/>
            <a:ext cx="198867" cy="305419"/>
          </a:xfrm>
          <a:prstGeom prst="rect">
            <a:avLst/>
          </a:prstGeom>
        </p:spPr>
      </p:pic>
    </p:spTree>
    <p:extLst>
      <p:ext uri="{BB962C8B-B14F-4D97-AF65-F5344CB8AC3E}">
        <p14:creationId xmlns:p14="http://schemas.microsoft.com/office/powerpoint/2010/main" val="4293976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Besonderheiten</a:t>
            </a:r>
            <a:endParaRPr lang="en-DE" dirty="0"/>
          </a:p>
        </p:txBody>
      </p:sp>
      <p:sp>
        <p:nvSpPr>
          <p:cNvPr id="25" name="Inhaltsplatzhalter 2">
            <a:extLst>
              <a:ext uri="{FF2B5EF4-FFF2-40B4-BE49-F238E27FC236}">
                <a16:creationId xmlns:a16="http://schemas.microsoft.com/office/drawing/2014/main" id="{0BF9F35E-91FD-B8CF-F947-912BB01E29B9}"/>
              </a:ext>
            </a:extLst>
          </p:cNvPr>
          <p:cNvSpPr>
            <a:spLocks noGrp="1"/>
          </p:cNvSpPr>
          <p:nvPr>
            <p:ph idx="4294967295"/>
          </p:nvPr>
        </p:nvSpPr>
        <p:spPr>
          <a:xfrm>
            <a:off x="4953000" y="1243906"/>
            <a:ext cx="5257800" cy="742705"/>
          </a:xfrm>
          <a:prstGeom prst="rect">
            <a:avLst/>
          </a:prstGeom>
        </p:spPr>
        <p:txBody>
          <a:bodyPr>
            <a:normAutofit/>
          </a:bodyPr>
          <a:lstStyle/>
          <a:p>
            <a:pPr marL="0" indent="0">
              <a:lnSpc>
                <a:spcPct val="150000"/>
              </a:lnSpc>
              <a:buNone/>
            </a:pPr>
            <a:r>
              <a:rPr lang="de-DE" b="1" dirty="0"/>
              <a:t>Zwischenablage</a:t>
            </a:r>
            <a:endParaRPr lang="en-DE" b="1" dirty="0"/>
          </a:p>
        </p:txBody>
      </p:sp>
      <p:sp>
        <p:nvSpPr>
          <p:cNvPr id="5" name="Textfeld 4">
            <a:extLst>
              <a:ext uri="{FF2B5EF4-FFF2-40B4-BE49-F238E27FC236}">
                <a16:creationId xmlns:a16="http://schemas.microsoft.com/office/drawing/2014/main" id="{B0C9DD0B-1614-BC2D-6758-B7BF03396990}"/>
              </a:ext>
            </a:extLst>
          </p:cNvPr>
          <p:cNvSpPr txBox="1"/>
          <p:nvPr/>
        </p:nvSpPr>
        <p:spPr>
          <a:xfrm>
            <a:off x="4962427" y="2070003"/>
            <a:ext cx="4943573" cy="1754326"/>
          </a:xfrm>
          <a:prstGeom prst="rect">
            <a:avLst/>
          </a:prstGeom>
          <a:noFill/>
        </p:spPr>
        <p:txBody>
          <a:bodyPr wrap="square" rtlCol="0">
            <a:spAutoFit/>
          </a:bodyPr>
          <a:lstStyle/>
          <a:p>
            <a:pPr marL="285744" indent="-285744">
              <a:buFont typeface="Arial" panose="020B0604020202020204" pitchFamily="34" charset="0"/>
              <a:buChar char="•"/>
            </a:pPr>
            <a:r>
              <a:rPr lang="de-DE" dirty="0"/>
              <a:t>GC Wizard hat eine eigene Zwischenablage</a:t>
            </a:r>
          </a:p>
          <a:p>
            <a:pPr marL="742944" lvl="1" indent="-285744">
              <a:buFont typeface="Arial" panose="020B0604020202020204" pitchFamily="34" charset="0"/>
              <a:buChar char="•"/>
            </a:pPr>
            <a:r>
              <a:rPr lang="de-DE" dirty="0"/>
              <a:t>Beliebig viele Einträge</a:t>
            </a:r>
          </a:p>
          <a:p>
            <a:pPr marL="742944" lvl="1" indent="-285744">
              <a:buFont typeface="Arial" panose="020B0604020202020204" pitchFamily="34" charset="0"/>
              <a:buChar char="•"/>
            </a:pPr>
            <a:r>
              <a:rPr lang="de-DE" dirty="0"/>
              <a:t>Einträge sind editierbar</a:t>
            </a:r>
          </a:p>
          <a:p>
            <a:pPr marL="742944" lvl="1" indent="-285744">
              <a:buFont typeface="Arial" panose="020B0604020202020204" pitchFamily="34" charset="0"/>
              <a:buChar char="•"/>
            </a:pPr>
            <a:r>
              <a:rPr lang="de-DE" dirty="0"/>
              <a:t>Einträge können gelöscht werden</a:t>
            </a:r>
          </a:p>
          <a:p>
            <a:pPr marL="285744" indent="-285744">
              <a:buFont typeface="Arial" panose="020B0604020202020204" pitchFamily="34" charset="0"/>
              <a:buChar char="•"/>
            </a:pPr>
            <a:endParaRPr lang="de-DE" dirty="0"/>
          </a:p>
          <a:p>
            <a:pPr marL="285744" indent="-285744">
              <a:buFont typeface="Arial" panose="020B0604020202020204" pitchFamily="34" charset="0"/>
              <a:buChar char="•"/>
            </a:pPr>
            <a:r>
              <a:rPr lang="de-DE" dirty="0"/>
              <a:t>Aufruf in allen Eingabefeldern – lange drücken</a:t>
            </a:r>
          </a:p>
        </p:txBody>
      </p:sp>
      <p:pic>
        <p:nvPicPr>
          <p:cNvPr id="6" name="Grafik 5">
            <a:extLst>
              <a:ext uri="{FF2B5EF4-FFF2-40B4-BE49-F238E27FC236}">
                <a16:creationId xmlns:a16="http://schemas.microsoft.com/office/drawing/2014/main" id="{6039ECD0-ECEB-64E5-A82D-827976E62A54}"/>
              </a:ext>
            </a:extLst>
          </p:cNvPr>
          <p:cNvPicPr preferRelativeResize="0">
            <a:picLocks/>
          </p:cNvPicPr>
          <p:nvPr/>
        </p:nvPicPr>
        <p:blipFill rotWithShape="1">
          <a:blip r:embed="rId2" cstate="screen">
            <a:extLst>
              <a:ext uri="{28A0092B-C50C-407E-A947-70E740481C1C}">
                <a14:useLocalDpi xmlns:a14="http://schemas.microsoft.com/office/drawing/2010/main"/>
              </a:ext>
            </a:extLst>
          </a:blip>
          <a:srcRect/>
          <a:stretch/>
        </p:blipFill>
        <p:spPr>
          <a:xfrm>
            <a:off x="2649539" y="1376364"/>
            <a:ext cx="2195511" cy="4500562"/>
          </a:xfrm>
          <a:prstGeom prst="rect">
            <a:avLst/>
          </a:prstGeom>
        </p:spPr>
      </p:pic>
      <p:pic>
        <p:nvPicPr>
          <p:cNvPr id="10" name="Grafik 9">
            <a:extLst>
              <a:ext uri="{FF2B5EF4-FFF2-40B4-BE49-F238E27FC236}">
                <a16:creationId xmlns:a16="http://schemas.microsoft.com/office/drawing/2014/main" id="{4A1F8542-70F2-3A80-AE6F-27B3BF83AD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4488" y="1376364"/>
            <a:ext cx="2208212" cy="4500562"/>
          </a:xfrm>
          <a:prstGeom prst="rect">
            <a:avLst/>
          </a:prstGeom>
        </p:spPr>
      </p:pic>
      <p:pic>
        <p:nvPicPr>
          <p:cNvPr id="4" name="Grafik 3">
            <a:extLst>
              <a:ext uri="{FF2B5EF4-FFF2-40B4-BE49-F238E27FC236}">
                <a16:creationId xmlns:a16="http://schemas.microsoft.com/office/drawing/2014/main" id="{70F7BBD7-EA6B-497D-D83D-515ACE5D30B9}"/>
              </a:ext>
            </a:extLst>
          </p:cNvPr>
          <p:cNvPicPr>
            <a:picLocks noChangeAspect="1"/>
          </p:cNvPicPr>
          <p:nvPr/>
        </p:nvPicPr>
        <p:blipFill>
          <a:blip r:embed="rId4"/>
          <a:stretch>
            <a:fillRect/>
          </a:stretch>
        </p:blipFill>
        <p:spPr>
          <a:xfrm>
            <a:off x="1577303" y="1986611"/>
            <a:ext cx="524301" cy="499915"/>
          </a:xfrm>
          <a:prstGeom prst="rect">
            <a:avLst/>
          </a:prstGeom>
          <a:ln>
            <a:noFill/>
          </a:ln>
          <a:effectLst>
            <a:outerShdw blurRad="127000" dist="127000" dir="2700000" algn="tl" rotWithShape="0">
              <a:schemeClr val="bg1">
                <a:alpha val="40000"/>
              </a:schemeClr>
            </a:outerShdw>
          </a:effectLst>
        </p:spPr>
      </p:pic>
      <p:pic>
        <p:nvPicPr>
          <p:cNvPr id="7" name="Grafik 6">
            <a:extLst>
              <a:ext uri="{FF2B5EF4-FFF2-40B4-BE49-F238E27FC236}">
                <a16:creationId xmlns:a16="http://schemas.microsoft.com/office/drawing/2014/main" id="{EC3486F6-22CA-2AE8-7147-DEF4DC0EF364}"/>
              </a:ext>
            </a:extLst>
          </p:cNvPr>
          <p:cNvPicPr>
            <a:picLocks noChangeAspect="1"/>
          </p:cNvPicPr>
          <p:nvPr/>
        </p:nvPicPr>
        <p:blipFill rotWithShape="1">
          <a:blip r:embed="rId5"/>
          <a:srcRect l="91246" t="7258" r="2494" b="88332"/>
          <a:stretch/>
        </p:blipFill>
        <p:spPr>
          <a:xfrm>
            <a:off x="4630003" y="1777010"/>
            <a:ext cx="136477" cy="209601"/>
          </a:xfrm>
          <a:prstGeom prst="rect">
            <a:avLst/>
          </a:prstGeom>
        </p:spPr>
      </p:pic>
      <p:pic>
        <p:nvPicPr>
          <p:cNvPr id="9" name="Grafik 8">
            <a:extLst>
              <a:ext uri="{FF2B5EF4-FFF2-40B4-BE49-F238E27FC236}">
                <a16:creationId xmlns:a16="http://schemas.microsoft.com/office/drawing/2014/main" id="{89E68150-8391-E053-D40C-EB40894391B4}"/>
              </a:ext>
            </a:extLst>
          </p:cNvPr>
          <p:cNvPicPr>
            <a:picLocks noChangeAspect="1"/>
          </p:cNvPicPr>
          <p:nvPr/>
        </p:nvPicPr>
        <p:blipFill rotWithShape="1">
          <a:blip r:embed="rId5"/>
          <a:srcRect l="91246" t="7258" r="2494" b="88332"/>
          <a:stretch/>
        </p:blipFill>
        <p:spPr>
          <a:xfrm>
            <a:off x="2342865" y="1765729"/>
            <a:ext cx="136477" cy="209601"/>
          </a:xfrm>
          <a:prstGeom prst="rect">
            <a:avLst/>
          </a:prstGeom>
        </p:spPr>
      </p:pic>
    </p:spTree>
    <p:extLst>
      <p:ext uri="{BB962C8B-B14F-4D97-AF65-F5344CB8AC3E}">
        <p14:creationId xmlns:p14="http://schemas.microsoft.com/office/powerpoint/2010/main" val="407357953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A884801-FC56-DD98-CE90-C93F8C4B355A}"/>
              </a:ext>
            </a:extLst>
          </p:cNvPr>
          <p:cNvPicPr>
            <a:picLocks noChangeAspect="1"/>
          </p:cNvPicPr>
          <p:nvPr/>
        </p:nvPicPr>
        <p:blipFill>
          <a:blip r:embed="rId2"/>
          <a:stretch>
            <a:fillRect/>
          </a:stretch>
        </p:blipFill>
        <p:spPr>
          <a:xfrm>
            <a:off x="454788" y="1334125"/>
            <a:ext cx="4389500" cy="4194412"/>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Tastatur – Nummern der Tastatur</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GC60XQJ</a:t>
            </a:r>
            <a:endParaRPr lang="en-DE" dirty="0"/>
          </a:p>
        </p:txBody>
      </p:sp>
      <p:pic>
        <p:nvPicPr>
          <p:cNvPr id="9" name="Grafik 8">
            <a:extLst>
              <a:ext uri="{FF2B5EF4-FFF2-40B4-BE49-F238E27FC236}">
                <a16:creationId xmlns:a16="http://schemas.microsoft.com/office/drawing/2014/main" id="{5AFAEC8C-20B2-6EFC-6C11-BC6B75301E05}"/>
              </a:ext>
            </a:extLst>
          </p:cNvPr>
          <p:cNvPicPr>
            <a:picLocks noChangeAspect="1"/>
          </p:cNvPicPr>
          <p:nvPr/>
        </p:nvPicPr>
        <p:blipFill rotWithShape="1">
          <a:blip r:embed="rId3"/>
          <a:srcRect t="3933"/>
          <a:stretch/>
        </p:blipFill>
        <p:spPr>
          <a:xfrm>
            <a:off x="6937936" y="1233488"/>
            <a:ext cx="2623577" cy="5508625"/>
          </a:xfrm>
          <a:prstGeom prst="rect">
            <a:avLst/>
          </a:prstGeom>
        </p:spPr>
      </p:pic>
      <p:pic>
        <p:nvPicPr>
          <p:cNvPr id="4" name="Grafik 3">
            <a:extLst>
              <a:ext uri="{FF2B5EF4-FFF2-40B4-BE49-F238E27FC236}">
                <a16:creationId xmlns:a16="http://schemas.microsoft.com/office/drawing/2014/main" id="{2DB3301A-547A-5BD0-FDF6-9839CDECFDFA}"/>
              </a:ext>
            </a:extLst>
          </p:cNvPr>
          <p:cNvPicPr>
            <a:picLocks noChangeAspect="1"/>
          </p:cNvPicPr>
          <p:nvPr/>
        </p:nvPicPr>
        <p:blipFill rotWithShape="1">
          <a:blip r:embed="rId4"/>
          <a:srcRect l="91246" t="7258" r="2494" b="88332"/>
          <a:stretch/>
        </p:blipFill>
        <p:spPr>
          <a:xfrm>
            <a:off x="9315464" y="1407350"/>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CACFB1D2-F34D-CDC9-BDDA-9CD44DB1BC70}"/>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359221826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Telegraphen - </a:t>
            </a:r>
            <a:r>
              <a:rPr lang="de-DE" dirty="0" err="1"/>
              <a:t>Chappe</a:t>
            </a:r>
            <a:r>
              <a:rPr lang="de-DE" dirty="0"/>
              <a:t> Telegraph</a:t>
            </a:r>
            <a:endParaRPr lang="en-DE" dirty="0"/>
          </a:p>
        </p:txBody>
      </p:sp>
      <p:pic>
        <p:nvPicPr>
          <p:cNvPr id="3" name="Grafik 2">
            <a:extLst>
              <a:ext uri="{FF2B5EF4-FFF2-40B4-BE49-F238E27FC236}">
                <a16:creationId xmlns:a16="http://schemas.microsoft.com/office/drawing/2014/main" id="{96AD96C1-9BE4-359D-61B8-4B0A6033D104}"/>
              </a:ext>
            </a:extLst>
          </p:cNvPr>
          <p:cNvPicPr>
            <a:picLocks noChangeAspect="1"/>
          </p:cNvPicPr>
          <p:nvPr/>
        </p:nvPicPr>
        <p:blipFill>
          <a:blip r:embed="rId2"/>
          <a:stretch>
            <a:fillRect/>
          </a:stretch>
        </p:blipFill>
        <p:spPr>
          <a:xfrm>
            <a:off x="317854" y="1251244"/>
            <a:ext cx="4487045" cy="5425910"/>
          </a:xfrm>
          <a:prstGeom prst="rect">
            <a:avLst/>
          </a:prstGeom>
        </p:spPr>
      </p:pic>
      <p:pic>
        <p:nvPicPr>
          <p:cNvPr id="6" name="Grafik 5">
            <a:extLst>
              <a:ext uri="{FF2B5EF4-FFF2-40B4-BE49-F238E27FC236}">
                <a16:creationId xmlns:a16="http://schemas.microsoft.com/office/drawing/2014/main" id="{307D72FF-00A6-70E6-8D82-EFE972640920}"/>
              </a:ext>
            </a:extLst>
          </p:cNvPr>
          <p:cNvPicPr>
            <a:picLocks noChangeAspect="1"/>
          </p:cNvPicPr>
          <p:nvPr/>
        </p:nvPicPr>
        <p:blipFill>
          <a:blip r:embed="rId3"/>
          <a:stretch>
            <a:fillRect/>
          </a:stretch>
        </p:blipFill>
        <p:spPr>
          <a:xfrm>
            <a:off x="6952198" y="1233488"/>
            <a:ext cx="2609314" cy="5492972"/>
          </a:xfrm>
          <a:prstGeom prst="rect">
            <a:avLst/>
          </a:prstGeom>
        </p:spPr>
      </p:pic>
      <p:sp>
        <p:nvSpPr>
          <p:cNvPr id="4" name="Textfeld 3">
            <a:extLst>
              <a:ext uri="{FF2B5EF4-FFF2-40B4-BE49-F238E27FC236}">
                <a16:creationId xmlns:a16="http://schemas.microsoft.com/office/drawing/2014/main" id="{53ACD2C6-792F-BC44-6ED1-CD2CD437793D}"/>
              </a:ext>
            </a:extLst>
          </p:cNvPr>
          <p:cNvSpPr txBox="1"/>
          <p:nvPr/>
        </p:nvSpPr>
        <p:spPr>
          <a:xfrm>
            <a:off x="3409025" y="1148307"/>
            <a:ext cx="1543974" cy="369332"/>
          </a:xfrm>
          <a:prstGeom prst="rect">
            <a:avLst/>
          </a:prstGeom>
          <a:noFill/>
        </p:spPr>
        <p:txBody>
          <a:bodyPr wrap="square">
            <a:spAutoFit/>
          </a:bodyPr>
          <a:lstStyle/>
          <a:p>
            <a:pPr algn="r"/>
            <a:r>
              <a:rPr lang="de-DE" dirty="0"/>
              <a:t>GC9RKD8 </a:t>
            </a:r>
            <a:endParaRPr lang="en-DE" dirty="0"/>
          </a:p>
        </p:txBody>
      </p:sp>
      <p:pic>
        <p:nvPicPr>
          <p:cNvPr id="5" name="Grafik 4">
            <a:hlinkClick r:id="" action="ppaction://hlinkshowjump?jump=lastslideviewed"/>
            <a:extLst>
              <a:ext uri="{FF2B5EF4-FFF2-40B4-BE49-F238E27FC236}">
                <a16:creationId xmlns:a16="http://schemas.microsoft.com/office/drawing/2014/main" id="{FE8DF67C-A6E1-0F5D-2714-D5748A01E4A7}"/>
              </a:ext>
            </a:extLst>
          </p:cNvPr>
          <p:cNvPicPr>
            <a:picLocks noChangeAspect="1"/>
          </p:cNvPicPr>
          <p:nvPr/>
        </p:nvPicPr>
        <p:blipFill>
          <a:blip r:embed="rId4"/>
          <a:stretch>
            <a:fillRect/>
          </a:stretch>
        </p:blipFill>
        <p:spPr>
          <a:xfrm>
            <a:off x="8906169" y="0"/>
            <a:ext cx="999831" cy="999831"/>
          </a:xfrm>
          <a:prstGeom prst="rect">
            <a:avLst/>
          </a:prstGeom>
        </p:spPr>
      </p:pic>
      <p:pic>
        <p:nvPicPr>
          <p:cNvPr id="7" name="Grafik 6">
            <a:extLst>
              <a:ext uri="{FF2B5EF4-FFF2-40B4-BE49-F238E27FC236}">
                <a16:creationId xmlns:a16="http://schemas.microsoft.com/office/drawing/2014/main" id="{F8E58675-B0FE-D476-3C1F-1B7535C32B27}"/>
              </a:ext>
            </a:extLst>
          </p:cNvPr>
          <p:cNvPicPr>
            <a:picLocks noChangeAspect="1"/>
          </p:cNvPicPr>
          <p:nvPr/>
        </p:nvPicPr>
        <p:blipFill rotWithShape="1">
          <a:blip r:embed="rId5"/>
          <a:srcRect l="91246" t="7258" r="2494" b="88332"/>
          <a:stretch/>
        </p:blipFill>
        <p:spPr>
          <a:xfrm>
            <a:off x="9315464" y="1679729"/>
            <a:ext cx="198867" cy="305419"/>
          </a:xfrm>
          <a:prstGeom prst="rect">
            <a:avLst/>
          </a:prstGeom>
        </p:spPr>
      </p:pic>
    </p:spTree>
    <p:extLst>
      <p:ext uri="{BB962C8B-B14F-4D97-AF65-F5344CB8AC3E}">
        <p14:creationId xmlns:p14="http://schemas.microsoft.com/office/powerpoint/2010/main" val="116420679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0805606-E51F-6FE4-3302-E6CC567044A5}"/>
              </a:ext>
            </a:extLst>
          </p:cNvPr>
          <p:cNvPicPr>
            <a:picLocks noChangeAspect="1"/>
          </p:cNvPicPr>
          <p:nvPr/>
        </p:nvPicPr>
        <p:blipFill rotWithShape="1">
          <a:blip r:embed="rId2"/>
          <a:srcRect l="22005" t="7495" r="41352" b="6816"/>
          <a:stretch/>
        </p:blipFill>
        <p:spPr>
          <a:xfrm>
            <a:off x="459589" y="1327967"/>
            <a:ext cx="4348949" cy="5508626"/>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Telegraphen – Winkeralphabet</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GC83P8F</a:t>
            </a:r>
            <a:endParaRPr lang="en-DE" dirty="0"/>
          </a:p>
        </p:txBody>
      </p:sp>
      <p:pic>
        <p:nvPicPr>
          <p:cNvPr id="5" name="Grafik 4">
            <a:extLst>
              <a:ext uri="{FF2B5EF4-FFF2-40B4-BE49-F238E27FC236}">
                <a16:creationId xmlns:a16="http://schemas.microsoft.com/office/drawing/2014/main" id="{B59F7CA1-2EA1-5A7A-5F70-21254A708793}"/>
              </a:ext>
            </a:extLst>
          </p:cNvPr>
          <p:cNvPicPr>
            <a:picLocks noChangeAspect="1"/>
          </p:cNvPicPr>
          <p:nvPr/>
        </p:nvPicPr>
        <p:blipFill rotWithShape="1">
          <a:blip r:embed="rId3"/>
          <a:srcRect t="3818"/>
          <a:stretch/>
        </p:blipFill>
        <p:spPr>
          <a:xfrm>
            <a:off x="6941056" y="1233488"/>
            <a:ext cx="2620457" cy="5508625"/>
          </a:xfrm>
          <a:prstGeom prst="rect">
            <a:avLst/>
          </a:prstGeom>
        </p:spPr>
      </p:pic>
      <p:pic>
        <p:nvPicPr>
          <p:cNvPr id="4" name="Grafik 3">
            <a:extLst>
              <a:ext uri="{FF2B5EF4-FFF2-40B4-BE49-F238E27FC236}">
                <a16:creationId xmlns:a16="http://schemas.microsoft.com/office/drawing/2014/main" id="{B92425E7-3FCB-F10D-3075-99592FFF9C37}"/>
              </a:ext>
            </a:extLst>
          </p:cNvPr>
          <p:cNvPicPr>
            <a:picLocks noChangeAspect="1"/>
          </p:cNvPicPr>
          <p:nvPr/>
        </p:nvPicPr>
        <p:blipFill rotWithShape="1">
          <a:blip r:embed="rId4"/>
          <a:srcRect l="91246" t="7258" r="2494" b="88332"/>
          <a:stretch/>
        </p:blipFill>
        <p:spPr>
          <a:xfrm>
            <a:off x="9315464" y="1426810"/>
            <a:ext cx="198867" cy="305419"/>
          </a:xfrm>
          <a:prstGeom prst="rect">
            <a:avLst/>
          </a:prstGeom>
        </p:spPr>
      </p:pic>
      <p:pic>
        <p:nvPicPr>
          <p:cNvPr id="6" name="Grafik 5">
            <a:hlinkClick r:id="" action="ppaction://hlinkshowjump?jump=lastslideviewed"/>
            <a:extLst>
              <a:ext uri="{FF2B5EF4-FFF2-40B4-BE49-F238E27FC236}">
                <a16:creationId xmlns:a16="http://schemas.microsoft.com/office/drawing/2014/main" id="{635DBCE1-2B71-3C67-8A6C-0BFBBC82468D}"/>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422267908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Vanity – </a:t>
            </a:r>
            <a:r>
              <a:rPr lang="de-DE" dirty="0" err="1"/>
              <a:t>Multitap</a:t>
            </a:r>
            <a:r>
              <a:rPr lang="de-DE" dirty="0"/>
              <a:t> </a:t>
            </a:r>
            <a:endParaRPr lang="en-DE" dirty="0"/>
          </a:p>
        </p:txBody>
      </p:sp>
      <p:pic>
        <p:nvPicPr>
          <p:cNvPr id="4" name="Grafik 3">
            <a:extLst>
              <a:ext uri="{FF2B5EF4-FFF2-40B4-BE49-F238E27FC236}">
                <a16:creationId xmlns:a16="http://schemas.microsoft.com/office/drawing/2014/main" id="{0F466224-BE1F-94F3-5578-40B0822A33F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39477" y="1233488"/>
            <a:ext cx="2622036" cy="5508625"/>
          </a:xfrm>
          <a:prstGeom prst="rect">
            <a:avLst/>
          </a:prstGeom>
        </p:spPr>
      </p:pic>
      <p:pic>
        <p:nvPicPr>
          <p:cNvPr id="5" name="Grafik 4">
            <a:extLst>
              <a:ext uri="{FF2B5EF4-FFF2-40B4-BE49-F238E27FC236}">
                <a16:creationId xmlns:a16="http://schemas.microsoft.com/office/drawing/2014/main" id="{8BC46C4D-3577-BB89-3AB0-679F57521F04}"/>
              </a:ext>
            </a:extLst>
          </p:cNvPr>
          <p:cNvPicPr>
            <a:picLocks noChangeAspect="1"/>
          </p:cNvPicPr>
          <p:nvPr/>
        </p:nvPicPr>
        <p:blipFill>
          <a:blip r:embed="rId3"/>
          <a:stretch>
            <a:fillRect/>
          </a:stretch>
        </p:blipFill>
        <p:spPr>
          <a:xfrm>
            <a:off x="400607" y="1233488"/>
            <a:ext cx="4596782" cy="5553937"/>
          </a:xfrm>
          <a:prstGeom prst="rect">
            <a:avLst/>
          </a:prstGeom>
        </p:spPr>
      </p:pic>
      <p:sp>
        <p:nvSpPr>
          <p:cNvPr id="3" name="Textfeld 2">
            <a:extLst>
              <a:ext uri="{FF2B5EF4-FFF2-40B4-BE49-F238E27FC236}">
                <a16:creationId xmlns:a16="http://schemas.microsoft.com/office/drawing/2014/main" id="{1A012B63-0790-25C0-7BEC-0D219666CAEF}"/>
              </a:ext>
            </a:extLst>
          </p:cNvPr>
          <p:cNvSpPr txBox="1"/>
          <p:nvPr/>
        </p:nvSpPr>
        <p:spPr>
          <a:xfrm>
            <a:off x="3409025" y="1148307"/>
            <a:ext cx="1543974" cy="369332"/>
          </a:xfrm>
          <a:prstGeom prst="rect">
            <a:avLst/>
          </a:prstGeom>
          <a:noFill/>
        </p:spPr>
        <p:txBody>
          <a:bodyPr wrap="square">
            <a:spAutoFit/>
          </a:bodyPr>
          <a:lstStyle/>
          <a:p>
            <a:pPr algn="r"/>
            <a:r>
              <a:rPr lang="de-DE" dirty="0"/>
              <a:t>GC1WHH3 </a:t>
            </a:r>
            <a:endParaRPr lang="en-DE" dirty="0"/>
          </a:p>
        </p:txBody>
      </p:sp>
      <p:pic>
        <p:nvPicPr>
          <p:cNvPr id="6" name="Grafik 5">
            <a:extLst>
              <a:ext uri="{FF2B5EF4-FFF2-40B4-BE49-F238E27FC236}">
                <a16:creationId xmlns:a16="http://schemas.microsoft.com/office/drawing/2014/main" id="{106F4F8F-1B53-8E8B-B75E-9E1BA0CFEF6E}"/>
              </a:ext>
            </a:extLst>
          </p:cNvPr>
          <p:cNvPicPr>
            <a:picLocks noChangeAspect="1"/>
          </p:cNvPicPr>
          <p:nvPr/>
        </p:nvPicPr>
        <p:blipFill rotWithShape="1">
          <a:blip r:embed="rId4"/>
          <a:srcRect l="91246" t="7258" r="2494" b="88332"/>
          <a:stretch/>
        </p:blipFill>
        <p:spPr>
          <a:xfrm>
            <a:off x="9315464" y="1679729"/>
            <a:ext cx="198867" cy="305419"/>
          </a:xfrm>
          <a:prstGeom prst="rect">
            <a:avLst/>
          </a:prstGeom>
        </p:spPr>
      </p:pic>
      <p:pic>
        <p:nvPicPr>
          <p:cNvPr id="7" name="Grafik 6">
            <a:hlinkClick r:id="" action="ppaction://hlinkshowjump?jump=lastslideviewed"/>
            <a:extLst>
              <a:ext uri="{FF2B5EF4-FFF2-40B4-BE49-F238E27FC236}">
                <a16:creationId xmlns:a16="http://schemas.microsoft.com/office/drawing/2014/main" id="{57F3CB12-FFBD-ADC8-0701-DEC719FD5122}"/>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96569256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6E7BA73-3969-126A-0594-844E29466470}"/>
              </a:ext>
            </a:extLst>
          </p:cNvPr>
          <p:cNvPicPr>
            <a:picLocks noChangeAspect="1"/>
          </p:cNvPicPr>
          <p:nvPr/>
        </p:nvPicPr>
        <p:blipFill>
          <a:blip r:embed="rId3"/>
          <a:stretch>
            <a:fillRect/>
          </a:stretch>
        </p:blipFill>
        <p:spPr>
          <a:xfrm>
            <a:off x="442610" y="1321822"/>
            <a:ext cx="4499238" cy="5474682"/>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Vanity – Suche von Zahlen</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GC79E3Z</a:t>
            </a:r>
            <a:endParaRPr lang="en-DE" dirty="0"/>
          </a:p>
        </p:txBody>
      </p:sp>
      <p:pic>
        <p:nvPicPr>
          <p:cNvPr id="10" name="Grafik 9">
            <a:extLst>
              <a:ext uri="{FF2B5EF4-FFF2-40B4-BE49-F238E27FC236}">
                <a16:creationId xmlns:a16="http://schemas.microsoft.com/office/drawing/2014/main" id="{4AB2B077-7D7F-7225-EF6B-F47D5C9721B9}"/>
              </a:ext>
            </a:extLst>
          </p:cNvPr>
          <p:cNvPicPr>
            <a:picLocks noChangeAspect="1"/>
          </p:cNvPicPr>
          <p:nvPr/>
        </p:nvPicPr>
        <p:blipFill>
          <a:blip r:embed="rId4"/>
          <a:stretch>
            <a:fillRect/>
          </a:stretch>
        </p:blipFill>
        <p:spPr>
          <a:xfrm>
            <a:off x="6946102" y="1233488"/>
            <a:ext cx="2615411" cy="5511262"/>
          </a:xfrm>
          <a:prstGeom prst="rect">
            <a:avLst/>
          </a:prstGeom>
        </p:spPr>
      </p:pic>
      <p:pic>
        <p:nvPicPr>
          <p:cNvPr id="4" name="Grafik 3">
            <a:hlinkClick r:id="" action="ppaction://hlinkshowjump?jump=lastslideviewed"/>
            <a:extLst>
              <a:ext uri="{FF2B5EF4-FFF2-40B4-BE49-F238E27FC236}">
                <a16:creationId xmlns:a16="http://schemas.microsoft.com/office/drawing/2014/main" id="{EF6FB156-B4FE-A815-B072-B6509C0FEEC3}"/>
              </a:ext>
            </a:extLst>
          </p:cNvPr>
          <p:cNvPicPr>
            <a:picLocks noChangeAspect="1"/>
          </p:cNvPicPr>
          <p:nvPr/>
        </p:nvPicPr>
        <p:blipFill>
          <a:blip r:embed="rId5"/>
          <a:stretch>
            <a:fillRect/>
          </a:stretch>
        </p:blipFill>
        <p:spPr>
          <a:xfrm>
            <a:off x="8906169" y="0"/>
            <a:ext cx="999831" cy="999831"/>
          </a:xfrm>
          <a:prstGeom prst="rect">
            <a:avLst/>
          </a:prstGeom>
        </p:spPr>
      </p:pic>
      <p:pic>
        <p:nvPicPr>
          <p:cNvPr id="5" name="Grafik 4">
            <a:extLst>
              <a:ext uri="{FF2B5EF4-FFF2-40B4-BE49-F238E27FC236}">
                <a16:creationId xmlns:a16="http://schemas.microsoft.com/office/drawing/2014/main" id="{81A80AD0-DE16-C55F-E913-943F68EA7C64}"/>
              </a:ext>
            </a:extLst>
          </p:cNvPr>
          <p:cNvPicPr>
            <a:picLocks noChangeAspect="1"/>
          </p:cNvPicPr>
          <p:nvPr/>
        </p:nvPicPr>
        <p:blipFill rotWithShape="1">
          <a:blip r:embed="rId6"/>
          <a:srcRect l="91246" t="7258" r="2494" b="88332"/>
          <a:stretch/>
        </p:blipFill>
        <p:spPr>
          <a:xfrm>
            <a:off x="9315464" y="1679729"/>
            <a:ext cx="198867" cy="305419"/>
          </a:xfrm>
          <a:prstGeom prst="rect">
            <a:avLst/>
          </a:prstGeom>
        </p:spPr>
      </p:pic>
    </p:spTree>
    <p:extLst>
      <p:ext uri="{BB962C8B-B14F-4D97-AF65-F5344CB8AC3E}">
        <p14:creationId xmlns:p14="http://schemas.microsoft.com/office/powerpoint/2010/main" val="202527252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Wurzel 3</a:t>
            </a:r>
            <a:endParaRPr lang="en-DE" dirty="0"/>
          </a:p>
        </p:txBody>
      </p:sp>
      <p:pic>
        <p:nvPicPr>
          <p:cNvPr id="6" name="Grafik 5">
            <a:extLst>
              <a:ext uri="{FF2B5EF4-FFF2-40B4-BE49-F238E27FC236}">
                <a16:creationId xmlns:a16="http://schemas.microsoft.com/office/drawing/2014/main" id="{4BABAE31-57B9-8464-0370-D5A5B910D850}"/>
              </a:ext>
            </a:extLst>
          </p:cNvPr>
          <p:cNvPicPr>
            <a:picLocks noChangeAspect="1"/>
          </p:cNvPicPr>
          <p:nvPr/>
        </p:nvPicPr>
        <p:blipFill>
          <a:blip r:embed="rId2"/>
          <a:stretch>
            <a:fillRect/>
          </a:stretch>
        </p:blipFill>
        <p:spPr>
          <a:xfrm>
            <a:off x="391730" y="1313390"/>
            <a:ext cx="4596782" cy="5511262"/>
          </a:xfrm>
          <a:prstGeom prst="rect">
            <a:avLst/>
          </a:prstGeom>
        </p:spPr>
      </p:pic>
      <p:pic>
        <p:nvPicPr>
          <p:cNvPr id="7" name="Grafik 6">
            <a:extLst>
              <a:ext uri="{FF2B5EF4-FFF2-40B4-BE49-F238E27FC236}">
                <a16:creationId xmlns:a16="http://schemas.microsoft.com/office/drawing/2014/main" id="{E3ED479B-EEC8-1853-19AA-BFA4A228A155}"/>
              </a:ext>
            </a:extLst>
          </p:cNvPr>
          <p:cNvPicPr>
            <a:picLocks noChangeAspect="1"/>
          </p:cNvPicPr>
          <p:nvPr/>
        </p:nvPicPr>
        <p:blipFill>
          <a:blip r:embed="rId3"/>
          <a:stretch>
            <a:fillRect/>
          </a:stretch>
        </p:blipFill>
        <p:spPr>
          <a:xfrm>
            <a:off x="6940006" y="1233488"/>
            <a:ext cx="2621507" cy="5511262"/>
          </a:xfrm>
          <a:prstGeom prst="rect">
            <a:avLst/>
          </a:prstGeom>
        </p:spPr>
      </p:pic>
      <p:sp>
        <p:nvSpPr>
          <p:cNvPr id="3" name="Textfeld 2">
            <a:extLst>
              <a:ext uri="{FF2B5EF4-FFF2-40B4-BE49-F238E27FC236}">
                <a16:creationId xmlns:a16="http://schemas.microsoft.com/office/drawing/2014/main" id="{42348802-43B4-E966-F4DF-F5988C43ACC3}"/>
              </a:ext>
            </a:extLst>
          </p:cNvPr>
          <p:cNvSpPr txBox="1"/>
          <p:nvPr/>
        </p:nvSpPr>
        <p:spPr>
          <a:xfrm>
            <a:off x="3409025" y="1148307"/>
            <a:ext cx="1543974" cy="369332"/>
          </a:xfrm>
          <a:prstGeom prst="rect">
            <a:avLst/>
          </a:prstGeom>
          <a:noFill/>
        </p:spPr>
        <p:txBody>
          <a:bodyPr wrap="square">
            <a:spAutoFit/>
          </a:bodyPr>
          <a:lstStyle/>
          <a:p>
            <a:pPr algn="r"/>
            <a:r>
              <a:rPr lang="de-DE" dirty="0"/>
              <a:t>GC7QAE9 </a:t>
            </a:r>
            <a:endParaRPr lang="en-DE" dirty="0"/>
          </a:p>
        </p:txBody>
      </p:sp>
      <p:pic>
        <p:nvPicPr>
          <p:cNvPr id="5" name="Grafik 4">
            <a:hlinkClick r:id="" action="ppaction://hlinkshowjump?jump=lastslideviewed"/>
            <a:extLst>
              <a:ext uri="{FF2B5EF4-FFF2-40B4-BE49-F238E27FC236}">
                <a16:creationId xmlns:a16="http://schemas.microsoft.com/office/drawing/2014/main" id="{508EE854-7BE5-E7BF-4328-DA4D349FE7EB}"/>
              </a:ext>
            </a:extLst>
          </p:cNvPr>
          <p:cNvPicPr>
            <a:picLocks noChangeAspect="1"/>
          </p:cNvPicPr>
          <p:nvPr/>
        </p:nvPicPr>
        <p:blipFill>
          <a:blip r:embed="rId4"/>
          <a:stretch>
            <a:fillRect/>
          </a:stretch>
        </p:blipFill>
        <p:spPr>
          <a:xfrm>
            <a:off x="8906169" y="0"/>
            <a:ext cx="999831" cy="999831"/>
          </a:xfrm>
          <a:prstGeom prst="rect">
            <a:avLst/>
          </a:prstGeom>
        </p:spPr>
      </p:pic>
      <p:pic>
        <p:nvPicPr>
          <p:cNvPr id="4" name="Grafik 3">
            <a:extLst>
              <a:ext uri="{FF2B5EF4-FFF2-40B4-BE49-F238E27FC236}">
                <a16:creationId xmlns:a16="http://schemas.microsoft.com/office/drawing/2014/main" id="{458AA611-F305-141D-09BE-E98A9CCC1E67}"/>
              </a:ext>
            </a:extLst>
          </p:cNvPr>
          <p:cNvPicPr>
            <a:picLocks noChangeAspect="1"/>
          </p:cNvPicPr>
          <p:nvPr/>
        </p:nvPicPr>
        <p:blipFill rotWithShape="1">
          <a:blip r:embed="rId5"/>
          <a:srcRect l="91246" t="7258" r="2494" b="88332"/>
          <a:stretch/>
        </p:blipFill>
        <p:spPr>
          <a:xfrm>
            <a:off x="9315464" y="1679729"/>
            <a:ext cx="198867" cy="305419"/>
          </a:xfrm>
          <a:prstGeom prst="rect">
            <a:avLst/>
          </a:prstGeom>
        </p:spPr>
      </p:pic>
    </p:spTree>
    <p:extLst>
      <p:ext uri="{BB962C8B-B14F-4D97-AF65-F5344CB8AC3E}">
        <p14:creationId xmlns:p14="http://schemas.microsoft.com/office/powerpoint/2010/main" val="211911610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Symbole – Zahlensysteme </a:t>
            </a:r>
            <a:endParaRPr lang="en-DE" dirty="0"/>
          </a:p>
        </p:txBody>
      </p:sp>
      <p:pic>
        <p:nvPicPr>
          <p:cNvPr id="6" name="Grafik 5">
            <a:extLst>
              <a:ext uri="{FF2B5EF4-FFF2-40B4-BE49-F238E27FC236}">
                <a16:creationId xmlns:a16="http://schemas.microsoft.com/office/drawing/2014/main" id="{A016F1A3-8956-8546-E6A8-293155397CA6}"/>
              </a:ext>
            </a:extLst>
          </p:cNvPr>
          <p:cNvPicPr>
            <a:picLocks noChangeAspect="1"/>
          </p:cNvPicPr>
          <p:nvPr/>
        </p:nvPicPr>
        <p:blipFill rotWithShape="1">
          <a:blip r:embed="rId2"/>
          <a:srcRect l="21819" t="9033" r="41165" b="9034"/>
          <a:stretch/>
        </p:blipFill>
        <p:spPr>
          <a:xfrm>
            <a:off x="445146" y="1322248"/>
            <a:ext cx="4363392" cy="5231423"/>
          </a:xfrm>
          <a:prstGeom prst="rect">
            <a:avLst/>
          </a:prstGeom>
        </p:spPr>
      </p:pic>
      <p:pic>
        <p:nvPicPr>
          <p:cNvPr id="7" name="Grafik 6">
            <a:extLst>
              <a:ext uri="{FF2B5EF4-FFF2-40B4-BE49-F238E27FC236}">
                <a16:creationId xmlns:a16="http://schemas.microsoft.com/office/drawing/2014/main" id="{15D74080-D0AD-FD48-2711-2758D0F8067E}"/>
              </a:ext>
            </a:extLst>
          </p:cNvPr>
          <p:cNvPicPr>
            <a:picLocks noChangeAspect="1"/>
          </p:cNvPicPr>
          <p:nvPr/>
        </p:nvPicPr>
        <p:blipFill>
          <a:blip r:embed="rId3"/>
          <a:stretch>
            <a:fillRect/>
          </a:stretch>
        </p:blipFill>
        <p:spPr>
          <a:xfrm>
            <a:off x="6937800" y="1236948"/>
            <a:ext cx="2621507" cy="5505165"/>
          </a:xfrm>
          <a:prstGeom prst="rect">
            <a:avLst/>
          </a:prstGeom>
        </p:spPr>
      </p:pic>
      <p:pic>
        <p:nvPicPr>
          <p:cNvPr id="12" name="Grafik 11">
            <a:extLst>
              <a:ext uri="{FF2B5EF4-FFF2-40B4-BE49-F238E27FC236}">
                <a16:creationId xmlns:a16="http://schemas.microsoft.com/office/drawing/2014/main" id="{D4188F09-D1F6-52EF-03ED-D75DBE22FEFF}"/>
              </a:ext>
            </a:extLst>
          </p:cNvPr>
          <p:cNvPicPr>
            <a:picLocks noChangeAspect="1"/>
          </p:cNvPicPr>
          <p:nvPr/>
        </p:nvPicPr>
        <p:blipFill>
          <a:blip r:embed="rId4"/>
          <a:stretch>
            <a:fillRect/>
          </a:stretch>
        </p:blipFill>
        <p:spPr>
          <a:xfrm>
            <a:off x="3965415" y="2898843"/>
            <a:ext cx="2827924" cy="1751666"/>
          </a:xfrm>
          <a:prstGeom prst="rect">
            <a:avLst/>
          </a:prstGeom>
        </p:spPr>
      </p:pic>
      <p:sp>
        <p:nvSpPr>
          <p:cNvPr id="4" name="Textfeld 3">
            <a:extLst>
              <a:ext uri="{FF2B5EF4-FFF2-40B4-BE49-F238E27FC236}">
                <a16:creationId xmlns:a16="http://schemas.microsoft.com/office/drawing/2014/main" id="{887CCFA7-4A48-E5FB-738D-52CFE4C4B6EE}"/>
              </a:ext>
            </a:extLst>
          </p:cNvPr>
          <p:cNvSpPr txBox="1"/>
          <p:nvPr/>
        </p:nvSpPr>
        <p:spPr>
          <a:xfrm>
            <a:off x="3409025" y="1148307"/>
            <a:ext cx="1543974" cy="369332"/>
          </a:xfrm>
          <a:prstGeom prst="rect">
            <a:avLst/>
          </a:prstGeom>
          <a:noFill/>
        </p:spPr>
        <p:txBody>
          <a:bodyPr wrap="square">
            <a:spAutoFit/>
          </a:bodyPr>
          <a:lstStyle/>
          <a:p>
            <a:pPr algn="r"/>
            <a:r>
              <a:rPr lang="de-DE" dirty="0"/>
              <a:t>GC7Z6P5 </a:t>
            </a:r>
            <a:endParaRPr lang="en-DE" dirty="0"/>
          </a:p>
        </p:txBody>
      </p:sp>
      <p:pic>
        <p:nvPicPr>
          <p:cNvPr id="3" name="Grafik 2">
            <a:extLst>
              <a:ext uri="{FF2B5EF4-FFF2-40B4-BE49-F238E27FC236}">
                <a16:creationId xmlns:a16="http://schemas.microsoft.com/office/drawing/2014/main" id="{6805AD99-3795-EFBF-BA52-EE821BB62EEF}"/>
              </a:ext>
            </a:extLst>
          </p:cNvPr>
          <p:cNvPicPr>
            <a:picLocks noChangeAspect="1"/>
          </p:cNvPicPr>
          <p:nvPr/>
        </p:nvPicPr>
        <p:blipFill rotWithShape="1">
          <a:blip r:embed="rId5"/>
          <a:srcRect l="91246" t="7258" r="2494" b="88332"/>
          <a:stretch/>
        </p:blipFill>
        <p:spPr>
          <a:xfrm>
            <a:off x="9315464" y="1679729"/>
            <a:ext cx="198867" cy="305419"/>
          </a:xfrm>
          <a:prstGeom prst="rect">
            <a:avLst/>
          </a:prstGeom>
        </p:spPr>
      </p:pic>
      <p:pic>
        <p:nvPicPr>
          <p:cNvPr id="5" name="Grafik 4">
            <a:extLst>
              <a:ext uri="{FF2B5EF4-FFF2-40B4-BE49-F238E27FC236}">
                <a16:creationId xmlns:a16="http://schemas.microsoft.com/office/drawing/2014/main" id="{822A0DC9-B3FC-1EE3-37AB-2D9380025623}"/>
              </a:ext>
            </a:extLst>
          </p:cNvPr>
          <p:cNvPicPr>
            <a:picLocks noChangeAspect="1"/>
          </p:cNvPicPr>
          <p:nvPr/>
        </p:nvPicPr>
        <p:blipFill rotWithShape="1">
          <a:blip r:embed="rId5"/>
          <a:srcRect l="91246" t="7258" r="2494" b="88332"/>
          <a:stretch/>
        </p:blipFill>
        <p:spPr>
          <a:xfrm>
            <a:off x="6488671" y="2957211"/>
            <a:ext cx="198867" cy="305419"/>
          </a:xfrm>
          <a:prstGeom prst="rect">
            <a:avLst/>
          </a:prstGeom>
        </p:spPr>
      </p:pic>
      <p:pic>
        <p:nvPicPr>
          <p:cNvPr id="8" name="Grafik 7">
            <a:hlinkClick r:id="" action="ppaction://hlinkshowjump?jump=lastslideviewed"/>
            <a:extLst>
              <a:ext uri="{FF2B5EF4-FFF2-40B4-BE49-F238E27FC236}">
                <a16:creationId xmlns:a16="http://schemas.microsoft.com/office/drawing/2014/main" id="{F8AA7FF0-80FE-CE4A-4914-966EF90DDF19}"/>
              </a:ext>
            </a:extLst>
          </p:cNvPr>
          <p:cNvPicPr>
            <a:picLocks noChangeAspect="1"/>
          </p:cNvPicPr>
          <p:nvPr/>
        </p:nvPicPr>
        <p:blipFill>
          <a:blip r:embed="rId6"/>
          <a:stretch>
            <a:fillRect/>
          </a:stretch>
        </p:blipFill>
        <p:spPr>
          <a:xfrm>
            <a:off x="8906169" y="0"/>
            <a:ext cx="999831" cy="999831"/>
          </a:xfrm>
          <a:prstGeom prst="rect">
            <a:avLst/>
          </a:prstGeom>
        </p:spPr>
      </p:pic>
    </p:spTree>
    <p:extLst>
      <p:ext uri="{BB962C8B-B14F-4D97-AF65-F5344CB8AC3E}">
        <p14:creationId xmlns:p14="http://schemas.microsoft.com/office/powerpoint/2010/main" val="370451852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D0EF3F-024C-1030-B456-41A7C48C0A2C}"/>
              </a:ext>
            </a:extLst>
          </p:cNvPr>
          <p:cNvPicPr>
            <a:picLocks noChangeAspect="1"/>
          </p:cNvPicPr>
          <p:nvPr/>
        </p:nvPicPr>
        <p:blipFill rotWithShape="1">
          <a:blip r:embed="rId2"/>
          <a:srcRect l="22512" t="7166" r="41884" b="53241"/>
          <a:stretch/>
        </p:blipFill>
        <p:spPr>
          <a:xfrm>
            <a:off x="418406" y="1267003"/>
            <a:ext cx="4390132" cy="2623988"/>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a:xfrm>
            <a:off x="266700" y="224451"/>
            <a:ext cx="9639300" cy="689950"/>
          </a:xfrm>
        </p:spPr>
        <p:txBody>
          <a:bodyPr>
            <a:normAutofit fontScale="90000"/>
          </a:bodyPr>
          <a:lstStyle/>
          <a:p>
            <a:r>
              <a:rPr lang="de-DE" dirty="0"/>
              <a:t>Zahlenfolgen – Lucky Numbers</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GC2R8KF</a:t>
            </a:r>
            <a:endParaRPr lang="en-DE" dirty="0"/>
          </a:p>
        </p:txBody>
      </p:sp>
      <p:pic>
        <p:nvPicPr>
          <p:cNvPr id="10" name="Grafik 9">
            <a:extLst>
              <a:ext uri="{FF2B5EF4-FFF2-40B4-BE49-F238E27FC236}">
                <a16:creationId xmlns:a16="http://schemas.microsoft.com/office/drawing/2014/main" id="{A715B36F-3EBA-C92E-F3D1-48F4CE5BEEDC}"/>
              </a:ext>
            </a:extLst>
          </p:cNvPr>
          <p:cNvPicPr>
            <a:picLocks noChangeAspect="1"/>
          </p:cNvPicPr>
          <p:nvPr/>
        </p:nvPicPr>
        <p:blipFill rotWithShape="1">
          <a:blip r:embed="rId3"/>
          <a:srcRect l="22512" t="8766" r="44710" b="48215"/>
          <a:stretch/>
        </p:blipFill>
        <p:spPr>
          <a:xfrm>
            <a:off x="418406" y="3890992"/>
            <a:ext cx="4041708" cy="2851122"/>
          </a:xfrm>
          <a:prstGeom prst="rect">
            <a:avLst/>
          </a:prstGeom>
        </p:spPr>
      </p:pic>
      <p:pic>
        <p:nvPicPr>
          <p:cNvPr id="16" name="Grafik 15">
            <a:extLst>
              <a:ext uri="{FF2B5EF4-FFF2-40B4-BE49-F238E27FC236}">
                <a16:creationId xmlns:a16="http://schemas.microsoft.com/office/drawing/2014/main" id="{DD8EF729-7315-5BF1-3CCB-8D3E776F272A}"/>
              </a:ext>
            </a:extLst>
          </p:cNvPr>
          <p:cNvPicPr>
            <a:picLocks noChangeAspect="1"/>
          </p:cNvPicPr>
          <p:nvPr/>
        </p:nvPicPr>
        <p:blipFill rotWithShape="1">
          <a:blip r:embed="rId4"/>
          <a:srcRect t="3666"/>
          <a:stretch/>
        </p:blipFill>
        <p:spPr>
          <a:xfrm>
            <a:off x="6936509" y="1229263"/>
            <a:ext cx="2625004" cy="5512850"/>
          </a:xfrm>
          <a:prstGeom prst="rect">
            <a:avLst/>
          </a:prstGeom>
        </p:spPr>
      </p:pic>
      <p:pic>
        <p:nvPicPr>
          <p:cNvPr id="18" name="Grafik 17">
            <a:extLst>
              <a:ext uri="{FF2B5EF4-FFF2-40B4-BE49-F238E27FC236}">
                <a16:creationId xmlns:a16="http://schemas.microsoft.com/office/drawing/2014/main" id="{E5ABE4CC-8132-1E72-13C3-D8AD1EF89AD5}"/>
              </a:ext>
            </a:extLst>
          </p:cNvPr>
          <p:cNvPicPr>
            <a:picLocks noChangeAspect="1"/>
          </p:cNvPicPr>
          <p:nvPr/>
        </p:nvPicPr>
        <p:blipFill rotWithShape="1">
          <a:blip r:embed="rId5"/>
          <a:srcRect t="5987" b="58592"/>
          <a:stretch/>
        </p:blipFill>
        <p:spPr>
          <a:xfrm>
            <a:off x="5445888" y="2876069"/>
            <a:ext cx="2628676" cy="2029844"/>
          </a:xfrm>
          <a:prstGeom prst="rect">
            <a:avLst/>
          </a:prstGeom>
          <a:effectLst>
            <a:outerShdw blurRad="127000" dist="127000" dir="2700000" algn="tl" rotWithShape="0">
              <a:schemeClr val="accent2">
                <a:lumMod val="60000"/>
                <a:lumOff val="40000"/>
                <a:alpha val="40000"/>
              </a:schemeClr>
            </a:outerShdw>
          </a:effectLst>
        </p:spPr>
      </p:pic>
      <p:pic>
        <p:nvPicPr>
          <p:cNvPr id="20" name="Grafik 19">
            <a:extLst>
              <a:ext uri="{FF2B5EF4-FFF2-40B4-BE49-F238E27FC236}">
                <a16:creationId xmlns:a16="http://schemas.microsoft.com/office/drawing/2014/main" id="{D64BBDC8-5E36-22D7-2FE1-A5D82BF04936}"/>
              </a:ext>
            </a:extLst>
          </p:cNvPr>
          <p:cNvPicPr>
            <a:picLocks noChangeAspect="1"/>
          </p:cNvPicPr>
          <p:nvPr/>
        </p:nvPicPr>
        <p:blipFill rotWithShape="1">
          <a:blip r:embed="rId6"/>
          <a:srcRect t="6395" b="62653"/>
          <a:stretch/>
        </p:blipFill>
        <p:spPr>
          <a:xfrm>
            <a:off x="6292698" y="4343597"/>
            <a:ext cx="2625004" cy="1771255"/>
          </a:xfrm>
          <a:prstGeom prst="rect">
            <a:avLst/>
          </a:prstGeom>
          <a:effectLst>
            <a:outerShdw blurRad="127000" dist="127000" dir="2700000" algn="tl" rotWithShape="0">
              <a:schemeClr val="accent2">
                <a:lumMod val="60000"/>
                <a:lumOff val="40000"/>
                <a:alpha val="40000"/>
              </a:schemeClr>
            </a:outerShdw>
          </a:effectLst>
        </p:spPr>
      </p:pic>
      <p:pic>
        <p:nvPicPr>
          <p:cNvPr id="4" name="Grafik 3">
            <a:extLst>
              <a:ext uri="{FF2B5EF4-FFF2-40B4-BE49-F238E27FC236}">
                <a16:creationId xmlns:a16="http://schemas.microsoft.com/office/drawing/2014/main" id="{990905E8-DD89-B224-9F37-857354E01581}"/>
              </a:ext>
            </a:extLst>
          </p:cNvPr>
          <p:cNvPicPr>
            <a:picLocks noChangeAspect="1"/>
          </p:cNvPicPr>
          <p:nvPr/>
        </p:nvPicPr>
        <p:blipFill rotWithShape="1">
          <a:blip r:embed="rId7"/>
          <a:srcRect l="91246" t="7258" r="2494" b="88332"/>
          <a:stretch/>
        </p:blipFill>
        <p:spPr>
          <a:xfrm>
            <a:off x="9288727" y="1376363"/>
            <a:ext cx="198867" cy="305419"/>
          </a:xfrm>
          <a:prstGeom prst="rect">
            <a:avLst/>
          </a:prstGeom>
        </p:spPr>
      </p:pic>
      <p:pic>
        <p:nvPicPr>
          <p:cNvPr id="5" name="Grafik 4">
            <a:extLst>
              <a:ext uri="{FF2B5EF4-FFF2-40B4-BE49-F238E27FC236}">
                <a16:creationId xmlns:a16="http://schemas.microsoft.com/office/drawing/2014/main" id="{A3DD62D1-7858-1A57-B259-9E8D5E7D82A8}"/>
              </a:ext>
            </a:extLst>
          </p:cNvPr>
          <p:cNvPicPr>
            <a:picLocks noChangeAspect="1"/>
          </p:cNvPicPr>
          <p:nvPr/>
        </p:nvPicPr>
        <p:blipFill rotWithShape="1">
          <a:blip r:embed="rId7"/>
          <a:srcRect l="91246" t="7258" r="2494" b="88332"/>
          <a:stretch/>
        </p:blipFill>
        <p:spPr>
          <a:xfrm>
            <a:off x="8618941" y="4354492"/>
            <a:ext cx="198867" cy="305419"/>
          </a:xfrm>
          <a:prstGeom prst="rect">
            <a:avLst/>
          </a:prstGeom>
        </p:spPr>
      </p:pic>
      <p:pic>
        <p:nvPicPr>
          <p:cNvPr id="7" name="Grafik 6">
            <a:extLst>
              <a:ext uri="{FF2B5EF4-FFF2-40B4-BE49-F238E27FC236}">
                <a16:creationId xmlns:a16="http://schemas.microsoft.com/office/drawing/2014/main" id="{3297068C-45B1-072A-8BC4-78356BE2E1AC}"/>
              </a:ext>
            </a:extLst>
          </p:cNvPr>
          <p:cNvPicPr>
            <a:picLocks noChangeAspect="1"/>
          </p:cNvPicPr>
          <p:nvPr/>
        </p:nvPicPr>
        <p:blipFill rotWithShape="1">
          <a:blip r:embed="rId7"/>
          <a:srcRect l="91246" t="7258" r="2494" b="88332"/>
          <a:stretch/>
        </p:blipFill>
        <p:spPr>
          <a:xfrm>
            <a:off x="7828873" y="2904635"/>
            <a:ext cx="198867" cy="305419"/>
          </a:xfrm>
          <a:prstGeom prst="rect">
            <a:avLst/>
          </a:prstGeom>
        </p:spPr>
      </p:pic>
      <p:pic>
        <p:nvPicPr>
          <p:cNvPr id="8" name="Grafik 7">
            <a:hlinkClick r:id="" action="ppaction://hlinkshowjump?jump=lastslideviewed"/>
            <a:extLst>
              <a:ext uri="{FF2B5EF4-FFF2-40B4-BE49-F238E27FC236}">
                <a16:creationId xmlns:a16="http://schemas.microsoft.com/office/drawing/2014/main" id="{BCCDD99E-8296-53B7-0B8D-6B81E4C04257}"/>
              </a:ext>
            </a:extLst>
          </p:cNvPr>
          <p:cNvPicPr>
            <a:picLocks noChangeAspect="1"/>
          </p:cNvPicPr>
          <p:nvPr/>
        </p:nvPicPr>
        <p:blipFill>
          <a:blip r:embed="rId8"/>
          <a:stretch>
            <a:fillRect/>
          </a:stretch>
        </p:blipFill>
        <p:spPr>
          <a:xfrm>
            <a:off x="8906169" y="0"/>
            <a:ext cx="999831" cy="999831"/>
          </a:xfrm>
          <a:prstGeom prst="rect">
            <a:avLst/>
          </a:prstGeom>
        </p:spPr>
      </p:pic>
    </p:spTree>
    <p:extLst>
      <p:ext uri="{BB962C8B-B14F-4D97-AF65-F5344CB8AC3E}">
        <p14:creationId xmlns:p14="http://schemas.microsoft.com/office/powerpoint/2010/main" val="345858699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4606F37-F084-43EF-63DD-62043D11573C}"/>
              </a:ext>
            </a:extLst>
          </p:cNvPr>
          <p:cNvPicPr>
            <a:picLocks noChangeAspect="1"/>
          </p:cNvPicPr>
          <p:nvPr/>
        </p:nvPicPr>
        <p:blipFill>
          <a:blip r:embed="rId2"/>
          <a:stretch>
            <a:fillRect/>
          </a:stretch>
        </p:blipFill>
        <p:spPr>
          <a:xfrm>
            <a:off x="433541" y="1294827"/>
            <a:ext cx="4450466" cy="5553937"/>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Zahlensysteme</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GC83J2Y</a:t>
            </a:r>
            <a:endParaRPr lang="en-DE" dirty="0"/>
          </a:p>
        </p:txBody>
      </p:sp>
      <p:pic>
        <p:nvPicPr>
          <p:cNvPr id="10" name="Grafik 9">
            <a:extLst>
              <a:ext uri="{FF2B5EF4-FFF2-40B4-BE49-F238E27FC236}">
                <a16:creationId xmlns:a16="http://schemas.microsoft.com/office/drawing/2014/main" id="{46FD56A1-9618-7888-C73E-BE59098B4B43}"/>
              </a:ext>
            </a:extLst>
          </p:cNvPr>
          <p:cNvPicPr>
            <a:picLocks noChangeAspect="1"/>
          </p:cNvPicPr>
          <p:nvPr/>
        </p:nvPicPr>
        <p:blipFill>
          <a:blip r:embed="rId3"/>
          <a:stretch>
            <a:fillRect/>
          </a:stretch>
        </p:blipFill>
        <p:spPr>
          <a:xfrm>
            <a:off x="6940279" y="1233488"/>
            <a:ext cx="2615411" cy="5511262"/>
          </a:xfrm>
          <a:prstGeom prst="rect">
            <a:avLst/>
          </a:prstGeom>
        </p:spPr>
      </p:pic>
      <p:pic>
        <p:nvPicPr>
          <p:cNvPr id="5" name="Grafik 4">
            <a:hlinkClick r:id="" action="ppaction://hlinkshowjump?jump=lastslideviewed"/>
            <a:extLst>
              <a:ext uri="{FF2B5EF4-FFF2-40B4-BE49-F238E27FC236}">
                <a16:creationId xmlns:a16="http://schemas.microsoft.com/office/drawing/2014/main" id="{0E3151B6-1552-DE1A-68F4-ED14B4410C01}"/>
              </a:ext>
            </a:extLst>
          </p:cNvPr>
          <p:cNvPicPr>
            <a:picLocks noChangeAspect="1"/>
          </p:cNvPicPr>
          <p:nvPr/>
        </p:nvPicPr>
        <p:blipFill>
          <a:blip r:embed="rId4"/>
          <a:stretch>
            <a:fillRect/>
          </a:stretch>
        </p:blipFill>
        <p:spPr>
          <a:xfrm>
            <a:off x="8906169" y="0"/>
            <a:ext cx="999831" cy="999831"/>
          </a:xfrm>
          <a:prstGeom prst="rect">
            <a:avLst/>
          </a:prstGeom>
        </p:spPr>
      </p:pic>
      <p:pic>
        <p:nvPicPr>
          <p:cNvPr id="4" name="Grafik 3">
            <a:extLst>
              <a:ext uri="{FF2B5EF4-FFF2-40B4-BE49-F238E27FC236}">
                <a16:creationId xmlns:a16="http://schemas.microsoft.com/office/drawing/2014/main" id="{76E6ADA3-6201-8B15-124D-9FFD1DCDBAF1}"/>
              </a:ext>
            </a:extLst>
          </p:cNvPr>
          <p:cNvPicPr>
            <a:picLocks noChangeAspect="1"/>
          </p:cNvPicPr>
          <p:nvPr/>
        </p:nvPicPr>
        <p:blipFill rotWithShape="1">
          <a:blip r:embed="rId5"/>
          <a:srcRect l="91246" t="7258" r="2494" b="88332"/>
          <a:stretch/>
        </p:blipFill>
        <p:spPr>
          <a:xfrm>
            <a:off x="9315464" y="1679729"/>
            <a:ext cx="198867" cy="305419"/>
          </a:xfrm>
          <a:prstGeom prst="rect">
            <a:avLst/>
          </a:prstGeom>
        </p:spPr>
      </p:pic>
    </p:spTree>
    <p:extLst>
      <p:ext uri="{BB962C8B-B14F-4D97-AF65-F5344CB8AC3E}">
        <p14:creationId xmlns:p14="http://schemas.microsoft.com/office/powerpoint/2010/main" val="412557124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a:xfrm>
            <a:off x="266700" y="224451"/>
            <a:ext cx="9639300" cy="689950"/>
          </a:xfrm>
        </p:spPr>
        <p:txBody>
          <a:bodyPr>
            <a:normAutofit fontScale="90000"/>
          </a:bodyPr>
          <a:lstStyle/>
          <a:p>
            <a:r>
              <a:rPr lang="de-DE" dirty="0"/>
              <a:t>Zahlensysteme</a:t>
            </a:r>
            <a:endParaRPr lang="en-DE" dirty="0"/>
          </a:p>
        </p:txBody>
      </p:sp>
      <p:pic>
        <p:nvPicPr>
          <p:cNvPr id="10" name="Grafik 9">
            <a:extLst>
              <a:ext uri="{FF2B5EF4-FFF2-40B4-BE49-F238E27FC236}">
                <a16:creationId xmlns:a16="http://schemas.microsoft.com/office/drawing/2014/main" id="{50616701-5937-39A9-D01E-385D972EA266}"/>
              </a:ext>
            </a:extLst>
          </p:cNvPr>
          <p:cNvPicPr>
            <a:picLocks noChangeAspect="1"/>
          </p:cNvPicPr>
          <p:nvPr/>
        </p:nvPicPr>
        <p:blipFill rotWithShape="1">
          <a:blip r:embed="rId2"/>
          <a:srcRect l="21912" t="7495" r="41164" b="19747"/>
          <a:stretch/>
        </p:blipFill>
        <p:spPr>
          <a:xfrm>
            <a:off x="458354" y="1286793"/>
            <a:ext cx="4393200" cy="4689136"/>
          </a:xfrm>
          <a:prstGeom prst="rect">
            <a:avLst/>
          </a:prstGeom>
        </p:spPr>
      </p:pic>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GC82F8T</a:t>
            </a:r>
            <a:endParaRPr lang="en-DE" dirty="0"/>
          </a:p>
        </p:txBody>
      </p:sp>
      <p:pic>
        <p:nvPicPr>
          <p:cNvPr id="13" name="Grafik 12">
            <a:extLst>
              <a:ext uri="{FF2B5EF4-FFF2-40B4-BE49-F238E27FC236}">
                <a16:creationId xmlns:a16="http://schemas.microsoft.com/office/drawing/2014/main" id="{12E687E1-C9C7-981E-B3B9-9CE421D62CA7}"/>
              </a:ext>
            </a:extLst>
          </p:cNvPr>
          <p:cNvPicPr>
            <a:picLocks noChangeAspect="1"/>
          </p:cNvPicPr>
          <p:nvPr/>
        </p:nvPicPr>
        <p:blipFill rotWithShape="1">
          <a:blip r:embed="rId3"/>
          <a:srcRect t="3785"/>
          <a:stretch/>
        </p:blipFill>
        <p:spPr>
          <a:xfrm>
            <a:off x="6941959" y="1233488"/>
            <a:ext cx="2619554" cy="5508625"/>
          </a:xfrm>
          <a:prstGeom prst="rect">
            <a:avLst/>
          </a:prstGeom>
        </p:spPr>
      </p:pic>
      <p:pic>
        <p:nvPicPr>
          <p:cNvPr id="4" name="Grafik 3">
            <a:extLst>
              <a:ext uri="{FF2B5EF4-FFF2-40B4-BE49-F238E27FC236}">
                <a16:creationId xmlns:a16="http://schemas.microsoft.com/office/drawing/2014/main" id="{894FA4B5-89E7-C841-B1F8-0D6745C4CA13}"/>
              </a:ext>
            </a:extLst>
          </p:cNvPr>
          <p:cNvPicPr>
            <a:picLocks noChangeAspect="1"/>
          </p:cNvPicPr>
          <p:nvPr/>
        </p:nvPicPr>
        <p:blipFill rotWithShape="1">
          <a:blip r:embed="rId4"/>
          <a:srcRect l="91246" t="7258" r="2494" b="88332"/>
          <a:stretch/>
        </p:blipFill>
        <p:spPr>
          <a:xfrm>
            <a:off x="9315464" y="1436535"/>
            <a:ext cx="198867" cy="305419"/>
          </a:xfrm>
          <a:prstGeom prst="rect">
            <a:avLst/>
          </a:prstGeom>
        </p:spPr>
      </p:pic>
      <p:pic>
        <p:nvPicPr>
          <p:cNvPr id="5" name="Grafik 4">
            <a:hlinkClick r:id="" action="ppaction://hlinkshowjump?jump=lastslideviewed"/>
            <a:extLst>
              <a:ext uri="{FF2B5EF4-FFF2-40B4-BE49-F238E27FC236}">
                <a16:creationId xmlns:a16="http://schemas.microsoft.com/office/drawing/2014/main" id="{AC03F9B8-ECF3-98F2-6615-89F818C5F6A3}"/>
              </a:ext>
            </a:extLst>
          </p:cNvPr>
          <p:cNvPicPr>
            <a:picLocks noChangeAspect="1"/>
          </p:cNvPicPr>
          <p:nvPr/>
        </p:nvPicPr>
        <p:blipFill>
          <a:blip r:embed="rId5"/>
          <a:stretch>
            <a:fillRect/>
          </a:stretch>
        </p:blipFill>
        <p:spPr>
          <a:xfrm>
            <a:off x="8906169" y="0"/>
            <a:ext cx="999831" cy="999831"/>
          </a:xfrm>
          <a:prstGeom prst="rect">
            <a:avLst/>
          </a:prstGeom>
        </p:spPr>
      </p:pic>
    </p:spTree>
    <p:extLst>
      <p:ext uri="{BB962C8B-B14F-4D97-AF65-F5344CB8AC3E}">
        <p14:creationId xmlns:p14="http://schemas.microsoft.com/office/powerpoint/2010/main" val="2212758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5074A6A9-7E96-BEBF-6462-58482DABBC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4488" y="1376363"/>
            <a:ext cx="2195512" cy="4500562"/>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Besonderheiten</a:t>
            </a:r>
            <a:endParaRPr lang="en-DE" dirty="0"/>
          </a:p>
        </p:txBody>
      </p:sp>
      <p:sp>
        <p:nvSpPr>
          <p:cNvPr id="25" name="Inhaltsplatzhalter 2">
            <a:extLst>
              <a:ext uri="{FF2B5EF4-FFF2-40B4-BE49-F238E27FC236}">
                <a16:creationId xmlns:a16="http://schemas.microsoft.com/office/drawing/2014/main" id="{0BF9F35E-91FD-B8CF-F947-912BB01E29B9}"/>
              </a:ext>
            </a:extLst>
          </p:cNvPr>
          <p:cNvSpPr>
            <a:spLocks noGrp="1"/>
          </p:cNvSpPr>
          <p:nvPr>
            <p:ph idx="4294967295"/>
          </p:nvPr>
        </p:nvSpPr>
        <p:spPr>
          <a:xfrm>
            <a:off x="4953000" y="1243906"/>
            <a:ext cx="5257800" cy="742705"/>
          </a:xfrm>
          <a:prstGeom prst="rect">
            <a:avLst/>
          </a:prstGeom>
        </p:spPr>
        <p:txBody>
          <a:bodyPr>
            <a:normAutofit/>
          </a:bodyPr>
          <a:lstStyle/>
          <a:p>
            <a:pPr marL="0" indent="0">
              <a:lnSpc>
                <a:spcPct val="150000"/>
              </a:lnSpc>
              <a:buNone/>
            </a:pPr>
            <a:r>
              <a:rPr lang="de-DE" b="1" dirty="0"/>
              <a:t>Online-Hilfe</a:t>
            </a:r>
            <a:endParaRPr lang="en-DE" b="1" dirty="0"/>
          </a:p>
        </p:txBody>
      </p:sp>
      <p:sp>
        <p:nvSpPr>
          <p:cNvPr id="5" name="Textfeld 4">
            <a:extLst>
              <a:ext uri="{FF2B5EF4-FFF2-40B4-BE49-F238E27FC236}">
                <a16:creationId xmlns:a16="http://schemas.microsoft.com/office/drawing/2014/main" id="{B0C9DD0B-1614-BC2D-6758-B7BF03396990}"/>
              </a:ext>
            </a:extLst>
          </p:cNvPr>
          <p:cNvSpPr txBox="1"/>
          <p:nvPr/>
        </p:nvSpPr>
        <p:spPr>
          <a:xfrm>
            <a:off x="4962427" y="2070004"/>
            <a:ext cx="4943573" cy="1477328"/>
          </a:xfrm>
          <a:prstGeom prst="rect">
            <a:avLst/>
          </a:prstGeom>
          <a:noFill/>
        </p:spPr>
        <p:txBody>
          <a:bodyPr wrap="square" rtlCol="0">
            <a:spAutoFit/>
          </a:bodyPr>
          <a:lstStyle/>
          <a:p>
            <a:pPr marL="285744" indent="-285744">
              <a:buFont typeface="Arial" panose="020B0604020202020204" pitchFamily="34" charset="0"/>
              <a:buChar char="•"/>
            </a:pPr>
            <a:r>
              <a:rPr lang="de-DE" dirty="0"/>
              <a:t>Für jedes Tool gibt es eine Online-Hilfe mit Erklärungen und Hintergrundinformationen</a:t>
            </a:r>
          </a:p>
          <a:p>
            <a:pPr marL="285744" indent="-285744">
              <a:buFont typeface="Arial" panose="020B0604020202020204" pitchFamily="34" charset="0"/>
              <a:buChar char="•"/>
            </a:pPr>
            <a:endParaRPr lang="de-DE" dirty="0"/>
          </a:p>
          <a:p>
            <a:pPr marL="285744" indent="-285744">
              <a:buFont typeface="Arial" panose="020B0604020202020204" pitchFamily="34" charset="0"/>
              <a:buChar char="•"/>
            </a:pPr>
            <a:r>
              <a:rPr lang="de-DE" dirty="0"/>
              <a:t>Nina Geiger hat Ihren </a:t>
            </a:r>
            <a:r>
              <a:rPr lang="de-DE" dirty="0" err="1"/>
              <a:t>Schmierblo</a:t>
            </a:r>
            <a:r>
              <a:rPr lang="de-DE" dirty="0"/>
              <a:t>(g)</a:t>
            </a:r>
            <a:r>
              <a:rPr lang="de-DE" dirty="0" err="1"/>
              <a:t>ck</a:t>
            </a:r>
            <a:r>
              <a:rPr lang="de-DE" dirty="0"/>
              <a:t> zum Lösen von </a:t>
            </a:r>
            <a:r>
              <a:rPr lang="de-DE" dirty="0" err="1"/>
              <a:t>Mysteries</a:t>
            </a:r>
            <a:r>
              <a:rPr lang="de-DE" dirty="0"/>
              <a:t> zugesteuert</a:t>
            </a:r>
          </a:p>
        </p:txBody>
      </p:sp>
      <p:pic>
        <p:nvPicPr>
          <p:cNvPr id="3" name="Grafik 2">
            <a:extLst>
              <a:ext uri="{FF2B5EF4-FFF2-40B4-BE49-F238E27FC236}">
                <a16:creationId xmlns:a16="http://schemas.microsoft.com/office/drawing/2014/main" id="{1CE0DC33-5E56-2841-BE9B-2BB3D256DE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4395" y="5921501"/>
            <a:ext cx="566013" cy="669272"/>
          </a:xfrm>
          <a:prstGeom prst="rect">
            <a:avLst/>
          </a:prstGeom>
        </p:spPr>
      </p:pic>
      <p:sp>
        <p:nvSpPr>
          <p:cNvPr id="7" name="Textfeld 6">
            <a:extLst>
              <a:ext uri="{FF2B5EF4-FFF2-40B4-BE49-F238E27FC236}">
                <a16:creationId xmlns:a16="http://schemas.microsoft.com/office/drawing/2014/main" id="{3EF8A138-5458-CDAF-620F-E1F11ED246FF}"/>
              </a:ext>
            </a:extLst>
          </p:cNvPr>
          <p:cNvSpPr txBox="1"/>
          <p:nvPr/>
        </p:nvSpPr>
        <p:spPr>
          <a:xfrm>
            <a:off x="5638357" y="5913439"/>
            <a:ext cx="4267643" cy="646331"/>
          </a:xfrm>
          <a:prstGeom prst="rect">
            <a:avLst/>
          </a:prstGeom>
          <a:noFill/>
        </p:spPr>
        <p:txBody>
          <a:bodyPr wrap="square" rtlCol="0">
            <a:spAutoFit/>
          </a:bodyPr>
          <a:lstStyle/>
          <a:p>
            <a:pPr marL="285750" indent="-285750">
              <a:buFont typeface="Arial" panose="020B0604020202020204" pitchFamily="34" charset="0"/>
              <a:buChar char="•"/>
            </a:pPr>
            <a:r>
              <a:rPr lang="de-DE" dirty="0"/>
              <a:t>Anregungen sind immer willkommen</a:t>
            </a:r>
          </a:p>
          <a:p>
            <a:pPr marL="285750" indent="-285750">
              <a:buFont typeface="Arial" panose="020B0604020202020204" pitchFamily="34" charset="0"/>
              <a:buChar char="•"/>
            </a:pPr>
            <a:r>
              <a:rPr lang="de-DE" dirty="0"/>
              <a:t>Unterstützung ist gerne gesehen</a:t>
            </a:r>
            <a:endParaRPr lang="en-DE" dirty="0"/>
          </a:p>
        </p:txBody>
      </p:sp>
      <p:pic>
        <p:nvPicPr>
          <p:cNvPr id="8" name="Grafik 7">
            <a:extLst>
              <a:ext uri="{FF2B5EF4-FFF2-40B4-BE49-F238E27FC236}">
                <a16:creationId xmlns:a16="http://schemas.microsoft.com/office/drawing/2014/main" id="{9F0D0EA4-1890-EC0A-2025-F528AF217F62}"/>
              </a:ext>
            </a:extLst>
          </p:cNvPr>
          <p:cNvPicPr>
            <a:picLocks noChangeAspect="1"/>
          </p:cNvPicPr>
          <p:nvPr/>
        </p:nvPicPr>
        <p:blipFill rotWithShape="1">
          <a:blip r:embed="rId4"/>
          <a:srcRect l="39744" t="11489" r="1812" b="74894"/>
          <a:stretch/>
        </p:blipFill>
        <p:spPr>
          <a:xfrm>
            <a:off x="2399595" y="1961837"/>
            <a:ext cx="1838528" cy="933856"/>
          </a:xfrm>
          <a:prstGeom prst="rect">
            <a:avLst/>
          </a:prstGeom>
          <a:ln>
            <a:noFill/>
          </a:ln>
          <a:effectLst>
            <a:outerShdw blurRad="127000" dist="127000" dir="2700000" algn="tl" rotWithShape="0">
              <a:schemeClr val="accent2">
                <a:alpha val="40000"/>
              </a:schemeClr>
            </a:outerShdw>
          </a:effectLst>
        </p:spPr>
      </p:pic>
      <p:pic>
        <p:nvPicPr>
          <p:cNvPr id="10" name="Grafik 9">
            <a:extLst>
              <a:ext uri="{FF2B5EF4-FFF2-40B4-BE49-F238E27FC236}">
                <a16:creationId xmlns:a16="http://schemas.microsoft.com/office/drawing/2014/main" id="{432FF01F-ACDE-6C18-CC4B-15392B9758A3}"/>
              </a:ext>
            </a:extLst>
          </p:cNvPr>
          <p:cNvPicPr>
            <a:picLocks noChangeAspect="1"/>
          </p:cNvPicPr>
          <p:nvPr/>
        </p:nvPicPr>
        <p:blipFill rotWithShape="1">
          <a:blip r:embed="rId5"/>
          <a:srcRect l="91246" t="7258" r="2494" b="88332"/>
          <a:stretch/>
        </p:blipFill>
        <p:spPr>
          <a:xfrm>
            <a:off x="2331357" y="1752236"/>
            <a:ext cx="136477" cy="209601"/>
          </a:xfrm>
          <a:prstGeom prst="rect">
            <a:avLst/>
          </a:prstGeom>
        </p:spPr>
      </p:pic>
      <p:pic>
        <p:nvPicPr>
          <p:cNvPr id="4" name="Grafik 3">
            <a:extLst>
              <a:ext uri="{FF2B5EF4-FFF2-40B4-BE49-F238E27FC236}">
                <a16:creationId xmlns:a16="http://schemas.microsoft.com/office/drawing/2014/main" id="{94B67AC8-EDE0-8771-8D0C-C78B6DA7FB61}"/>
              </a:ext>
            </a:extLst>
          </p:cNvPr>
          <p:cNvPicPr>
            <a:picLocks noChangeAspect="1"/>
          </p:cNvPicPr>
          <p:nvPr/>
        </p:nvPicPr>
        <p:blipFill rotWithShape="1">
          <a:blip r:embed="rId4"/>
          <a:srcRect l="43956" t="19367" r="21031" b="77101"/>
          <a:stretch/>
        </p:blipFill>
        <p:spPr>
          <a:xfrm>
            <a:off x="2467834" y="2367259"/>
            <a:ext cx="1637635" cy="360103"/>
          </a:xfrm>
          <a:prstGeom prst="rect">
            <a:avLst/>
          </a:prstGeom>
          <a:ln>
            <a:noFill/>
          </a:ln>
          <a:effectLst>
            <a:outerShdw blurRad="63500" dist="127000" dir="2700000" algn="tl" rotWithShape="0">
              <a:schemeClr val="accent2">
                <a:lumMod val="75000"/>
                <a:alpha val="40000"/>
              </a:schemeClr>
            </a:outerShdw>
          </a:effectLst>
        </p:spPr>
      </p:pic>
    </p:spTree>
    <p:extLst>
      <p:ext uri="{BB962C8B-B14F-4D97-AF65-F5344CB8AC3E}">
        <p14:creationId xmlns:p14="http://schemas.microsoft.com/office/powerpoint/2010/main" val="175868275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EC6E9F2-1F5E-CCFA-37CA-615D09D09AFF}"/>
              </a:ext>
            </a:extLst>
          </p:cNvPr>
          <p:cNvPicPr>
            <a:picLocks noChangeAspect="1"/>
          </p:cNvPicPr>
          <p:nvPr/>
        </p:nvPicPr>
        <p:blipFill>
          <a:blip r:embed="rId2"/>
          <a:stretch>
            <a:fillRect/>
          </a:stretch>
        </p:blipFill>
        <p:spPr>
          <a:xfrm>
            <a:off x="452097" y="1323737"/>
            <a:ext cx="4456562" cy="4700423"/>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a:xfrm>
            <a:off x="266700" y="224451"/>
            <a:ext cx="9639300" cy="689950"/>
          </a:xfrm>
        </p:spPr>
        <p:txBody>
          <a:bodyPr>
            <a:normAutofit fontScale="90000"/>
          </a:bodyPr>
          <a:lstStyle/>
          <a:p>
            <a:r>
              <a:rPr lang="de-DE" dirty="0"/>
              <a:t>Zahlensysteme – Quadratische Gleichung</a:t>
            </a:r>
            <a:endParaRPr lang="en-DE" dirty="0"/>
          </a:p>
        </p:txBody>
      </p:sp>
      <p:sp>
        <p:nvSpPr>
          <p:cNvPr id="3" name="Textfeld 2">
            <a:extLst>
              <a:ext uri="{FF2B5EF4-FFF2-40B4-BE49-F238E27FC236}">
                <a16:creationId xmlns:a16="http://schemas.microsoft.com/office/drawing/2014/main" id="{EB70462A-B59E-2BFA-371E-522D3AE3F2A8}"/>
              </a:ext>
            </a:extLst>
          </p:cNvPr>
          <p:cNvSpPr txBox="1"/>
          <p:nvPr/>
        </p:nvSpPr>
        <p:spPr>
          <a:xfrm>
            <a:off x="3788283" y="1148307"/>
            <a:ext cx="1164716" cy="369332"/>
          </a:xfrm>
          <a:prstGeom prst="rect">
            <a:avLst/>
          </a:prstGeom>
          <a:noFill/>
        </p:spPr>
        <p:txBody>
          <a:bodyPr wrap="square">
            <a:spAutoFit/>
          </a:bodyPr>
          <a:lstStyle/>
          <a:p>
            <a:pPr algn="r"/>
            <a:r>
              <a:rPr lang="de-DE" dirty="0"/>
              <a:t>GC979RE</a:t>
            </a:r>
            <a:endParaRPr lang="en-DE" dirty="0"/>
          </a:p>
        </p:txBody>
      </p:sp>
      <p:pic>
        <p:nvPicPr>
          <p:cNvPr id="9" name="Grafik 8">
            <a:extLst>
              <a:ext uri="{FF2B5EF4-FFF2-40B4-BE49-F238E27FC236}">
                <a16:creationId xmlns:a16="http://schemas.microsoft.com/office/drawing/2014/main" id="{B6B6A8A5-698B-1DCF-7BD8-FD299473250C}"/>
              </a:ext>
            </a:extLst>
          </p:cNvPr>
          <p:cNvPicPr>
            <a:picLocks noChangeAspect="1"/>
          </p:cNvPicPr>
          <p:nvPr/>
        </p:nvPicPr>
        <p:blipFill rotWithShape="1">
          <a:blip r:embed="rId3"/>
          <a:srcRect t="3985"/>
          <a:stretch/>
        </p:blipFill>
        <p:spPr>
          <a:xfrm>
            <a:off x="6936509" y="1233487"/>
            <a:ext cx="2625004" cy="5508625"/>
          </a:xfrm>
          <a:prstGeom prst="rect">
            <a:avLst/>
          </a:prstGeom>
        </p:spPr>
      </p:pic>
      <p:pic>
        <p:nvPicPr>
          <p:cNvPr id="11" name="Grafik 10">
            <a:extLst>
              <a:ext uri="{FF2B5EF4-FFF2-40B4-BE49-F238E27FC236}">
                <a16:creationId xmlns:a16="http://schemas.microsoft.com/office/drawing/2014/main" id="{F8837C2E-E1D7-96CD-04C7-B26A52BCFC33}"/>
              </a:ext>
            </a:extLst>
          </p:cNvPr>
          <p:cNvPicPr>
            <a:picLocks noChangeAspect="1"/>
          </p:cNvPicPr>
          <p:nvPr/>
        </p:nvPicPr>
        <p:blipFill rotWithShape="1">
          <a:blip r:embed="rId4"/>
          <a:srcRect t="10824" b="47849"/>
          <a:stretch/>
        </p:blipFill>
        <p:spPr>
          <a:xfrm>
            <a:off x="5208782" y="3075710"/>
            <a:ext cx="2689332" cy="2429163"/>
          </a:xfrm>
          <a:prstGeom prst="rect">
            <a:avLst/>
          </a:prstGeom>
          <a:effectLst>
            <a:outerShdw blurRad="127000" dist="127000" dir="2700000" algn="tl" rotWithShape="0">
              <a:schemeClr val="accent2">
                <a:lumMod val="60000"/>
                <a:lumOff val="40000"/>
                <a:alpha val="40000"/>
              </a:schemeClr>
            </a:outerShdw>
          </a:effectLst>
        </p:spPr>
      </p:pic>
      <p:pic>
        <p:nvPicPr>
          <p:cNvPr id="4" name="Grafik 3">
            <a:extLst>
              <a:ext uri="{FF2B5EF4-FFF2-40B4-BE49-F238E27FC236}">
                <a16:creationId xmlns:a16="http://schemas.microsoft.com/office/drawing/2014/main" id="{1AFA8E42-CF8B-33E6-1943-B926FE72CF0F}"/>
              </a:ext>
            </a:extLst>
          </p:cNvPr>
          <p:cNvPicPr>
            <a:picLocks noChangeAspect="1"/>
          </p:cNvPicPr>
          <p:nvPr/>
        </p:nvPicPr>
        <p:blipFill rotWithShape="1">
          <a:blip r:embed="rId5"/>
          <a:srcRect l="91246" t="7258" r="2494" b="88332"/>
          <a:stretch/>
        </p:blipFill>
        <p:spPr>
          <a:xfrm>
            <a:off x="9315464" y="1679729"/>
            <a:ext cx="198867" cy="305419"/>
          </a:xfrm>
          <a:prstGeom prst="rect">
            <a:avLst/>
          </a:prstGeom>
        </p:spPr>
      </p:pic>
      <p:pic>
        <p:nvPicPr>
          <p:cNvPr id="5" name="Grafik 4">
            <a:extLst>
              <a:ext uri="{FF2B5EF4-FFF2-40B4-BE49-F238E27FC236}">
                <a16:creationId xmlns:a16="http://schemas.microsoft.com/office/drawing/2014/main" id="{87E848CD-2FED-CB62-74EF-25B2D665A610}"/>
              </a:ext>
            </a:extLst>
          </p:cNvPr>
          <p:cNvPicPr>
            <a:picLocks noChangeAspect="1"/>
          </p:cNvPicPr>
          <p:nvPr/>
        </p:nvPicPr>
        <p:blipFill rotWithShape="1">
          <a:blip r:embed="rId5"/>
          <a:srcRect l="91246" t="7258" r="2494" b="88332"/>
          <a:stretch/>
        </p:blipFill>
        <p:spPr>
          <a:xfrm>
            <a:off x="7649832" y="3075710"/>
            <a:ext cx="198867" cy="305419"/>
          </a:xfrm>
          <a:prstGeom prst="rect">
            <a:avLst/>
          </a:prstGeom>
        </p:spPr>
      </p:pic>
      <p:pic>
        <p:nvPicPr>
          <p:cNvPr id="6" name="Grafik 5">
            <a:hlinkClick r:id="" action="ppaction://hlinkshowjump?jump=lastslideviewed"/>
            <a:extLst>
              <a:ext uri="{FF2B5EF4-FFF2-40B4-BE49-F238E27FC236}">
                <a16:creationId xmlns:a16="http://schemas.microsoft.com/office/drawing/2014/main" id="{6C265649-1931-8EF6-678B-DD32C355BDB5}"/>
              </a:ext>
            </a:extLst>
          </p:cNvPr>
          <p:cNvPicPr>
            <a:picLocks noChangeAspect="1"/>
          </p:cNvPicPr>
          <p:nvPr/>
        </p:nvPicPr>
        <p:blipFill>
          <a:blip r:embed="rId6"/>
          <a:stretch>
            <a:fillRect/>
          </a:stretch>
        </p:blipFill>
        <p:spPr>
          <a:xfrm>
            <a:off x="8906169" y="0"/>
            <a:ext cx="999831" cy="999831"/>
          </a:xfrm>
          <a:prstGeom prst="rect">
            <a:avLst/>
          </a:prstGeom>
        </p:spPr>
      </p:pic>
    </p:spTree>
    <p:extLst>
      <p:ext uri="{BB962C8B-B14F-4D97-AF65-F5344CB8AC3E}">
        <p14:creationId xmlns:p14="http://schemas.microsoft.com/office/powerpoint/2010/main" val="330862388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62F9C1C-BAEB-DF17-51C0-AEC3CD99A452}"/>
              </a:ext>
            </a:extLst>
          </p:cNvPr>
          <p:cNvPicPr>
            <a:picLocks noChangeAspect="1"/>
          </p:cNvPicPr>
          <p:nvPr/>
        </p:nvPicPr>
        <p:blipFill>
          <a:blip r:embed="rId2" cstate="screen">
            <a:alphaModFix amt="35000"/>
            <a:extLst>
              <a:ext uri="{28A0092B-C50C-407E-A947-70E740481C1C}">
                <a14:useLocalDpi xmlns:a14="http://schemas.microsoft.com/office/drawing/2010/main"/>
              </a:ext>
            </a:extLst>
          </a:blip>
          <a:stretch>
            <a:fillRect/>
          </a:stretch>
        </p:blipFill>
        <p:spPr>
          <a:xfrm>
            <a:off x="1867283" y="338571"/>
            <a:ext cx="6180863" cy="6180863"/>
          </a:xfrm>
          <a:prstGeom prst="rect">
            <a:avLst/>
          </a:prstGeom>
        </p:spPr>
      </p:pic>
      <p:pic>
        <p:nvPicPr>
          <p:cNvPr id="1026" name="Picture 2" descr="Bilder und Videos suchen: schirftzug">
            <a:extLst>
              <a:ext uri="{FF2B5EF4-FFF2-40B4-BE49-F238E27FC236}">
                <a16:creationId xmlns:a16="http://schemas.microsoft.com/office/drawing/2014/main" id="{C29F07CD-37D2-4FC3-67F2-4AD0A6FABC9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57854" y="865039"/>
            <a:ext cx="6506425" cy="5267908"/>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30216CFA-8F2A-203F-2B33-716DAB443D02}"/>
              </a:ext>
            </a:extLst>
          </p:cNvPr>
          <p:cNvSpPr txBox="1"/>
          <p:nvPr/>
        </p:nvSpPr>
        <p:spPr>
          <a:xfrm rot="21294959">
            <a:off x="3816114" y="5709296"/>
            <a:ext cx="2682264" cy="400110"/>
          </a:xfrm>
          <a:prstGeom prst="rect">
            <a:avLst/>
          </a:prstGeom>
          <a:noFill/>
        </p:spPr>
        <p:txBody>
          <a:bodyPr wrap="square">
            <a:spAutoFit/>
          </a:bodyPr>
          <a:lstStyle/>
          <a:p>
            <a:pPr algn="ctr"/>
            <a:r>
              <a:rPr lang="de-DE" sz="2000" b="1" dirty="0">
                <a:solidFill>
                  <a:srgbClr val="FFC000"/>
                </a:solidFill>
                <a:effectLst>
                  <a:outerShdw blurRad="38100" dist="38100" dir="2700000" algn="tl">
                    <a:srgbClr val="000000">
                      <a:alpha val="43137"/>
                    </a:srgbClr>
                  </a:outerShdw>
                </a:effectLst>
              </a:rPr>
              <a:t>paypal@gcwizard.net</a:t>
            </a:r>
            <a:endParaRPr lang="en-DE" sz="2000" b="1" dirty="0">
              <a:solidFill>
                <a:srgbClr val="FFC000"/>
              </a:solidFill>
              <a:effectLst>
                <a:outerShdw blurRad="38100" dist="38100" dir="2700000" algn="tl">
                  <a:srgbClr val="000000">
                    <a:alpha val="43137"/>
                  </a:srgbClr>
                </a:outerShdw>
              </a:effectLst>
            </a:endParaRPr>
          </a:p>
        </p:txBody>
      </p:sp>
      <p:sp>
        <p:nvSpPr>
          <p:cNvPr id="2" name="Stern: 5 Zacken 1">
            <a:extLst>
              <a:ext uri="{FF2B5EF4-FFF2-40B4-BE49-F238E27FC236}">
                <a16:creationId xmlns:a16="http://schemas.microsoft.com/office/drawing/2014/main" id="{51F5CC88-54D7-6EC8-8444-5F0C8CB39070}"/>
              </a:ext>
            </a:extLst>
          </p:cNvPr>
          <p:cNvSpPr/>
          <p:nvPr/>
        </p:nvSpPr>
        <p:spPr>
          <a:xfrm>
            <a:off x="2100642" y="2505573"/>
            <a:ext cx="655203" cy="718736"/>
          </a:xfrm>
          <a:prstGeom prst="star5">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 name="Stern: 5 Zacken 4">
            <a:extLst>
              <a:ext uri="{FF2B5EF4-FFF2-40B4-BE49-F238E27FC236}">
                <a16:creationId xmlns:a16="http://schemas.microsoft.com/office/drawing/2014/main" id="{5E417D49-443E-EC31-E888-745E5B6B743E}"/>
              </a:ext>
            </a:extLst>
          </p:cNvPr>
          <p:cNvSpPr/>
          <p:nvPr/>
        </p:nvSpPr>
        <p:spPr>
          <a:xfrm>
            <a:off x="6078691" y="1160267"/>
            <a:ext cx="655203" cy="718736"/>
          </a:xfrm>
          <a:prstGeom prst="star5">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Stern: 5 Zacken 5">
            <a:extLst>
              <a:ext uri="{FF2B5EF4-FFF2-40B4-BE49-F238E27FC236}">
                <a16:creationId xmlns:a16="http://schemas.microsoft.com/office/drawing/2014/main" id="{ED63F93A-C7F0-4164-E1C0-74251A16CA0D}"/>
              </a:ext>
            </a:extLst>
          </p:cNvPr>
          <p:cNvSpPr/>
          <p:nvPr/>
        </p:nvSpPr>
        <p:spPr>
          <a:xfrm>
            <a:off x="2649538" y="1376363"/>
            <a:ext cx="655203" cy="718736"/>
          </a:xfrm>
          <a:prstGeom prst="star5">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Stern: 5 Zacken 6">
            <a:extLst>
              <a:ext uri="{FF2B5EF4-FFF2-40B4-BE49-F238E27FC236}">
                <a16:creationId xmlns:a16="http://schemas.microsoft.com/office/drawing/2014/main" id="{18C13089-AF85-92E3-C775-E12CFD0946A8}"/>
              </a:ext>
            </a:extLst>
          </p:cNvPr>
          <p:cNvSpPr/>
          <p:nvPr/>
        </p:nvSpPr>
        <p:spPr>
          <a:xfrm>
            <a:off x="4625398" y="333901"/>
            <a:ext cx="655203" cy="718736"/>
          </a:xfrm>
          <a:prstGeom prst="star5">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Stern: 5 Zacken 7">
            <a:extLst>
              <a:ext uri="{FF2B5EF4-FFF2-40B4-BE49-F238E27FC236}">
                <a16:creationId xmlns:a16="http://schemas.microsoft.com/office/drawing/2014/main" id="{F487E60A-5936-BCAC-165D-21F488A054BE}"/>
              </a:ext>
            </a:extLst>
          </p:cNvPr>
          <p:cNvSpPr/>
          <p:nvPr/>
        </p:nvSpPr>
        <p:spPr>
          <a:xfrm>
            <a:off x="5922001" y="2024063"/>
            <a:ext cx="655203" cy="718736"/>
          </a:xfrm>
          <a:prstGeom prst="star5">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Stern: 5 Zacken 9">
            <a:extLst>
              <a:ext uri="{FF2B5EF4-FFF2-40B4-BE49-F238E27FC236}">
                <a16:creationId xmlns:a16="http://schemas.microsoft.com/office/drawing/2014/main" id="{F0682CE6-62C3-0DFA-8B4C-E04A70968F67}"/>
              </a:ext>
            </a:extLst>
          </p:cNvPr>
          <p:cNvSpPr/>
          <p:nvPr/>
        </p:nvSpPr>
        <p:spPr>
          <a:xfrm>
            <a:off x="6657471" y="2268827"/>
            <a:ext cx="655203" cy="718736"/>
          </a:xfrm>
          <a:prstGeom prst="star5">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Stern: 5 Zacken 10">
            <a:extLst>
              <a:ext uri="{FF2B5EF4-FFF2-40B4-BE49-F238E27FC236}">
                <a16:creationId xmlns:a16="http://schemas.microsoft.com/office/drawing/2014/main" id="{5441382A-C679-F80F-CB4F-A857A13E9F2E}"/>
              </a:ext>
            </a:extLst>
          </p:cNvPr>
          <p:cNvSpPr/>
          <p:nvPr/>
        </p:nvSpPr>
        <p:spPr>
          <a:xfrm>
            <a:off x="6406292" y="3901823"/>
            <a:ext cx="655203" cy="718736"/>
          </a:xfrm>
          <a:prstGeom prst="star5">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Stern: 5 Zacken 11">
            <a:extLst>
              <a:ext uri="{FF2B5EF4-FFF2-40B4-BE49-F238E27FC236}">
                <a16:creationId xmlns:a16="http://schemas.microsoft.com/office/drawing/2014/main" id="{6F1B67F6-EB47-B8E6-D159-97D740F10083}"/>
              </a:ext>
            </a:extLst>
          </p:cNvPr>
          <p:cNvSpPr/>
          <p:nvPr/>
        </p:nvSpPr>
        <p:spPr>
          <a:xfrm>
            <a:off x="2831525" y="4044166"/>
            <a:ext cx="655203" cy="718736"/>
          </a:xfrm>
          <a:prstGeom prst="star5">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Stern: 5 Zacken 8">
            <a:extLst>
              <a:ext uri="{FF2B5EF4-FFF2-40B4-BE49-F238E27FC236}">
                <a16:creationId xmlns:a16="http://schemas.microsoft.com/office/drawing/2014/main" id="{3253FDA7-3263-F572-D334-0AFBA3997E8E}"/>
              </a:ext>
            </a:extLst>
          </p:cNvPr>
          <p:cNvSpPr/>
          <p:nvPr/>
        </p:nvSpPr>
        <p:spPr>
          <a:xfrm>
            <a:off x="4625398" y="4845381"/>
            <a:ext cx="655203" cy="718736"/>
          </a:xfrm>
          <a:prstGeom prst="star5">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269383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Besonderheiten</a:t>
            </a:r>
            <a:endParaRPr lang="en-DE" dirty="0"/>
          </a:p>
        </p:txBody>
      </p:sp>
      <p:sp>
        <p:nvSpPr>
          <p:cNvPr id="25" name="Inhaltsplatzhalter 2">
            <a:extLst>
              <a:ext uri="{FF2B5EF4-FFF2-40B4-BE49-F238E27FC236}">
                <a16:creationId xmlns:a16="http://schemas.microsoft.com/office/drawing/2014/main" id="{0BF9F35E-91FD-B8CF-F947-912BB01E29B9}"/>
              </a:ext>
            </a:extLst>
          </p:cNvPr>
          <p:cNvSpPr>
            <a:spLocks noGrp="1"/>
          </p:cNvSpPr>
          <p:nvPr>
            <p:ph idx="4294967295"/>
          </p:nvPr>
        </p:nvSpPr>
        <p:spPr>
          <a:xfrm>
            <a:off x="4953000" y="1243906"/>
            <a:ext cx="5257800" cy="742705"/>
          </a:xfrm>
          <a:prstGeom prst="rect">
            <a:avLst/>
          </a:prstGeom>
        </p:spPr>
        <p:txBody>
          <a:bodyPr>
            <a:normAutofit/>
          </a:bodyPr>
          <a:lstStyle/>
          <a:p>
            <a:pPr marL="0" indent="0">
              <a:lnSpc>
                <a:spcPct val="150000"/>
              </a:lnSpc>
              <a:buNone/>
            </a:pPr>
            <a:r>
              <a:rPr lang="de-DE" b="1" dirty="0"/>
              <a:t>Grafische Eingaben</a:t>
            </a:r>
            <a:endParaRPr lang="en-DE" b="1" dirty="0"/>
          </a:p>
        </p:txBody>
      </p:sp>
      <p:sp>
        <p:nvSpPr>
          <p:cNvPr id="5" name="Textfeld 4">
            <a:extLst>
              <a:ext uri="{FF2B5EF4-FFF2-40B4-BE49-F238E27FC236}">
                <a16:creationId xmlns:a16="http://schemas.microsoft.com/office/drawing/2014/main" id="{B0C9DD0B-1614-BC2D-6758-B7BF03396990}"/>
              </a:ext>
            </a:extLst>
          </p:cNvPr>
          <p:cNvSpPr txBox="1"/>
          <p:nvPr/>
        </p:nvSpPr>
        <p:spPr>
          <a:xfrm>
            <a:off x="4962427" y="2070004"/>
            <a:ext cx="4943573" cy="4247317"/>
          </a:xfrm>
          <a:prstGeom prst="rect">
            <a:avLst/>
          </a:prstGeom>
          <a:noFill/>
        </p:spPr>
        <p:txBody>
          <a:bodyPr wrap="square" rtlCol="0">
            <a:spAutoFit/>
          </a:bodyPr>
          <a:lstStyle/>
          <a:p>
            <a:pPr marL="285744" indent="-285744">
              <a:buFont typeface="Arial" panose="020B0604020202020204" pitchFamily="34" charset="0"/>
              <a:buChar char="•"/>
            </a:pPr>
            <a:r>
              <a:rPr lang="de-DE" dirty="0"/>
              <a:t>Braille</a:t>
            </a:r>
          </a:p>
          <a:p>
            <a:pPr marL="285744" indent="-285744">
              <a:buFont typeface="Arial" panose="020B0604020202020204" pitchFamily="34" charset="0"/>
              <a:buChar char="•"/>
            </a:pPr>
            <a:r>
              <a:rPr lang="de-DE" dirty="0"/>
              <a:t>Zahlen</a:t>
            </a:r>
          </a:p>
          <a:p>
            <a:pPr marL="742944" lvl="1" indent="-285744">
              <a:buFont typeface="Arial" panose="020B0604020202020204" pitchFamily="34" charset="0"/>
              <a:buChar char="•"/>
            </a:pPr>
            <a:r>
              <a:rPr lang="de-DE" dirty="0"/>
              <a:t>Maya</a:t>
            </a:r>
          </a:p>
          <a:p>
            <a:pPr marL="742944" lvl="1" indent="-285744">
              <a:buFont typeface="Arial" panose="020B0604020202020204" pitchFamily="34" charset="0"/>
              <a:buChar char="•"/>
            </a:pPr>
            <a:r>
              <a:rPr lang="de-DE" dirty="0"/>
              <a:t>Babylon</a:t>
            </a:r>
          </a:p>
          <a:p>
            <a:pPr marL="742944" lvl="1" indent="-285744">
              <a:buFont typeface="Arial" panose="020B0604020202020204" pitchFamily="34" charset="0"/>
              <a:buChar char="•"/>
            </a:pPr>
            <a:r>
              <a:rPr lang="de-DE" dirty="0"/>
              <a:t>Zisterzienser</a:t>
            </a:r>
          </a:p>
          <a:p>
            <a:pPr marL="742944" lvl="1" indent="-285744">
              <a:buFont typeface="Arial" panose="020B0604020202020204" pitchFamily="34" charset="0"/>
              <a:buChar char="•"/>
            </a:pPr>
            <a:r>
              <a:rPr lang="de-DE" dirty="0"/>
              <a:t>…</a:t>
            </a:r>
          </a:p>
          <a:p>
            <a:pPr marL="285744" indent="-285744">
              <a:buFont typeface="Arial" panose="020B0604020202020204" pitchFamily="34" charset="0"/>
              <a:buChar char="•"/>
            </a:pPr>
            <a:r>
              <a:rPr lang="de-DE" dirty="0"/>
              <a:t>Telegrafensysteme</a:t>
            </a:r>
          </a:p>
          <a:p>
            <a:pPr marL="742944" lvl="1" indent="-285744">
              <a:buFont typeface="Arial" panose="020B0604020202020204" pitchFamily="34" charset="0"/>
              <a:buChar char="•"/>
            </a:pPr>
            <a:r>
              <a:rPr lang="de-DE" dirty="0" err="1"/>
              <a:t>Chappe</a:t>
            </a:r>
            <a:endParaRPr lang="de-DE" dirty="0"/>
          </a:p>
          <a:p>
            <a:pPr marL="742944" lvl="1" indent="-285744">
              <a:buFont typeface="Arial" panose="020B0604020202020204" pitchFamily="34" charset="0"/>
              <a:buChar char="•"/>
            </a:pPr>
            <a:r>
              <a:rPr lang="de-DE" dirty="0"/>
              <a:t>Murray</a:t>
            </a:r>
          </a:p>
          <a:p>
            <a:pPr marL="742944" lvl="1" indent="-285744">
              <a:buFont typeface="Arial" panose="020B0604020202020204" pitchFamily="34" charset="0"/>
              <a:buChar char="•"/>
            </a:pPr>
            <a:r>
              <a:rPr lang="de-DE" dirty="0"/>
              <a:t>Preußischer </a:t>
            </a:r>
            <a:r>
              <a:rPr lang="de-DE" dirty="0" err="1"/>
              <a:t>opt</a:t>
            </a:r>
            <a:r>
              <a:rPr lang="de-DE" dirty="0"/>
              <a:t>. Telegraph</a:t>
            </a:r>
          </a:p>
          <a:p>
            <a:pPr marL="742944" lvl="1" indent="-285744">
              <a:buFont typeface="Arial" panose="020B0604020202020204" pitchFamily="34" charset="0"/>
              <a:buChar char="•"/>
            </a:pPr>
            <a:r>
              <a:rPr lang="de-DE" dirty="0"/>
              <a:t>…</a:t>
            </a:r>
          </a:p>
          <a:p>
            <a:pPr marL="742944" lvl="1" indent="-285744">
              <a:buFont typeface="Arial" panose="020B0604020202020204" pitchFamily="34" charset="0"/>
              <a:buChar char="•"/>
            </a:pPr>
            <a:r>
              <a:rPr lang="de-DE" dirty="0"/>
              <a:t>Winkeralphabet</a:t>
            </a:r>
          </a:p>
          <a:p>
            <a:pPr marL="285744" indent="-285744">
              <a:buFont typeface="Arial" panose="020B0604020202020204" pitchFamily="34" charset="0"/>
              <a:buChar char="•"/>
            </a:pPr>
            <a:r>
              <a:rPr lang="de-DE" dirty="0"/>
              <a:t>Segmentanzeigen</a:t>
            </a:r>
          </a:p>
          <a:p>
            <a:pPr marL="285744" indent="-285744">
              <a:buFont typeface="Arial" panose="020B0604020202020204" pitchFamily="34" charset="0"/>
              <a:buChar char="•"/>
            </a:pPr>
            <a:r>
              <a:rPr lang="de-DE" dirty="0"/>
              <a:t>Musiknoten</a:t>
            </a:r>
          </a:p>
          <a:p>
            <a:pPr marL="285744" indent="-285744">
              <a:buFont typeface="Arial" panose="020B0604020202020204" pitchFamily="34" charset="0"/>
              <a:buChar char="•"/>
            </a:pPr>
            <a:r>
              <a:rPr lang="de-DE" dirty="0"/>
              <a:t>Lochstreifen</a:t>
            </a:r>
          </a:p>
        </p:txBody>
      </p:sp>
      <p:pic>
        <p:nvPicPr>
          <p:cNvPr id="3" name="Grafik 2">
            <a:hlinkClick r:id="rId2" action="ppaction://hlinksldjump"/>
            <a:extLst>
              <a:ext uri="{FF2B5EF4-FFF2-40B4-BE49-F238E27FC236}">
                <a16:creationId xmlns:a16="http://schemas.microsoft.com/office/drawing/2014/main" id="{D2B0AD96-B281-E452-820A-32E12193CE96}"/>
              </a:ext>
            </a:extLst>
          </p:cNvPr>
          <p:cNvPicPr>
            <a:picLocks noChangeAspect="1"/>
          </p:cNvPicPr>
          <p:nvPr/>
        </p:nvPicPr>
        <p:blipFill>
          <a:blip r:embed="rId3"/>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8" name="Grafik 7">
            <a:extLst>
              <a:ext uri="{FF2B5EF4-FFF2-40B4-BE49-F238E27FC236}">
                <a16:creationId xmlns:a16="http://schemas.microsoft.com/office/drawing/2014/main" id="{0A933CC1-DD1C-D9F0-E076-A69534857123}"/>
              </a:ext>
            </a:extLst>
          </p:cNvPr>
          <p:cNvPicPr>
            <a:picLocks noChangeAspect="1"/>
          </p:cNvPicPr>
          <p:nvPr/>
        </p:nvPicPr>
        <p:blipFill>
          <a:blip r:embed="rId4"/>
          <a:stretch>
            <a:fillRect/>
          </a:stretch>
        </p:blipFill>
        <p:spPr>
          <a:xfrm>
            <a:off x="2672128" y="1377687"/>
            <a:ext cx="2158171" cy="4499238"/>
          </a:xfrm>
          <a:prstGeom prst="rect">
            <a:avLst/>
          </a:prstGeom>
        </p:spPr>
      </p:pic>
      <p:pic>
        <p:nvPicPr>
          <p:cNvPr id="4" name="Grafik 3">
            <a:extLst>
              <a:ext uri="{FF2B5EF4-FFF2-40B4-BE49-F238E27FC236}">
                <a16:creationId xmlns:a16="http://schemas.microsoft.com/office/drawing/2014/main" id="{8C596328-3384-3E26-9EAD-D83AADF4C317}"/>
              </a:ext>
            </a:extLst>
          </p:cNvPr>
          <p:cNvPicPr>
            <a:picLocks noChangeAspect="1"/>
          </p:cNvPicPr>
          <p:nvPr/>
        </p:nvPicPr>
        <p:blipFill>
          <a:blip r:embed="rId5"/>
          <a:stretch>
            <a:fillRect/>
          </a:stretch>
        </p:blipFill>
        <p:spPr>
          <a:xfrm>
            <a:off x="344488" y="1376363"/>
            <a:ext cx="2195512" cy="4500562"/>
          </a:xfrm>
          <a:prstGeom prst="rect">
            <a:avLst/>
          </a:prstGeom>
        </p:spPr>
      </p:pic>
      <p:pic>
        <p:nvPicPr>
          <p:cNvPr id="6" name="Grafik 5">
            <a:extLst>
              <a:ext uri="{FF2B5EF4-FFF2-40B4-BE49-F238E27FC236}">
                <a16:creationId xmlns:a16="http://schemas.microsoft.com/office/drawing/2014/main" id="{9FB84B57-F054-70CD-4129-94112C15D7AB}"/>
              </a:ext>
            </a:extLst>
          </p:cNvPr>
          <p:cNvPicPr>
            <a:picLocks noChangeAspect="1"/>
          </p:cNvPicPr>
          <p:nvPr/>
        </p:nvPicPr>
        <p:blipFill rotWithShape="1">
          <a:blip r:embed="rId6"/>
          <a:srcRect l="91246" t="7258" r="2494" b="88332"/>
          <a:stretch/>
        </p:blipFill>
        <p:spPr>
          <a:xfrm>
            <a:off x="4630003" y="1553266"/>
            <a:ext cx="136477" cy="209601"/>
          </a:xfrm>
          <a:prstGeom prst="rect">
            <a:avLst/>
          </a:prstGeom>
        </p:spPr>
      </p:pic>
      <p:pic>
        <p:nvPicPr>
          <p:cNvPr id="7" name="Grafik 6">
            <a:extLst>
              <a:ext uri="{FF2B5EF4-FFF2-40B4-BE49-F238E27FC236}">
                <a16:creationId xmlns:a16="http://schemas.microsoft.com/office/drawing/2014/main" id="{D69E3A09-4FE3-DBBF-57E1-2B6A4714A5E1}"/>
              </a:ext>
            </a:extLst>
          </p:cNvPr>
          <p:cNvPicPr>
            <a:picLocks noChangeAspect="1"/>
          </p:cNvPicPr>
          <p:nvPr/>
        </p:nvPicPr>
        <p:blipFill rotWithShape="1">
          <a:blip r:embed="rId6"/>
          <a:srcRect l="91246" t="7258" r="2494" b="88332"/>
          <a:stretch/>
        </p:blipFill>
        <p:spPr>
          <a:xfrm>
            <a:off x="2331357" y="1567409"/>
            <a:ext cx="136477" cy="209601"/>
          </a:xfrm>
          <a:prstGeom prst="rect">
            <a:avLst/>
          </a:prstGeom>
        </p:spPr>
      </p:pic>
    </p:spTree>
    <p:extLst>
      <p:ext uri="{BB962C8B-B14F-4D97-AF65-F5344CB8AC3E}">
        <p14:creationId xmlns:p14="http://schemas.microsoft.com/office/powerpoint/2010/main" val="3661164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E015C2CE-3198-86F4-D61B-3E8DED363EE5}"/>
              </a:ext>
            </a:extLst>
          </p:cNvPr>
          <p:cNvPicPr preferRelativeResize="0">
            <a:picLocks/>
          </p:cNvPicPr>
          <p:nvPr/>
        </p:nvPicPr>
        <p:blipFill rotWithShape="1">
          <a:blip r:embed="rId2" cstate="screen">
            <a:extLst>
              <a:ext uri="{28A0092B-C50C-407E-A947-70E740481C1C}">
                <a14:useLocalDpi xmlns:a14="http://schemas.microsoft.com/office/drawing/2010/main"/>
              </a:ext>
            </a:extLst>
          </a:blip>
          <a:srcRect/>
          <a:stretch/>
        </p:blipFill>
        <p:spPr>
          <a:xfrm>
            <a:off x="341826" y="1376363"/>
            <a:ext cx="2198174" cy="4500562"/>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Besonderheiten</a:t>
            </a:r>
            <a:endParaRPr lang="en-DE" dirty="0"/>
          </a:p>
        </p:txBody>
      </p:sp>
      <p:sp>
        <p:nvSpPr>
          <p:cNvPr id="25" name="Inhaltsplatzhalter 2">
            <a:extLst>
              <a:ext uri="{FF2B5EF4-FFF2-40B4-BE49-F238E27FC236}">
                <a16:creationId xmlns:a16="http://schemas.microsoft.com/office/drawing/2014/main" id="{0BF9F35E-91FD-B8CF-F947-912BB01E29B9}"/>
              </a:ext>
            </a:extLst>
          </p:cNvPr>
          <p:cNvSpPr>
            <a:spLocks noGrp="1"/>
          </p:cNvSpPr>
          <p:nvPr>
            <p:ph idx="4294967295"/>
          </p:nvPr>
        </p:nvSpPr>
        <p:spPr>
          <a:xfrm>
            <a:off x="4953000" y="1243906"/>
            <a:ext cx="4608513" cy="742705"/>
          </a:xfrm>
          <a:prstGeom prst="rect">
            <a:avLst/>
          </a:prstGeom>
        </p:spPr>
        <p:txBody>
          <a:bodyPr>
            <a:normAutofit/>
          </a:bodyPr>
          <a:lstStyle/>
          <a:p>
            <a:pPr marL="0" indent="0">
              <a:lnSpc>
                <a:spcPct val="150000"/>
              </a:lnSpc>
              <a:buNone/>
            </a:pPr>
            <a:r>
              <a:rPr lang="de-DE" b="1" dirty="0"/>
              <a:t>Genauigkeit, Vollständigkeit</a:t>
            </a:r>
            <a:endParaRPr lang="en-DE" b="1" dirty="0"/>
          </a:p>
        </p:txBody>
      </p:sp>
      <p:sp>
        <p:nvSpPr>
          <p:cNvPr id="5" name="Textfeld 4">
            <a:extLst>
              <a:ext uri="{FF2B5EF4-FFF2-40B4-BE49-F238E27FC236}">
                <a16:creationId xmlns:a16="http://schemas.microsoft.com/office/drawing/2014/main" id="{B0C9DD0B-1614-BC2D-6758-B7BF03396990}"/>
              </a:ext>
            </a:extLst>
          </p:cNvPr>
          <p:cNvSpPr txBox="1"/>
          <p:nvPr/>
        </p:nvSpPr>
        <p:spPr>
          <a:xfrm>
            <a:off x="4962427" y="2070004"/>
            <a:ext cx="4943573" cy="2031325"/>
          </a:xfrm>
          <a:prstGeom prst="rect">
            <a:avLst/>
          </a:prstGeom>
          <a:noFill/>
        </p:spPr>
        <p:txBody>
          <a:bodyPr wrap="square" rtlCol="0">
            <a:spAutoFit/>
          </a:bodyPr>
          <a:lstStyle/>
          <a:p>
            <a:pPr marL="285744" indent="-285744">
              <a:buFont typeface="Arial" panose="020B0604020202020204" pitchFamily="34" charset="0"/>
              <a:buChar char="•"/>
            </a:pPr>
            <a:r>
              <a:rPr lang="de-DE" dirty="0"/>
              <a:t>Peilung, Schattenlänge, …</a:t>
            </a:r>
          </a:p>
          <a:p>
            <a:pPr marL="285744" indent="-285744">
              <a:buFont typeface="Arial" panose="020B0604020202020204" pitchFamily="34" charset="0"/>
              <a:buChar char="•"/>
            </a:pPr>
            <a:r>
              <a:rPr lang="de-DE" dirty="0"/>
              <a:t>Codebuch Preußischer </a:t>
            </a:r>
            <a:r>
              <a:rPr lang="de-DE" dirty="0" err="1"/>
              <a:t>opt</a:t>
            </a:r>
            <a:r>
              <a:rPr lang="de-DE" dirty="0"/>
              <a:t>. Telegraph</a:t>
            </a:r>
          </a:p>
          <a:p>
            <a:pPr marL="285744" indent="-285744">
              <a:buFont typeface="Arial" panose="020B0604020202020204" pitchFamily="34" charset="0"/>
              <a:buChar char="•"/>
            </a:pPr>
            <a:r>
              <a:rPr lang="de-DE" dirty="0"/>
              <a:t>Navajo-Wörterbuch</a:t>
            </a:r>
          </a:p>
          <a:p>
            <a:pPr marL="285744" indent="-285744">
              <a:buFont typeface="Arial" panose="020B0604020202020204" pitchFamily="34" charset="0"/>
              <a:buChar char="•"/>
            </a:pPr>
            <a:r>
              <a:rPr lang="de-DE" dirty="0"/>
              <a:t>Braille DEU, ENG, FRA</a:t>
            </a:r>
          </a:p>
          <a:p>
            <a:pPr marL="285744" indent="-285744">
              <a:buFont typeface="Arial" panose="020B0604020202020204" pitchFamily="34" charset="0"/>
              <a:buChar char="•"/>
            </a:pPr>
            <a:r>
              <a:rPr lang="de-DE" dirty="0"/>
              <a:t>Vanity</a:t>
            </a:r>
          </a:p>
          <a:p>
            <a:pPr marL="285744" indent="-285744">
              <a:buFont typeface="Arial" panose="020B0604020202020204" pitchFamily="34" charset="0"/>
              <a:buChar char="•"/>
            </a:pPr>
            <a:r>
              <a:rPr lang="de-DE" dirty="0"/>
              <a:t>…</a:t>
            </a:r>
          </a:p>
          <a:p>
            <a:pPr marL="285744" indent="-285744">
              <a:buFont typeface="Arial" panose="020B0604020202020204" pitchFamily="34" charset="0"/>
              <a:buChar char="•"/>
            </a:pPr>
            <a:endParaRPr lang="de-DE" dirty="0"/>
          </a:p>
        </p:txBody>
      </p:sp>
      <p:pic>
        <p:nvPicPr>
          <p:cNvPr id="8" name="Grafik 7">
            <a:extLst>
              <a:ext uri="{FF2B5EF4-FFF2-40B4-BE49-F238E27FC236}">
                <a16:creationId xmlns:a16="http://schemas.microsoft.com/office/drawing/2014/main" id="{B4AEC27E-A0CD-468A-BD1D-E0C51FC5BE45}"/>
              </a:ext>
            </a:extLst>
          </p:cNvPr>
          <p:cNvPicPr>
            <a:picLocks noChangeAspect="1"/>
          </p:cNvPicPr>
          <p:nvPr/>
        </p:nvPicPr>
        <p:blipFill rotWithShape="1">
          <a:blip r:embed="rId3"/>
          <a:srcRect l="21239" t="15659" r="28493" b="7132"/>
          <a:stretch/>
        </p:blipFill>
        <p:spPr>
          <a:xfrm>
            <a:off x="1578140" y="2712665"/>
            <a:ext cx="1696853" cy="2360428"/>
          </a:xfrm>
          <a:prstGeom prst="rect">
            <a:avLst/>
          </a:prstGeom>
          <a:effectLst>
            <a:outerShdw blurRad="127000" dist="127000" dir="2700000" algn="tl" rotWithShape="0">
              <a:prstClr val="black">
                <a:alpha val="40000"/>
              </a:prstClr>
            </a:outerShdw>
          </a:effectLst>
        </p:spPr>
      </p:pic>
      <p:pic>
        <p:nvPicPr>
          <p:cNvPr id="9" name="Grafik 8">
            <a:extLst>
              <a:ext uri="{FF2B5EF4-FFF2-40B4-BE49-F238E27FC236}">
                <a16:creationId xmlns:a16="http://schemas.microsoft.com/office/drawing/2014/main" id="{FB05F42B-A95B-797D-2042-3726D67AA4D5}"/>
              </a:ext>
            </a:extLst>
          </p:cNvPr>
          <p:cNvPicPr>
            <a:picLocks noChangeAspect="1"/>
          </p:cNvPicPr>
          <p:nvPr/>
        </p:nvPicPr>
        <p:blipFill>
          <a:blip r:embed="rId4"/>
          <a:stretch>
            <a:fillRect/>
          </a:stretch>
        </p:blipFill>
        <p:spPr>
          <a:xfrm>
            <a:off x="2739546" y="3549927"/>
            <a:ext cx="1696853" cy="2039618"/>
          </a:xfrm>
          <a:prstGeom prst="rect">
            <a:avLst/>
          </a:prstGeom>
          <a:effectLst>
            <a:outerShdw blurRad="127000" dist="127000" dir="2700000" algn="tl" rotWithShape="0">
              <a:prstClr val="black">
                <a:alpha val="40000"/>
              </a:prstClr>
            </a:outerShdw>
          </a:effectLst>
        </p:spPr>
      </p:pic>
      <p:pic>
        <p:nvPicPr>
          <p:cNvPr id="12" name="Grafik 11">
            <a:extLst>
              <a:ext uri="{FF2B5EF4-FFF2-40B4-BE49-F238E27FC236}">
                <a16:creationId xmlns:a16="http://schemas.microsoft.com/office/drawing/2014/main" id="{23B5FB64-ABCF-1CB8-0275-C8CC4CAF0D83}"/>
              </a:ext>
            </a:extLst>
          </p:cNvPr>
          <p:cNvPicPr>
            <a:picLocks noChangeAspect="1"/>
          </p:cNvPicPr>
          <p:nvPr/>
        </p:nvPicPr>
        <p:blipFill rotWithShape="1">
          <a:blip r:embed="rId5"/>
          <a:srcRect l="261" t="8682" r="9257" b="1689"/>
          <a:stretch/>
        </p:blipFill>
        <p:spPr>
          <a:xfrm>
            <a:off x="4209532" y="4053284"/>
            <a:ext cx="1744662" cy="2039618"/>
          </a:xfrm>
          <a:prstGeom prst="rect">
            <a:avLst/>
          </a:prstGeom>
          <a:effectLst>
            <a:outerShdw blurRad="127000" dist="127000" dir="2700000" algn="tl" rotWithShape="0">
              <a:prstClr val="black">
                <a:alpha val="40000"/>
              </a:prstClr>
            </a:outerShdw>
          </a:effectLst>
        </p:spPr>
      </p:pic>
      <p:pic>
        <p:nvPicPr>
          <p:cNvPr id="13" name="Grafik 12">
            <a:extLst>
              <a:ext uri="{FF2B5EF4-FFF2-40B4-BE49-F238E27FC236}">
                <a16:creationId xmlns:a16="http://schemas.microsoft.com/office/drawing/2014/main" id="{96896EF9-5E3E-CB91-646D-D170EDBEB8DB}"/>
              </a:ext>
            </a:extLst>
          </p:cNvPr>
          <p:cNvPicPr>
            <a:picLocks noChangeAspect="1"/>
          </p:cNvPicPr>
          <p:nvPr/>
        </p:nvPicPr>
        <p:blipFill rotWithShape="1">
          <a:blip r:embed="rId6"/>
          <a:srcRect l="9086" t="7944" r="9290" b="9451"/>
          <a:stretch/>
        </p:blipFill>
        <p:spPr>
          <a:xfrm>
            <a:off x="5679517" y="4359422"/>
            <a:ext cx="1744663" cy="1924493"/>
          </a:xfrm>
          <a:prstGeom prst="rect">
            <a:avLst/>
          </a:prstGeom>
          <a:effectLst>
            <a:outerShdw blurRad="127000" dist="127000" dir="2700000" algn="tl" rotWithShape="0">
              <a:prstClr val="black">
                <a:alpha val="40000"/>
              </a:prstClr>
            </a:outerShdw>
          </a:effectLst>
        </p:spPr>
      </p:pic>
      <p:pic>
        <p:nvPicPr>
          <p:cNvPr id="3" name="Grafik 2">
            <a:extLst>
              <a:ext uri="{FF2B5EF4-FFF2-40B4-BE49-F238E27FC236}">
                <a16:creationId xmlns:a16="http://schemas.microsoft.com/office/drawing/2014/main" id="{7CAAC400-60B1-80B6-863F-53386D27D3F7}"/>
              </a:ext>
            </a:extLst>
          </p:cNvPr>
          <p:cNvPicPr>
            <a:picLocks noChangeAspect="1"/>
          </p:cNvPicPr>
          <p:nvPr/>
        </p:nvPicPr>
        <p:blipFill>
          <a:blip r:embed="rId7"/>
          <a:stretch>
            <a:fillRect/>
          </a:stretch>
        </p:blipFill>
        <p:spPr>
          <a:xfrm>
            <a:off x="7257256" y="4594780"/>
            <a:ext cx="2066723" cy="2011854"/>
          </a:xfrm>
          <a:prstGeom prst="rect">
            <a:avLst/>
          </a:prstGeom>
        </p:spPr>
      </p:pic>
      <p:pic>
        <p:nvPicPr>
          <p:cNvPr id="4" name="Grafik 3">
            <a:extLst>
              <a:ext uri="{FF2B5EF4-FFF2-40B4-BE49-F238E27FC236}">
                <a16:creationId xmlns:a16="http://schemas.microsoft.com/office/drawing/2014/main" id="{9FD99BC6-F771-016E-A835-3E6DC225E508}"/>
              </a:ext>
            </a:extLst>
          </p:cNvPr>
          <p:cNvPicPr>
            <a:picLocks noChangeAspect="1"/>
          </p:cNvPicPr>
          <p:nvPr/>
        </p:nvPicPr>
        <p:blipFill rotWithShape="1">
          <a:blip r:embed="rId8"/>
          <a:srcRect l="91246" t="7258" r="2494" b="88332"/>
          <a:stretch/>
        </p:blipFill>
        <p:spPr>
          <a:xfrm>
            <a:off x="2331357" y="1752236"/>
            <a:ext cx="136477" cy="209601"/>
          </a:xfrm>
          <a:prstGeom prst="rect">
            <a:avLst/>
          </a:prstGeom>
        </p:spPr>
      </p:pic>
    </p:spTree>
    <p:extLst>
      <p:ext uri="{BB962C8B-B14F-4D97-AF65-F5344CB8AC3E}">
        <p14:creationId xmlns:p14="http://schemas.microsoft.com/office/powerpoint/2010/main" val="3505428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E015C2CE-3198-86F4-D61B-3E8DED363EE5}"/>
              </a:ext>
            </a:extLst>
          </p:cNvPr>
          <p:cNvPicPr preferRelativeResize="0">
            <a:picLocks/>
          </p:cNvPicPr>
          <p:nvPr/>
        </p:nvPicPr>
        <p:blipFill rotWithShape="1">
          <a:blip r:embed="rId2" cstate="screen">
            <a:extLst>
              <a:ext uri="{28A0092B-C50C-407E-A947-70E740481C1C}">
                <a14:useLocalDpi xmlns:a14="http://schemas.microsoft.com/office/drawing/2010/main"/>
              </a:ext>
            </a:extLst>
          </a:blip>
          <a:srcRect/>
          <a:stretch/>
        </p:blipFill>
        <p:spPr>
          <a:xfrm>
            <a:off x="341826" y="1376363"/>
            <a:ext cx="2198174" cy="4500562"/>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Besonderheiten</a:t>
            </a:r>
            <a:endParaRPr lang="en-DE" dirty="0"/>
          </a:p>
        </p:txBody>
      </p:sp>
      <p:sp>
        <p:nvSpPr>
          <p:cNvPr id="25" name="Inhaltsplatzhalter 2">
            <a:extLst>
              <a:ext uri="{FF2B5EF4-FFF2-40B4-BE49-F238E27FC236}">
                <a16:creationId xmlns:a16="http://schemas.microsoft.com/office/drawing/2014/main" id="{0BF9F35E-91FD-B8CF-F947-912BB01E29B9}"/>
              </a:ext>
            </a:extLst>
          </p:cNvPr>
          <p:cNvSpPr>
            <a:spLocks noGrp="1"/>
          </p:cNvSpPr>
          <p:nvPr>
            <p:ph idx="4294967295"/>
          </p:nvPr>
        </p:nvSpPr>
        <p:spPr>
          <a:xfrm>
            <a:off x="4953000" y="1243906"/>
            <a:ext cx="4608513" cy="742705"/>
          </a:xfrm>
          <a:prstGeom prst="rect">
            <a:avLst/>
          </a:prstGeom>
        </p:spPr>
        <p:txBody>
          <a:bodyPr>
            <a:normAutofit/>
          </a:bodyPr>
          <a:lstStyle/>
          <a:p>
            <a:pPr marL="0" indent="0">
              <a:lnSpc>
                <a:spcPct val="150000"/>
              </a:lnSpc>
              <a:buNone/>
            </a:pPr>
            <a:r>
              <a:rPr lang="de-DE" b="1" dirty="0"/>
              <a:t>Web-API</a:t>
            </a:r>
            <a:endParaRPr lang="en-DE" b="1" dirty="0"/>
          </a:p>
        </p:txBody>
      </p:sp>
      <p:sp>
        <p:nvSpPr>
          <p:cNvPr id="5" name="Textfeld 4">
            <a:extLst>
              <a:ext uri="{FF2B5EF4-FFF2-40B4-BE49-F238E27FC236}">
                <a16:creationId xmlns:a16="http://schemas.microsoft.com/office/drawing/2014/main" id="{B0C9DD0B-1614-BC2D-6758-B7BF03396990}"/>
              </a:ext>
            </a:extLst>
          </p:cNvPr>
          <p:cNvSpPr txBox="1"/>
          <p:nvPr/>
        </p:nvSpPr>
        <p:spPr>
          <a:xfrm>
            <a:off x="4962427" y="2070004"/>
            <a:ext cx="4943573" cy="1200329"/>
          </a:xfrm>
          <a:prstGeom prst="rect">
            <a:avLst/>
          </a:prstGeom>
          <a:noFill/>
        </p:spPr>
        <p:txBody>
          <a:bodyPr wrap="square" rtlCol="0">
            <a:spAutoFit/>
          </a:bodyPr>
          <a:lstStyle/>
          <a:p>
            <a:pPr marL="285744" indent="-285744">
              <a:buFont typeface="Arial" panose="020B0604020202020204" pitchFamily="34" charset="0"/>
              <a:buChar char="•"/>
            </a:pPr>
            <a:r>
              <a:rPr lang="en-US" dirty="0" err="1"/>
              <a:t>Direktzugriff</a:t>
            </a:r>
            <a:r>
              <a:rPr lang="en-US" dirty="0"/>
              <a:t> auf die Tools der </a:t>
            </a:r>
            <a:r>
              <a:rPr lang="en-US" dirty="0" err="1"/>
              <a:t>Webversion</a:t>
            </a:r>
            <a:endParaRPr lang="en-US" dirty="0"/>
          </a:p>
          <a:p>
            <a:pPr marL="285744" indent="-285744">
              <a:buFont typeface="Arial" panose="020B0604020202020204" pitchFamily="34" charset="0"/>
              <a:buChar char="•"/>
            </a:pPr>
            <a:r>
              <a:rPr lang="en-US" dirty="0" err="1">
                <a:hlinkClick r:id="rId3"/>
              </a:rPr>
              <a:t>Capoaira</a:t>
            </a:r>
            <a:r>
              <a:rPr lang="en-US" dirty="0">
                <a:hlinkClick r:id="rId3"/>
              </a:rPr>
              <a:t> </a:t>
            </a:r>
            <a:r>
              <a:rPr lang="en-US" dirty="0" err="1">
                <a:hlinkClick r:id="rId3"/>
              </a:rPr>
              <a:t>GCWizard</a:t>
            </a:r>
            <a:r>
              <a:rPr lang="en-US" dirty="0">
                <a:hlinkClick r:id="rId3"/>
              </a:rPr>
              <a:t> Browser Extension</a:t>
            </a:r>
            <a:endParaRPr lang="en-US" dirty="0"/>
          </a:p>
          <a:p>
            <a:pPr marL="742944" lvl="1" indent="-285744">
              <a:buFont typeface="Arial" panose="020B0604020202020204" pitchFamily="34" charset="0"/>
              <a:buChar char="•"/>
            </a:pPr>
            <a:r>
              <a:rPr lang="de-DE" dirty="0"/>
              <a:t>Chrome, Firefox, Edge</a:t>
            </a:r>
          </a:p>
          <a:p>
            <a:pPr marL="285744" indent="-285744">
              <a:buFont typeface="Arial" panose="020B0604020202020204" pitchFamily="34" charset="0"/>
              <a:buChar char="•"/>
            </a:pPr>
            <a:endParaRPr lang="de-DE" dirty="0"/>
          </a:p>
        </p:txBody>
      </p:sp>
      <p:pic>
        <p:nvPicPr>
          <p:cNvPr id="4" name="Grafik 3">
            <a:extLst>
              <a:ext uri="{FF2B5EF4-FFF2-40B4-BE49-F238E27FC236}">
                <a16:creationId xmlns:a16="http://schemas.microsoft.com/office/drawing/2014/main" id="{F357EAFC-307F-7D4B-5C17-270A26E626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4395" y="5921501"/>
            <a:ext cx="566013" cy="669272"/>
          </a:xfrm>
          <a:prstGeom prst="rect">
            <a:avLst/>
          </a:prstGeom>
        </p:spPr>
      </p:pic>
      <p:sp>
        <p:nvSpPr>
          <p:cNvPr id="6" name="Textfeld 5">
            <a:extLst>
              <a:ext uri="{FF2B5EF4-FFF2-40B4-BE49-F238E27FC236}">
                <a16:creationId xmlns:a16="http://schemas.microsoft.com/office/drawing/2014/main" id="{7755DE83-C707-EC16-3D83-C531EB8EB62D}"/>
              </a:ext>
            </a:extLst>
          </p:cNvPr>
          <p:cNvSpPr txBox="1"/>
          <p:nvPr/>
        </p:nvSpPr>
        <p:spPr>
          <a:xfrm>
            <a:off x="5638357" y="5913439"/>
            <a:ext cx="4267643" cy="369332"/>
          </a:xfrm>
          <a:prstGeom prst="rect">
            <a:avLst/>
          </a:prstGeom>
          <a:noFill/>
        </p:spPr>
        <p:txBody>
          <a:bodyPr wrap="square" rtlCol="0">
            <a:spAutoFit/>
          </a:bodyPr>
          <a:lstStyle/>
          <a:p>
            <a:pPr marL="285750" indent="-285750">
              <a:buFont typeface="Arial" panose="020B0604020202020204" pitchFamily="34" charset="0"/>
              <a:buChar char="•"/>
            </a:pPr>
            <a:r>
              <a:rPr lang="de-DE" dirty="0"/>
              <a:t>Experimentell</a:t>
            </a:r>
          </a:p>
        </p:txBody>
      </p:sp>
      <p:pic>
        <p:nvPicPr>
          <p:cNvPr id="11" name="Grafik 10">
            <a:extLst>
              <a:ext uri="{FF2B5EF4-FFF2-40B4-BE49-F238E27FC236}">
                <a16:creationId xmlns:a16="http://schemas.microsoft.com/office/drawing/2014/main" id="{7228F77D-83C3-5FC1-CBB7-FFC437453574}"/>
              </a:ext>
            </a:extLst>
          </p:cNvPr>
          <p:cNvPicPr>
            <a:picLocks noChangeAspect="1"/>
          </p:cNvPicPr>
          <p:nvPr/>
        </p:nvPicPr>
        <p:blipFill rotWithShape="1">
          <a:blip r:embed="rId5"/>
          <a:srcRect l="91246" t="7258" r="2494" b="88332"/>
          <a:stretch/>
        </p:blipFill>
        <p:spPr>
          <a:xfrm>
            <a:off x="2331357" y="1752236"/>
            <a:ext cx="136477" cy="209601"/>
          </a:xfrm>
          <a:prstGeom prst="rect">
            <a:avLst/>
          </a:prstGeom>
        </p:spPr>
      </p:pic>
      <p:pic>
        <p:nvPicPr>
          <p:cNvPr id="14" name="Grafik 13">
            <a:extLst>
              <a:ext uri="{FF2B5EF4-FFF2-40B4-BE49-F238E27FC236}">
                <a16:creationId xmlns:a16="http://schemas.microsoft.com/office/drawing/2014/main" id="{3733785A-F420-CDA2-342B-AECDF650B377}"/>
              </a:ext>
            </a:extLst>
          </p:cNvPr>
          <p:cNvPicPr>
            <a:picLocks noChangeAspect="1"/>
          </p:cNvPicPr>
          <p:nvPr/>
        </p:nvPicPr>
        <p:blipFill rotWithShape="1">
          <a:blip r:embed="rId6"/>
          <a:srcRect l="39744" t="11489" r="1812" b="74894"/>
          <a:stretch/>
        </p:blipFill>
        <p:spPr>
          <a:xfrm>
            <a:off x="2399595" y="1961837"/>
            <a:ext cx="1838528" cy="933856"/>
          </a:xfrm>
          <a:prstGeom prst="rect">
            <a:avLst/>
          </a:prstGeom>
          <a:ln>
            <a:noFill/>
          </a:ln>
          <a:effectLst>
            <a:outerShdw blurRad="127000" dist="127000" dir="2700000" algn="tl" rotWithShape="0">
              <a:schemeClr val="accent2">
                <a:alpha val="40000"/>
              </a:schemeClr>
            </a:outerShdw>
          </a:effectLst>
        </p:spPr>
      </p:pic>
      <p:pic>
        <p:nvPicPr>
          <p:cNvPr id="8" name="Grafik 7">
            <a:extLst>
              <a:ext uri="{FF2B5EF4-FFF2-40B4-BE49-F238E27FC236}">
                <a16:creationId xmlns:a16="http://schemas.microsoft.com/office/drawing/2014/main" id="{284BEDB2-005D-6C2A-EDFB-2A1231143458}"/>
              </a:ext>
            </a:extLst>
          </p:cNvPr>
          <p:cNvPicPr>
            <a:picLocks noChangeAspect="1"/>
          </p:cNvPicPr>
          <p:nvPr/>
        </p:nvPicPr>
        <p:blipFill rotWithShape="1">
          <a:blip r:embed="rId6"/>
          <a:srcRect l="42845" t="13721" r="13542" b="82878"/>
          <a:stretch/>
        </p:blipFill>
        <p:spPr>
          <a:xfrm>
            <a:off x="2495827" y="2045787"/>
            <a:ext cx="1662069" cy="282592"/>
          </a:xfrm>
          <a:prstGeom prst="rect">
            <a:avLst/>
          </a:prstGeom>
          <a:ln>
            <a:noFill/>
          </a:ln>
          <a:effectLst>
            <a:outerShdw blurRad="127000" dist="127000" dir="2700000" algn="tl" rotWithShape="0">
              <a:schemeClr val="accent2">
                <a:lumMod val="75000"/>
                <a:alpha val="40000"/>
              </a:schemeClr>
            </a:outerShdw>
          </a:effectLst>
        </p:spPr>
      </p:pic>
    </p:spTree>
    <p:extLst>
      <p:ext uri="{BB962C8B-B14F-4D97-AF65-F5344CB8AC3E}">
        <p14:creationId xmlns:p14="http://schemas.microsoft.com/office/powerpoint/2010/main" val="1996055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Ein kleiner Blick </a:t>
            </a:r>
            <a:r>
              <a:rPr lang="de-DE" dirty="0" err="1"/>
              <a:t>in‘s</a:t>
            </a:r>
            <a:r>
              <a:rPr lang="de-DE" dirty="0"/>
              <a:t> Gelände</a:t>
            </a:r>
            <a:endParaRPr lang="en-DE" dirty="0"/>
          </a:p>
        </p:txBody>
      </p:sp>
      <p:sp>
        <p:nvSpPr>
          <p:cNvPr id="25" name="Inhaltsplatzhalter 2">
            <a:extLst>
              <a:ext uri="{FF2B5EF4-FFF2-40B4-BE49-F238E27FC236}">
                <a16:creationId xmlns:a16="http://schemas.microsoft.com/office/drawing/2014/main" id="{0BF9F35E-91FD-B8CF-F947-912BB01E29B9}"/>
              </a:ext>
            </a:extLst>
          </p:cNvPr>
          <p:cNvSpPr>
            <a:spLocks noGrp="1"/>
          </p:cNvSpPr>
          <p:nvPr>
            <p:ph idx="4294967295"/>
          </p:nvPr>
        </p:nvSpPr>
        <p:spPr>
          <a:xfrm>
            <a:off x="4358191" y="1243906"/>
            <a:ext cx="5257800" cy="5498209"/>
          </a:xfrm>
          <a:prstGeom prst="rect">
            <a:avLst/>
          </a:prstGeom>
        </p:spPr>
        <p:txBody>
          <a:bodyPr>
            <a:normAutofit/>
          </a:bodyPr>
          <a:lstStyle/>
          <a:p>
            <a:pPr marL="541338" indent="-541338">
              <a:lnSpc>
                <a:spcPct val="100000"/>
              </a:lnSpc>
              <a:spcBef>
                <a:spcPts val="600"/>
              </a:spcBef>
              <a:buBlip>
                <a:blip r:embed="rId3"/>
              </a:buBlip>
            </a:pPr>
            <a:r>
              <a:rPr lang="de-DE" dirty="0"/>
              <a:t>Allgemeine Codelöser</a:t>
            </a:r>
          </a:p>
          <a:p>
            <a:pPr marL="541338" indent="-541338">
              <a:lnSpc>
                <a:spcPct val="100000"/>
              </a:lnSpc>
              <a:spcBef>
                <a:spcPts val="600"/>
              </a:spcBef>
              <a:buBlip>
                <a:blip r:embed="rId3"/>
              </a:buBlip>
            </a:pPr>
            <a:r>
              <a:rPr lang="de-DE" dirty="0"/>
              <a:t>Bilder und Dateien</a:t>
            </a:r>
          </a:p>
          <a:p>
            <a:pPr marL="541338" indent="-541338">
              <a:lnSpc>
                <a:spcPct val="100000"/>
              </a:lnSpc>
              <a:spcBef>
                <a:spcPts val="600"/>
              </a:spcBef>
              <a:buBlip>
                <a:blip r:embed="rId3"/>
              </a:buBlip>
            </a:pPr>
            <a:r>
              <a:rPr lang="de-DE" dirty="0"/>
              <a:t>Formelrechner</a:t>
            </a:r>
          </a:p>
          <a:p>
            <a:pPr marL="541338" indent="-541338">
              <a:lnSpc>
                <a:spcPct val="100000"/>
              </a:lnSpc>
              <a:spcBef>
                <a:spcPts val="600"/>
              </a:spcBef>
              <a:buBlip>
                <a:blip r:embed="rId3"/>
              </a:buBlip>
            </a:pPr>
            <a:r>
              <a:rPr lang="de-DE" dirty="0"/>
              <a:t>Koordinatenberechnungen</a:t>
            </a:r>
          </a:p>
          <a:p>
            <a:pPr marL="541338" indent="-541338">
              <a:lnSpc>
                <a:spcPct val="100000"/>
              </a:lnSpc>
              <a:spcBef>
                <a:spcPts val="600"/>
              </a:spcBef>
              <a:buBlip>
                <a:blip r:embed="rId3"/>
              </a:buBlip>
            </a:pPr>
            <a:r>
              <a:rPr lang="de-DE" dirty="0"/>
              <a:t>Spiele</a:t>
            </a:r>
          </a:p>
          <a:p>
            <a:pPr marL="541338" indent="-541338">
              <a:lnSpc>
                <a:spcPct val="100000"/>
              </a:lnSpc>
              <a:spcBef>
                <a:spcPts val="600"/>
              </a:spcBef>
              <a:buBlip>
                <a:blip r:embed="rId3"/>
              </a:buBlip>
            </a:pPr>
            <a:r>
              <a:rPr lang="de-DE" dirty="0"/>
              <a:t>Symboltabellen</a:t>
            </a:r>
          </a:p>
          <a:p>
            <a:pPr marL="541338" indent="-541338">
              <a:lnSpc>
                <a:spcPct val="100000"/>
              </a:lnSpc>
              <a:spcBef>
                <a:spcPts val="600"/>
              </a:spcBef>
              <a:buBlip>
                <a:blip r:embed="rId3"/>
              </a:buBlip>
            </a:pPr>
            <a:r>
              <a:rPr lang="de-DE" dirty="0"/>
              <a:t>Verschiedene Werkzeuge</a:t>
            </a:r>
          </a:p>
          <a:p>
            <a:pPr marL="541338" indent="-541338">
              <a:lnSpc>
                <a:spcPct val="100000"/>
              </a:lnSpc>
              <a:spcBef>
                <a:spcPts val="600"/>
              </a:spcBef>
              <a:buBlip>
                <a:blip r:embed="rId3"/>
              </a:buBlip>
            </a:pPr>
            <a:r>
              <a:rPr lang="de-DE" dirty="0"/>
              <a:t>Verschlüsselungen und Codes</a:t>
            </a:r>
          </a:p>
          <a:p>
            <a:pPr marL="541338" indent="-541338">
              <a:lnSpc>
                <a:spcPct val="100000"/>
              </a:lnSpc>
              <a:spcBef>
                <a:spcPts val="600"/>
              </a:spcBef>
              <a:buBlip>
                <a:blip r:embed="rId3"/>
              </a:buBlip>
            </a:pPr>
            <a:r>
              <a:rPr lang="de-DE" dirty="0"/>
              <a:t>Wissenschaft und Technik</a:t>
            </a:r>
          </a:p>
          <a:p>
            <a:pPr>
              <a:lnSpc>
                <a:spcPct val="100000"/>
              </a:lnSpc>
              <a:spcBef>
                <a:spcPts val="600"/>
              </a:spcBef>
            </a:pPr>
            <a:endParaRPr lang="en-DE" dirty="0"/>
          </a:p>
        </p:txBody>
      </p:sp>
      <p:pic>
        <p:nvPicPr>
          <p:cNvPr id="8" name="Grafik 7">
            <a:extLst>
              <a:ext uri="{FF2B5EF4-FFF2-40B4-BE49-F238E27FC236}">
                <a16:creationId xmlns:a16="http://schemas.microsoft.com/office/drawing/2014/main" id="{227EA3ED-77F3-92D2-6191-F7B2D696C5C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0363" y="1376363"/>
            <a:ext cx="2179637" cy="4500562"/>
          </a:xfrm>
          <a:prstGeom prst="rect">
            <a:avLst/>
          </a:prstGeom>
        </p:spPr>
      </p:pic>
      <p:pic>
        <p:nvPicPr>
          <p:cNvPr id="4" name="Grafik 3">
            <a:extLst>
              <a:ext uri="{FF2B5EF4-FFF2-40B4-BE49-F238E27FC236}">
                <a16:creationId xmlns:a16="http://schemas.microsoft.com/office/drawing/2014/main" id="{A66C29C9-3728-87C5-4FE8-A74FC6DE302A}"/>
              </a:ext>
            </a:extLst>
          </p:cNvPr>
          <p:cNvPicPr>
            <a:picLocks noChangeAspect="1"/>
          </p:cNvPicPr>
          <p:nvPr/>
        </p:nvPicPr>
        <p:blipFill>
          <a:blip r:embed="rId5"/>
          <a:stretch>
            <a:fillRect/>
          </a:stretch>
        </p:blipFill>
        <p:spPr>
          <a:xfrm>
            <a:off x="1662050" y="3620690"/>
            <a:ext cx="4785775" cy="3121423"/>
          </a:xfrm>
          <a:prstGeom prst="rect">
            <a:avLst/>
          </a:prstGeom>
        </p:spPr>
      </p:pic>
      <p:sp>
        <p:nvSpPr>
          <p:cNvPr id="5" name="Textfeld 4">
            <a:extLst>
              <a:ext uri="{FF2B5EF4-FFF2-40B4-BE49-F238E27FC236}">
                <a16:creationId xmlns:a16="http://schemas.microsoft.com/office/drawing/2014/main" id="{B105A82D-9799-7222-F54D-39DBAC75C230}"/>
              </a:ext>
            </a:extLst>
          </p:cNvPr>
          <p:cNvSpPr txBox="1"/>
          <p:nvPr/>
        </p:nvSpPr>
        <p:spPr>
          <a:xfrm>
            <a:off x="3147934" y="4974355"/>
            <a:ext cx="965515" cy="1200329"/>
          </a:xfrm>
          <a:prstGeom prst="rect">
            <a:avLst/>
          </a:prstGeom>
          <a:noFill/>
          <a:effectLst>
            <a:outerShdw blurRad="127000" dist="127000" dir="2700000" algn="tl" rotWithShape="0">
              <a:schemeClr val="tx1">
                <a:alpha val="40000"/>
              </a:schemeClr>
            </a:outerShdw>
          </a:effectLst>
        </p:spPr>
        <p:txBody>
          <a:bodyPr wrap="square">
            <a:spAutoFit/>
          </a:bodyPr>
          <a:lstStyle/>
          <a:p>
            <a:pPr algn="ctr"/>
            <a:r>
              <a:rPr lang="de-DE" sz="2400" b="1" dirty="0"/>
              <a:t>jetzt</a:t>
            </a:r>
          </a:p>
          <a:p>
            <a:pPr algn="ctr"/>
            <a:r>
              <a:rPr lang="de-DE" sz="2400" b="1" dirty="0"/>
              <a:t>geht‘s</a:t>
            </a:r>
          </a:p>
          <a:p>
            <a:pPr algn="ctr"/>
            <a:r>
              <a:rPr lang="de-DE" sz="2400" b="1" dirty="0"/>
              <a:t>los</a:t>
            </a:r>
            <a:endParaRPr lang="en-DE" sz="2400" b="1" dirty="0"/>
          </a:p>
        </p:txBody>
      </p:sp>
    </p:spTree>
    <p:extLst>
      <p:ext uri="{BB962C8B-B14F-4D97-AF65-F5344CB8AC3E}">
        <p14:creationId xmlns:p14="http://schemas.microsoft.com/office/powerpoint/2010/main" val="3473230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Allgemeine Codelöser</a:t>
            </a:r>
            <a:endParaRPr lang="en-DE" dirty="0"/>
          </a:p>
        </p:txBody>
      </p:sp>
      <p:sp>
        <p:nvSpPr>
          <p:cNvPr id="25" name="Inhaltsplatzhalter 2">
            <a:extLst>
              <a:ext uri="{FF2B5EF4-FFF2-40B4-BE49-F238E27FC236}">
                <a16:creationId xmlns:a16="http://schemas.microsoft.com/office/drawing/2014/main" id="{0BF9F35E-91FD-B8CF-F947-912BB01E29B9}"/>
              </a:ext>
            </a:extLst>
          </p:cNvPr>
          <p:cNvSpPr>
            <a:spLocks noGrp="1"/>
          </p:cNvSpPr>
          <p:nvPr>
            <p:ph idx="4294967295"/>
          </p:nvPr>
        </p:nvSpPr>
        <p:spPr>
          <a:xfrm>
            <a:off x="4349315" y="1243905"/>
            <a:ext cx="5257800" cy="4351339"/>
          </a:xfrm>
          <a:prstGeom prst="rect">
            <a:avLst/>
          </a:prstGeom>
        </p:spPr>
        <p:txBody>
          <a:bodyPr>
            <a:normAutofit/>
          </a:bodyPr>
          <a:lstStyle/>
          <a:p>
            <a:pPr marL="541338" indent="-541338">
              <a:lnSpc>
                <a:spcPct val="100000"/>
              </a:lnSpc>
              <a:buBlip>
                <a:blip r:embed="rId2"/>
              </a:buBlip>
            </a:pPr>
            <a:r>
              <a:rPr lang="de-DE" dirty="0"/>
              <a:t>Codelöser für Textersetzungen</a:t>
            </a:r>
          </a:p>
          <a:p>
            <a:pPr marL="541338" indent="-541338">
              <a:lnSpc>
                <a:spcPct val="100000"/>
              </a:lnSpc>
              <a:buBlip>
                <a:blip r:embed="rId2"/>
              </a:buBlip>
            </a:pPr>
            <a:r>
              <a:rPr lang="de-DE" dirty="0"/>
              <a:t>Hash-Suche</a:t>
            </a:r>
          </a:p>
          <a:p>
            <a:pPr marL="541338" indent="-541338">
              <a:lnSpc>
                <a:spcPct val="100000"/>
              </a:lnSpc>
              <a:buBlip>
                <a:blip r:embed="rId2"/>
              </a:buBlip>
            </a:pPr>
            <a:r>
              <a:rPr lang="de-DE" dirty="0"/>
              <a:t>Multi-</a:t>
            </a:r>
            <a:r>
              <a:rPr lang="de-DE" dirty="0" err="1"/>
              <a:t>Dekodierer</a:t>
            </a:r>
            <a:endParaRPr lang="de-DE" dirty="0"/>
          </a:p>
          <a:p>
            <a:pPr marL="541338" indent="-541338">
              <a:lnSpc>
                <a:spcPct val="100000"/>
              </a:lnSpc>
              <a:buBlip>
                <a:blip r:embed="rId2"/>
              </a:buBlip>
            </a:pPr>
            <a:r>
              <a:rPr lang="de-DE" dirty="0" err="1"/>
              <a:t>Vigenere</a:t>
            </a:r>
            <a:r>
              <a:rPr lang="de-DE" dirty="0"/>
              <a:t> Codeknacker</a:t>
            </a:r>
          </a:p>
          <a:p>
            <a:pPr marL="541338" indent="-541338">
              <a:lnSpc>
                <a:spcPct val="100000"/>
              </a:lnSpc>
              <a:buBlip>
                <a:blip r:embed="rId2"/>
              </a:buBlip>
            </a:pPr>
            <a:r>
              <a:rPr lang="de-DE" dirty="0" err="1"/>
              <a:t>Wherigo-Analysierer</a:t>
            </a:r>
            <a:endParaRPr lang="de-DE" dirty="0"/>
          </a:p>
          <a:p>
            <a:pPr>
              <a:lnSpc>
                <a:spcPct val="100000"/>
              </a:lnSpc>
            </a:pPr>
            <a:endParaRPr lang="en-DE" dirty="0"/>
          </a:p>
        </p:txBody>
      </p:sp>
      <p:pic>
        <p:nvPicPr>
          <p:cNvPr id="4" name="Grafik 3">
            <a:extLst>
              <a:ext uri="{FF2B5EF4-FFF2-40B4-BE49-F238E27FC236}">
                <a16:creationId xmlns:a16="http://schemas.microsoft.com/office/drawing/2014/main" id="{C055A987-5C53-17CA-7A62-B9D85DAB3B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363" y="1376364"/>
            <a:ext cx="2179637" cy="4500562"/>
          </a:xfrm>
          <a:prstGeom prst="rect">
            <a:avLst/>
          </a:prstGeom>
        </p:spPr>
      </p:pic>
      <p:pic>
        <p:nvPicPr>
          <p:cNvPr id="3" name="Grafik 2">
            <a:extLst>
              <a:ext uri="{FF2B5EF4-FFF2-40B4-BE49-F238E27FC236}">
                <a16:creationId xmlns:a16="http://schemas.microsoft.com/office/drawing/2014/main" id="{F017B439-B44F-632E-D5F9-E01DC54DDC63}"/>
              </a:ext>
            </a:extLst>
          </p:cNvPr>
          <p:cNvPicPr>
            <a:picLocks noChangeAspect="1"/>
          </p:cNvPicPr>
          <p:nvPr/>
        </p:nvPicPr>
        <p:blipFill rotWithShape="1">
          <a:blip r:embed="rId4"/>
          <a:srcRect l="91246" t="7258" r="2494" b="88332"/>
          <a:stretch/>
        </p:blipFill>
        <p:spPr>
          <a:xfrm>
            <a:off x="2334275" y="1757555"/>
            <a:ext cx="136477" cy="209601"/>
          </a:xfrm>
          <a:prstGeom prst="rect">
            <a:avLst/>
          </a:prstGeom>
        </p:spPr>
      </p:pic>
    </p:spTree>
    <p:extLst>
      <p:ext uri="{BB962C8B-B14F-4D97-AF65-F5344CB8AC3E}">
        <p14:creationId xmlns:p14="http://schemas.microsoft.com/office/powerpoint/2010/main" val="3969478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Allgemeine Codelöser</a:t>
            </a:r>
            <a:endParaRPr lang="en-DE" dirty="0"/>
          </a:p>
        </p:txBody>
      </p:sp>
      <p:sp>
        <p:nvSpPr>
          <p:cNvPr id="8" name="Inhaltsplatzhalter 2">
            <a:extLst>
              <a:ext uri="{FF2B5EF4-FFF2-40B4-BE49-F238E27FC236}">
                <a16:creationId xmlns:a16="http://schemas.microsoft.com/office/drawing/2014/main" id="{646CC390-4AFC-7A1C-F19F-03BBF161FFB6}"/>
              </a:ext>
            </a:extLst>
          </p:cNvPr>
          <p:cNvSpPr>
            <a:spLocks noGrp="1"/>
          </p:cNvSpPr>
          <p:nvPr>
            <p:ph idx="4294967295"/>
          </p:nvPr>
        </p:nvSpPr>
        <p:spPr>
          <a:xfrm>
            <a:off x="4953001" y="1243906"/>
            <a:ext cx="4997488" cy="816671"/>
          </a:xfrm>
          <a:prstGeom prst="rect">
            <a:avLst/>
          </a:prstGeom>
        </p:spPr>
        <p:txBody>
          <a:bodyPr>
            <a:normAutofit/>
          </a:bodyPr>
          <a:lstStyle/>
          <a:p>
            <a:pPr marL="0" indent="0">
              <a:lnSpc>
                <a:spcPct val="150000"/>
              </a:lnSpc>
              <a:buNone/>
            </a:pPr>
            <a:r>
              <a:rPr lang="de-DE" b="1" dirty="0"/>
              <a:t>Codelöser für Textersetzungen</a:t>
            </a:r>
          </a:p>
        </p:txBody>
      </p:sp>
      <p:pic>
        <p:nvPicPr>
          <p:cNvPr id="4" name="Grafik 3">
            <a:extLst>
              <a:ext uri="{FF2B5EF4-FFF2-40B4-BE49-F238E27FC236}">
                <a16:creationId xmlns:a16="http://schemas.microsoft.com/office/drawing/2014/main" id="{7BC956CF-AD4C-7668-E5C6-E9A0F0A8B6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64395" y="5921501"/>
            <a:ext cx="566013" cy="669272"/>
          </a:xfrm>
          <a:prstGeom prst="rect">
            <a:avLst/>
          </a:prstGeom>
        </p:spPr>
      </p:pic>
      <p:sp>
        <p:nvSpPr>
          <p:cNvPr id="5" name="Textfeld 4">
            <a:extLst>
              <a:ext uri="{FF2B5EF4-FFF2-40B4-BE49-F238E27FC236}">
                <a16:creationId xmlns:a16="http://schemas.microsoft.com/office/drawing/2014/main" id="{0E0871F7-CEE6-808C-CBD8-3217AD1E8595}"/>
              </a:ext>
            </a:extLst>
          </p:cNvPr>
          <p:cNvSpPr txBox="1"/>
          <p:nvPr/>
        </p:nvSpPr>
        <p:spPr>
          <a:xfrm>
            <a:off x="5638357" y="5913439"/>
            <a:ext cx="2889702" cy="646331"/>
          </a:xfrm>
          <a:prstGeom prst="rect">
            <a:avLst/>
          </a:prstGeom>
          <a:noFill/>
        </p:spPr>
        <p:txBody>
          <a:bodyPr wrap="none" rtlCol="0">
            <a:spAutoFit/>
          </a:bodyPr>
          <a:lstStyle/>
          <a:p>
            <a:pPr marL="285750" indent="-285750">
              <a:buFont typeface="Arial" panose="020B0604020202020204" pitchFamily="34" charset="0"/>
              <a:buChar char="•"/>
            </a:pPr>
            <a:r>
              <a:rPr lang="de-DE" dirty="0"/>
              <a:t>Sprachabhängig</a:t>
            </a:r>
          </a:p>
          <a:p>
            <a:pPr marL="285750" indent="-285750">
              <a:buFont typeface="Arial" panose="020B0604020202020204" pitchFamily="34" charset="0"/>
              <a:buChar char="•"/>
            </a:pPr>
            <a:r>
              <a:rPr lang="de-DE" dirty="0"/>
              <a:t>Je mehr Text desto besser</a:t>
            </a:r>
            <a:endParaRPr lang="en-DE" dirty="0"/>
          </a:p>
        </p:txBody>
      </p:sp>
      <p:pic>
        <p:nvPicPr>
          <p:cNvPr id="6" name="Grafik 5">
            <a:extLst>
              <a:ext uri="{FF2B5EF4-FFF2-40B4-BE49-F238E27FC236}">
                <a16:creationId xmlns:a16="http://schemas.microsoft.com/office/drawing/2014/main" id="{0C157992-A25B-8D38-5548-0602695925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4488" y="1387567"/>
            <a:ext cx="2195512" cy="4489358"/>
          </a:xfrm>
          <a:prstGeom prst="rect">
            <a:avLst/>
          </a:prstGeom>
        </p:spPr>
      </p:pic>
      <p:sp>
        <p:nvSpPr>
          <p:cNvPr id="3" name="Textfeld 2">
            <a:extLst>
              <a:ext uri="{FF2B5EF4-FFF2-40B4-BE49-F238E27FC236}">
                <a16:creationId xmlns:a16="http://schemas.microsoft.com/office/drawing/2014/main" id="{413D65CF-468B-FB89-DA3D-B4830FCB2D37}"/>
              </a:ext>
            </a:extLst>
          </p:cNvPr>
          <p:cNvSpPr txBox="1"/>
          <p:nvPr/>
        </p:nvSpPr>
        <p:spPr>
          <a:xfrm>
            <a:off x="4962427" y="2070003"/>
            <a:ext cx="4874300" cy="1477328"/>
          </a:xfrm>
          <a:prstGeom prst="rect">
            <a:avLst/>
          </a:prstGeom>
          <a:noFill/>
        </p:spPr>
        <p:txBody>
          <a:bodyPr wrap="square" rtlCol="0">
            <a:spAutoFit/>
          </a:bodyPr>
          <a:lstStyle/>
          <a:p>
            <a:pPr marL="285744" indent="-285744">
              <a:buFont typeface="Arial" panose="020B0604020202020204" pitchFamily="34" charset="0"/>
              <a:buChar char="•"/>
            </a:pPr>
            <a:r>
              <a:rPr lang="de-DE" dirty="0"/>
              <a:t>für Monoalphabetische Substitutionschiffre</a:t>
            </a:r>
          </a:p>
          <a:p>
            <a:pPr marL="742944" lvl="1" indent="-285744">
              <a:buFont typeface="Arial" panose="020B0604020202020204" pitchFamily="34" charset="0"/>
              <a:buChar char="•"/>
            </a:pPr>
            <a:r>
              <a:rPr lang="de-DE" dirty="0" err="1"/>
              <a:t>Atbasch</a:t>
            </a:r>
            <a:endParaRPr lang="de-DE" dirty="0"/>
          </a:p>
          <a:p>
            <a:pPr marL="742944" lvl="1" indent="-285744">
              <a:buFont typeface="Arial" panose="020B0604020202020204" pitchFamily="34" charset="0"/>
              <a:buChar char="•"/>
            </a:pPr>
            <a:r>
              <a:rPr lang="de-DE" dirty="0"/>
              <a:t>Caesar</a:t>
            </a:r>
          </a:p>
          <a:p>
            <a:pPr marL="742944" lvl="1" indent="-285744">
              <a:buFont typeface="Arial" panose="020B0604020202020204" pitchFamily="34" charset="0"/>
              <a:buChar char="•"/>
            </a:pPr>
            <a:r>
              <a:rPr lang="de-DE" dirty="0"/>
              <a:t>Rotation-X	</a:t>
            </a:r>
          </a:p>
          <a:p>
            <a:pPr marL="285744" indent="-285744">
              <a:buFont typeface="Arial" panose="020B0604020202020204" pitchFamily="34" charset="0"/>
              <a:buChar char="•"/>
            </a:pPr>
            <a:r>
              <a:rPr lang="de-DE" dirty="0"/>
              <a:t>Häufigkeitsanalyse</a:t>
            </a:r>
          </a:p>
        </p:txBody>
      </p:sp>
      <p:pic>
        <p:nvPicPr>
          <p:cNvPr id="10" name="Grafik 9">
            <a:hlinkClick r:id="rId4" action="ppaction://hlinksldjump"/>
            <a:extLst>
              <a:ext uri="{FF2B5EF4-FFF2-40B4-BE49-F238E27FC236}">
                <a16:creationId xmlns:a16="http://schemas.microsoft.com/office/drawing/2014/main" id="{916A89B1-9D01-51EE-C9A7-444A904346A7}"/>
              </a:ext>
            </a:extLst>
          </p:cNvPr>
          <p:cNvPicPr>
            <a:picLocks noChangeAspect="1"/>
          </p:cNvPicPr>
          <p:nvPr/>
        </p:nvPicPr>
        <p:blipFill>
          <a:blip r:embed="rId5"/>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7" name="Grafik 6">
            <a:extLst>
              <a:ext uri="{FF2B5EF4-FFF2-40B4-BE49-F238E27FC236}">
                <a16:creationId xmlns:a16="http://schemas.microsoft.com/office/drawing/2014/main" id="{7FDFF957-33C8-82AD-3D8B-048AE31FD012}"/>
              </a:ext>
            </a:extLst>
          </p:cNvPr>
          <p:cNvPicPr>
            <a:picLocks noChangeAspect="1"/>
          </p:cNvPicPr>
          <p:nvPr/>
        </p:nvPicPr>
        <p:blipFill rotWithShape="1">
          <a:blip r:embed="rId6"/>
          <a:srcRect l="91246" t="7258" r="2494" b="88332"/>
          <a:stretch/>
        </p:blipFill>
        <p:spPr>
          <a:xfrm>
            <a:off x="2334275" y="1814462"/>
            <a:ext cx="136477" cy="209601"/>
          </a:xfrm>
          <a:prstGeom prst="rect">
            <a:avLst/>
          </a:prstGeom>
        </p:spPr>
      </p:pic>
    </p:spTree>
    <p:extLst>
      <p:ext uri="{BB962C8B-B14F-4D97-AF65-F5344CB8AC3E}">
        <p14:creationId xmlns:p14="http://schemas.microsoft.com/office/powerpoint/2010/main" val="3718723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Allgemeine Codelöser</a:t>
            </a:r>
            <a:endParaRPr lang="en-DE" dirty="0"/>
          </a:p>
        </p:txBody>
      </p:sp>
      <p:sp>
        <p:nvSpPr>
          <p:cNvPr id="8" name="Inhaltsplatzhalter 2">
            <a:extLst>
              <a:ext uri="{FF2B5EF4-FFF2-40B4-BE49-F238E27FC236}">
                <a16:creationId xmlns:a16="http://schemas.microsoft.com/office/drawing/2014/main" id="{646CC390-4AFC-7A1C-F19F-03BBF161FFB6}"/>
              </a:ext>
            </a:extLst>
          </p:cNvPr>
          <p:cNvSpPr>
            <a:spLocks noGrp="1"/>
          </p:cNvSpPr>
          <p:nvPr>
            <p:ph idx="4294967295"/>
          </p:nvPr>
        </p:nvSpPr>
        <p:spPr>
          <a:xfrm>
            <a:off x="4953001" y="1243906"/>
            <a:ext cx="4607347" cy="816671"/>
          </a:xfrm>
          <a:prstGeom prst="rect">
            <a:avLst/>
          </a:prstGeom>
        </p:spPr>
        <p:txBody>
          <a:bodyPr>
            <a:normAutofit/>
          </a:bodyPr>
          <a:lstStyle/>
          <a:p>
            <a:pPr marL="0" indent="0">
              <a:lnSpc>
                <a:spcPct val="150000"/>
              </a:lnSpc>
              <a:buNone/>
            </a:pPr>
            <a:r>
              <a:rPr lang="de-DE" b="1" dirty="0"/>
              <a:t>Hash-Suche</a:t>
            </a:r>
          </a:p>
        </p:txBody>
      </p:sp>
      <p:sp>
        <p:nvSpPr>
          <p:cNvPr id="9" name="Textfeld 8">
            <a:extLst>
              <a:ext uri="{FF2B5EF4-FFF2-40B4-BE49-F238E27FC236}">
                <a16:creationId xmlns:a16="http://schemas.microsoft.com/office/drawing/2014/main" id="{238FA1C9-F265-106C-B3AF-D9577571F8CA}"/>
              </a:ext>
            </a:extLst>
          </p:cNvPr>
          <p:cNvSpPr txBox="1"/>
          <p:nvPr/>
        </p:nvSpPr>
        <p:spPr>
          <a:xfrm>
            <a:off x="4962427" y="2070003"/>
            <a:ext cx="4874300" cy="2308324"/>
          </a:xfrm>
          <a:prstGeom prst="rect">
            <a:avLst/>
          </a:prstGeom>
          <a:noFill/>
        </p:spPr>
        <p:txBody>
          <a:bodyPr wrap="square" rtlCol="0">
            <a:spAutoFit/>
          </a:bodyPr>
          <a:lstStyle/>
          <a:p>
            <a:pPr marL="285744" indent="-285744">
              <a:buFont typeface="Arial" panose="020B0604020202020204" pitchFamily="34" charset="0"/>
              <a:buChar char="•"/>
            </a:pPr>
            <a:r>
              <a:rPr lang="de-DE" dirty="0"/>
              <a:t>Brute-Force-Suche nach Hashes</a:t>
            </a:r>
          </a:p>
          <a:p>
            <a:pPr marL="285744" indent="-285744">
              <a:buFont typeface="Arial" panose="020B0604020202020204" pitchFamily="34" charset="0"/>
              <a:buChar char="•"/>
            </a:pPr>
            <a:r>
              <a:rPr lang="de-DE" dirty="0"/>
              <a:t>Suchparameter</a:t>
            </a:r>
          </a:p>
          <a:p>
            <a:pPr marL="742932" lvl="1" indent="-285744">
              <a:buFont typeface="Arial" panose="020B0604020202020204" pitchFamily="34" charset="0"/>
              <a:buChar char="•"/>
            </a:pPr>
            <a:r>
              <a:rPr lang="de-DE" dirty="0"/>
              <a:t>Hash-Typ</a:t>
            </a:r>
          </a:p>
          <a:p>
            <a:pPr marL="742932" lvl="1" indent="-285744">
              <a:buFont typeface="Arial" panose="020B0604020202020204" pitchFamily="34" charset="0"/>
              <a:buChar char="•"/>
              <a:tabLst>
                <a:tab pos="3048000" algn="l"/>
                <a:tab pos="3316288" algn="l"/>
              </a:tabLst>
            </a:pPr>
            <a:r>
              <a:rPr lang="de-DE" dirty="0"/>
              <a:t>Parametrisieren der Ausgabe</a:t>
            </a:r>
            <a:br>
              <a:rPr lang="de-DE" dirty="0"/>
            </a:br>
            <a:br>
              <a:rPr lang="de-DE" dirty="0"/>
            </a:br>
            <a:r>
              <a:rPr lang="de-DE" dirty="0"/>
              <a:t>[F][G][H] mit jeweils 0-9</a:t>
            </a:r>
            <a:r>
              <a:rPr lang="de-DE" b="1" dirty="0"/>
              <a:t>	</a:t>
            </a:r>
            <a:r>
              <a:rPr lang="de-DE" b="1" dirty="0">
                <a:sym typeface="Symbol" panose="05050102010706020507" pitchFamily="18" charset="2"/>
              </a:rPr>
              <a:t>	</a:t>
            </a:r>
            <a:r>
              <a:rPr lang="de-DE" dirty="0"/>
              <a:t>[F] mit 0-999</a:t>
            </a:r>
            <a:br>
              <a:rPr lang="de-DE" dirty="0"/>
            </a:br>
            <a:r>
              <a:rPr lang="de-DE" dirty="0"/>
              <a:t>                                   009	</a:t>
            </a:r>
            <a:r>
              <a:rPr lang="de-DE" b="1" dirty="0">
                <a:sym typeface="Symbol" panose="05050102010706020507" pitchFamily="18" charset="2"/>
              </a:rPr>
              <a:t>	</a:t>
            </a:r>
            <a:r>
              <a:rPr lang="de-DE" dirty="0">
                <a:sym typeface="Symbol" panose="05050102010706020507" pitchFamily="18" charset="2"/>
              </a:rPr>
              <a:t>9</a:t>
            </a:r>
            <a:br>
              <a:rPr lang="de-DE" dirty="0">
                <a:sym typeface="Symbol" panose="05050102010706020507" pitchFamily="18" charset="2"/>
              </a:rPr>
            </a:br>
            <a:r>
              <a:rPr lang="de-DE" dirty="0">
                <a:sym typeface="Symbol" panose="05050102010706020507" pitchFamily="18" charset="2"/>
              </a:rPr>
              <a:t>                                   059	</a:t>
            </a:r>
            <a:r>
              <a:rPr lang="de-DE" b="1" dirty="0">
                <a:sym typeface="Symbol" panose="05050102010706020507" pitchFamily="18" charset="2"/>
              </a:rPr>
              <a:t></a:t>
            </a:r>
            <a:r>
              <a:rPr lang="de-DE" dirty="0">
                <a:sym typeface="Symbol" panose="05050102010706020507" pitchFamily="18" charset="2"/>
              </a:rPr>
              <a:t> 59 </a:t>
            </a:r>
            <a:r>
              <a:rPr lang="de-DE" dirty="0"/>
              <a:t>	</a:t>
            </a:r>
          </a:p>
        </p:txBody>
      </p:sp>
      <p:pic>
        <p:nvPicPr>
          <p:cNvPr id="16" name="Grafik 15">
            <a:extLst>
              <a:ext uri="{FF2B5EF4-FFF2-40B4-BE49-F238E27FC236}">
                <a16:creationId xmlns:a16="http://schemas.microsoft.com/office/drawing/2014/main" id="{5B745796-DB23-7EAF-62B2-3C7A8C7983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4488" y="1376363"/>
            <a:ext cx="2195513" cy="4500562"/>
          </a:xfrm>
          <a:prstGeom prst="rect">
            <a:avLst/>
          </a:prstGeom>
        </p:spPr>
      </p:pic>
      <p:pic>
        <p:nvPicPr>
          <p:cNvPr id="4" name="Grafik 3">
            <a:extLst>
              <a:ext uri="{FF2B5EF4-FFF2-40B4-BE49-F238E27FC236}">
                <a16:creationId xmlns:a16="http://schemas.microsoft.com/office/drawing/2014/main" id="{7BC956CF-AD4C-7668-E5C6-E9A0F0A8B6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4395" y="5921501"/>
            <a:ext cx="566013" cy="669272"/>
          </a:xfrm>
          <a:prstGeom prst="rect">
            <a:avLst/>
          </a:prstGeom>
        </p:spPr>
      </p:pic>
      <p:sp>
        <p:nvSpPr>
          <p:cNvPr id="5" name="Textfeld 4">
            <a:extLst>
              <a:ext uri="{FF2B5EF4-FFF2-40B4-BE49-F238E27FC236}">
                <a16:creationId xmlns:a16="http://schemas.microsoft.com/office/drawing/2014/main" id="{0E0871F7-CEE6-808C-CBD8-3217AD1E8595}"/>
              </a:ext>
            </a:extLst>
          </p:cNvPr>
          <p:cNvSpPr txBox="1"/>
          <p:nvPr/>
        </p:nvSpPr>
        <p:spPr>
          <a:xfrm>
            <a:off x="5638357" y="5913439"/>
            <a:ext cx="4267643" cy="646331"/>
          </a:xfrm>
          <a:prstGeom prst="rect">
            <a:avLst/>
          </a:prstGeom>
          <a:noFill/>
        </p:spPr>
        <p:txBody>
          <a:bodyPr wrap="none" rtlCol="0">
            <a:spAutoFit/>
          </a:bodyPr>
          <a:lstStyle/>
          <a:p>
            <a:pPr marL="285750" indent="-285750">
              <a:buFont typeface="Arial" panose="020B0604020202020204" pitchFamily="34" charset="0"/>
              <a:buChar char="•"/>
            </a:pPr>
            <a:r>
              <a:rPr lang="de-DE" dirty="0"/>
              <a:t>Rechenzeitintensiv!</a:t>
            </a:r>
          </a:p>
          <a:p>
            <a:pPr marL="285750" indent="-285750">
              <a:buFont typeface="Arial" panose="020B0604020202020204" pitchFamily="34" charset="0"/>
              <a:buChar char="•"/>
            </a:pPr>
            <a:r>
              <a:rPr lang="de-DE" dirty="0"/>
              <a:t>Ein Hash kann auch eine Koordinate sein</a:t>
            </a:r>
            <a:endParaRPr lang="en-DE" dirty="0"/>
          </a:p>
        </p:txBody>
      </p:sp>
      <p:pic>
        <p:nvPicPr>
          <p:cNvPr id="3" name="Grafik 2">
            <a:hlinkClick r:id="rId4" action="ppaction://hlinksldjump"/>
            <a:extLst>
              <a:ext uri="{FF2B5EF4-FFF2-40B4-BE49-F238E27FC236}">
                <a16:creationId xmlns:a16="http://schemas.microsoft.com/office/drawing/2014/main" id="{4A863662-FDD0-4023-244D-6DA74A633281}"/>
              </a:ext>
            </a:extLst>
          </p:cNvPr>
          <p:cNvPicPr>
            <a:picLocks noChangeAspect="1"/>
          </p:cNvPicPr>
          <p:nvPr/>
        </p:nvPicPr>
        <p:blipFill>
          <a:blip r:embed="rId5"/>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6" name="Grafik 5">
            <a:extLst>
              <a:ext uri="{FF2B5EF4-FFF2-40B4-BE49-F238E27FC236}">
                <a16:creationId xmlns:a16="http://schemas.microsoft.com/office/drawing/2014/main" id="{9A5EAC48-ECAF-53CB-8497-8AE0FBDC20F4}"/>
              </a:ext>
            </a:extLst>
          </p:cNvPr>
          <p:cNvPicPr>
            <a:picLocks noChangeAspect="1"/>
          </p:cNvPicPr>
          <p:nvPr/>
        </p:nvPicPr>
        <p:blipFill rotWithShape="1">
          <a:blip r:embed="rId6"/>
          <a:srcRect l="91246" t="7258" r="2494" b="88332"/>
          <a:stretch/>
        </p:blipFill>
        <p:spPr>
          <a:xfrm>
            <a:off x="2334276" y="1747828"/>
            <a:ext cx="136477" cy="209601"/>
          </a:xfrm>
          <a:prstGeom prst="rect">
            <a:avLst/>
          </a:prstGeom>
        </p:spPr>
      </p:pic>
    </p:spTree>
    <p:extLst>
      <p:ext uri="{BB962C8B-B14F-4D97-AF65-F5344CB8AC3E}">
        <p14:creationId xmlns:p14="http://schemas.microsoft.com/office/powerpoint/2010/main" val="505253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CD3E7D-9970-4321-DE35-1380215D8B87}"/>
              </a:ext>
            </a:extLst>
          </p:cNvPr>
          <p:cNvSpPr>
            <a:spLocks noGrp="1"/>
          </p:cNvSpPr>
          <p:nvPr>
            <p:ph type="title"/>
          </p:nvPr>
        </p:nvSpPr>
        <p:spPr/>
        <p:txBody>
          <a:bodyPr>
            <a:normAutofit fontScale="90000"/>
          </a:bodyPr>
          <a:lstStyle/>
          <a:p>
            <a:r>
              <a:rPr lang="de-DE" dirty="0"/>
              <a:t>Workshop</a:t>
            </a:r>
            <a:endParaRPr lang="en-DE" dirty="0"/>
          </a:p>
        </p:txBody>
      </p:sp>
      <p:sp>
        <p:nvSpPr>
          <p:cNvPr id="3" name="Inhaltsplatzhalter 2">
            <a:extLst>
              <a:ext uri="{FF2B5EF4-FFF2-40B4-BE49-F238E27FC236}">
                <a16:creationId xmlns:a16="http://schemas.microsoft.com/office/drawing/2014/main" id="{80428B97-CB8D-67BF-DCCB-68978BA9F612}"/>
              </a:ext>
            </a:extLst>
          </p:cNvPr>
          <p:cNvSpPr>
            <a:spLocks noGrp="1"/>
          </p:cNvSpPr>
          <p:nvPr>
            <p:ph idx="4294967295"/>
          </p:nvPr>
        </p:nvSpPr>
        <p:spPr>
          <a:xfrm>
            <a:off x="405423" y="1459012"/>
            <a:ext cx="9319956" cy="5185455"/>
          </a:xfrm>
          <a:prstGeom prst="rect">
            <a:avLst/>
          </a:prstGeom>
        </p:spPr>
        <p:txBody>
          <a:bodyPr>
            <a:normAutofit/>
          </a:bodyPr>
          <a:lstStyle/>
          <a:p>
            <a:pPr marL="541338" indent="-541338">
              <a:lnSpc>
                <a:spcPct val="150000"/>
              </a:lnSpc>
              <a:spcBef>
                <a:spcPts val="600"/>
              </a:spcBef>
              <a:buBlip>
                <a:blip r:embed="rId2"/>
              </a:buBlip>
            </a:pPr>
            <a:r>
              <a:rPr lang="de-DE" b="1" dirty="0"/>
              <a:t>Teil I	Allgemeines</a:t>
            </a:r>
          </a:p>
          <a:p>
            <a:pPr marL="541338" indent="-541338">
              <a:lnSpc>
                <a:spcPct val="150000"/>
              </a:lnSpc>
              <a:spcBef>
                <a:spcPts val="600"/>
              </a:spcBef>
              <a:buBlip>
                <a:blip r:embed="rId2"/>
              </a:buBlip>
            </a:pPr>
            <a:r>
              <a:rPr lang="de-DE" b="1" dirty="0"/>
              <a:t>Teil II	Was kann der GC Wizard?</a:t>
            </a:r>
          </a:p>
          <a:p>
            <a:pPr marL="541338" indent="-541338">
              <a:lnSpc>
                <a:spcPct val="150000"/>
              </a:lnSpc>
              <a:spcBef>
                <a:spcPts val="600"/>
              </a:spcBef>
              <a:buBlip>
                <a:blip r:embed="rId2"/>
              </a:buBlip>
            </a:pPr>
            <a:r>
              <a:rPr lang="de-DE" b="1" dirty="0"/>
              <a:t>Teil III	Ausblick</a:t>
            </a:r>
          </a:p>
          <a:p>
            <a:pPr marL="541338" indent="-541338">
              <a:lnSpc>
                <a:spcPct val="150000"/>
              </a:lnSpc>
              <a:spcBef>
                <a:spcPts val="600"/>
              </a:spcBef>
              <a:buBlip>
                <a:blip r:embed="rId2"/>
              </a:buBlip>
            </a:pPr>
            <a:endParaRPr lang="de-DE" b="1" dirty="0"/>
          </a:p>
          <a:p>
            <a:pPr marL="541338" indent="-541338">
              <a:lnSpc>
                <a:spcPct val="150000"/>
              </a:lnSpc>
              <a:spcBef>
                <a:spcPts val="600"/>
              </a:spcBef>
              <a:buBlip>
                <a:blip r:embed="rId2"/>
              </a:buBlip>
            </a:pPr>
            <a:r>
              <a:rPr lang="de-DE" b="1" dirty="0"/>
              <a:t>Teil IV	Praxisbeispiele – für zu Hause</a:t>
            </a:r>
          </a:p>
          <a:p>
            <a:pPr marL="0" indent="0">
              <a:lnSpc>
                <a:spcPct val="150000"/>
              </a:lnSpc>
              <a:spcBef>
                <a:spcPts val="600"/>
              </a:spcBef>
              <a:buNone/>
            </a:pPr>
            <a:r>
              <a:rPr lang="de-DE" b="1" dirty="0"/>
              <a:t>		</a:t>
            </a:r>
            <a:endParaRPr lang="de-DE" sz="2400" b="1" dirty="0">
              <a:solidFill>
                <a:schemeClr val="bg1">
                  <a:lumMod val="75000"/>
                </a:schemeClr>
              </a:solidFill>
            </a:endParaRPr>
          </a:p>
        </p:txBody>
      </p:sp>
      <p:grpSp>
        <p:nvGrpSpPr>
          <p:cNvPr id="6" name="Gruppieren 5">
            <a:extLst>
              <a:ext uri="{FF2B5EF4-FFF2-40B4-BE49-F238E27FC236}">
                <a16:creationId xmlns:a16="http://schemas.microsoft.com/office/drawing/2014/main" id="{B50AC201-8DCB-9444-D651-1A4AC87B0120}"/>
              </a:ext>
            </a:extLst>
          </p:cNvPr>
          <p:cNvGrpSpPr/>
          <p:nvPr/>
        </p:nvGrpSpPr>
        <p:grpSpPr>
          <a:xfrm>
            <a:off x="6745841" y="356723"/>
            <a:ext cx="3032500" cy="4048125"/>
            <a:chOff x="6745841" y="356723"/>
            <a:chExt cx="3032500" cy="4048125"/>
          </a:xfrm>
        </p:grpSpPr>
        <p:pic>
          <p:nvPicPr>
            <p:cNvPr id="5" name="Grafik 4">
              <a:extLst>
                <a:ext uri="{FF2B5EF4-FFF2-40B4-BE49-F238E27FC236}">
                  <a16:creationId xmlns:a16="http://schemas.microsoft.com/office/drawing/2014/main" id="{65B64083-072F-FE0D-36F1-6BD2BFCCD3D7}"/>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6745841" y="652739"/>
              <a:ext cx="2815672" cy="2815672"/>
            </a:xfrm>
            <a:prstGeom prst="rect">
              <a:avLst/>
            </a:prstGeom>
          </p:spPr>
        </p:pic>
        <p:pic>
          <p:nvPicPr>
            <p:cNvPr id="4" name="Grafik 3">
              <a:extLst>
                <a:ext uri="{FF2B5EF4-FFF2-40B4-BE49-F238E27FC236}">
                  <a16:creationId xmlns:a16="http://schemas.microsoft.com/office/drawing/2014/main" id="{EA4FE442-5C99-69CC-D626-5C5873F39332}"/>
                </a:ext>
              </a:extLst>
            </p:cNvPr>
            <p:cNvPicPr>
              <a:picLocks noChangeAspect="1"/>
            </p:cNvPicPr>
            <p:nvPr/>
          </p:nvPicPr>
          <p:blipFill>
            <a:blip r:embed="rId4"/>
            <a:stretch>
              <a:fillRect/>
            </a:stretch>
          </p:blipFill>
          <p:spPr>
            <a:xfrm>
              <a:off x="7063716" y="356723"/>
              <a:ext cx="2714625" cy="4048125"/>
            </a:xfrm>
            <a:prstGeom prst="rect">
              <a:avLst/>
            </a:prstGeom>
          </p:spPr>
        </p:pic>
      </p:grpSp>
      <p:pic>
        <p:nvPicPr>
          <p:cNvPr id="7" name="Grafik 6">
            <a:extLst>
              <a:ext uri="{FF2B5EF4-FFF2-40B4-BE49-F238E27FC236}">
                <a16:creationId xmlns:a16="http://schemas.microsoft.com/office/drawing/2014/main" id="{65DD06CC-5D15-B491-E3ED-FD154CAE2B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4395" y="5921501"/>
            <a:ext cx="566013" cy="669272"/>
          </a:xfrm>
          <a:prstGeom prst="rect">
            <a:avLst/>
          </a:prstGeom>
        </p:spPr>
      </p:pic>
      <p:sp>
        <p:nvSpPr>
          <p:cNvPr id="8" name="Textfeld 7">
            <a:extLst>
              <a:ext uri="{FF2B5EF4-FFF2-40B4-BE49-F238E27FC236}">
                <a16:creationId xmlns:a16="http://schemas.microsoft.com/office/drawing/2014/main" id="{03B5CCBE-073D-59F8-BC75-EA7B8026F1D2}"/>
              </a:ext>
            </a:extLst>
          </p:cNvPr>
          <p:cNvSpPr txBox="1"/>
          <p:nvPr/>
        </p:nvSpPr>
        <p:spPr>
          <a:xfrm>
            <a:off x="5638357" y="5913439"/>
            <a:ext cx="2794804" cy="646331"/>
          </a:xfrm>
          <a:prstGeom prst="rect">
            <a:avLst/>
          </a:prstGeom>
          <a:noFill/>
        </p:spPr>
        <p:txBody>
          <a:bodyPr wrap="none" rtlCol="0">
            <a:spAutoFit/>
          </a:bodyPr>
          <a:lstStyle/>
          <a:p>
            <a:pPr marL="285750" indent="-285750">
              <a:buFont typeface="Arial" panose="020B0604020202020204" pitchFamily="34" charset="0"/>
              <a:buChar char="•"/>
            </a:pPr>
            <a:r>
              <a:rPr lang="de-DE" dirty="0"/>
              <a:t>Achtung Spoiler!</a:t>
            </a:r>
          </a:p>
          <a:p>
            <a:pPr marL="285750" indent="-285750">
              <a:buFont typeface="Arial" panose="020B0604020202020204" pitchFamily="34" charset="0"/>
              <a:buChar char="•"/>
            </a:pPr>
            <a:r>
              <a:rPr lang="de-DE" dirty="0"/>
              <a:t>Kein Mystery-Workshop!</a:t>
            </a:r>
            <a:endParaRPr lang="en-DE" dirty="0"/>
          </a:p>
        </p:txBody>
      </p:sp>
    </p:spTree>
    <p:extLst>
      <p:ext uri="{BB962C8B-B14F-4D97-AF65-F5344CB8AC3E}">
        <p14:creationId xmlns:p14="http://schemas.microsoft.com/office/powerpoint/2010/main" val="3783134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Allgemeine Codelöser</a:t>
            </a:r>
            <a:endParaRPr lang="en-DE" dirty="0"/>
          </a:p>
        </p:txBody>
      </p:sp>
      <p:sp>
        <p:nvSpPr>
          <p:cNvPr id="8" name="Inhaltsplatzhalter 2">
            <a:extLst>
              <a:ext uri="{FF2B5EF4-FFF2-40B4-BE49-F238E27FC236}">
                <a16:creationId xmlns:a16="http://schemas.microsoft.com/office/drawing/2014/main" id="{646CC390-4AFC-7A1C-F19F-03BBF161FFB6}"/>
              </a:ext>
            </a:extLst>
          </p:cNvPr>
          <p:cNvSpPr>
            <a:spLocks noGrp="1"/>
          </p:cNvSpPr>
          <p:nvPr>
            <p:ph idx="4294967295"/>
          </p:nvPr>
        </p:nvSpPr>
        <p:spPr>
          <a:xfrm>
            <a:off x="4953001" y="1243905"/>
            <a:ext cx="4607347" cy="742707"/>
          </a:xfrm>
          <a:prstGeom prst="rect">
            <a:avLst/>
          </a:prstGeom>
        </p:spPr>
        <p:txBody>
          <a:bodyPr>
            <a:normAutofit/>
          </a:bodyPr>
          <a:lstStyle/>
          <a:p>
            <a:pPr marL="0" indent="0">
              <a:lnSpc>
                <a:spcPct val="150000"/>
              </a:lnSpc>
              <a:buNone/>
            </a:pPr>
            <a:r>
              <a:rPr lang="de-DE" b="1" dirty="0"/>
              <a:t>Multi-</a:t>
            </a:r>
            <a:r>
              <a:rPr lang="de-DE" b="1" dirty="0" err="1"/>
              <a:t>Dekodierer</a:t>
            </a:r>
            <a:endParaRPr lang="de-DE" b="1" dirty="0"/>
          </a:p>
        </p:txBody>
      </p:sp>
      <p:sp>
        <p:nvSpPr>
          <p:cNvPr id="3" name="Textfeld 2">
            <a:extLst>
              <a:ext uri="{FF2B5EF4-FFF2-40B4-BE49-F238E27FC236}">
                <a16:creationId xmlns:a16="http://schemas.microsoft.com/office/drawing/2014/main" id="{505C7FB0-1C06-0050-4FC6-931734CA57E3}"/>
              </a:ext>
            </a:extLst>
          </p:cNvPr>
          <p:cNvSpPr txBox="1"/>
          <p:nvPr/>
        </p:nvSpPr>
        <p:spPr>
          <a:xfrm>
            <a:off x="4962427" y="2070003"/>
            <a:ext cx="4597921" cy="2862322"/>
          </a:xfrm>
          <a:prstGeom prst="rect">
            <a:avLst/>
          </a:prstGeom>
          <a:noFill/>
        </p:spPr>
        <p:txBody>
          <a:bodyPr wrap="square" rtlCol="0">
            <a:spAutoFit/>
          </a:bodyPr>
          <a:lstStyle/>
          <a:p>
            <a:pPr marL="285744" indent="-285744">
              <a:buFont typeface="Arial" panose="020B0604020202020204" pitchFamily="34" charset="0"/>
              <a:buChar char="•"/>
            </a:pPr>
            <a:r>
              <a:rPr lang="de-DE" dirty="0"/>
              <a:t>Eingabe eines Chiffretextes und Schlüssels</a:t>
            </a:r>
          </a:p>
          <a:p>
            <a:pPr marL="285744" indent="-285744">
              <a:buFont typeface="Arial" panose="020B0604020202020204" pitchFamily="34" charset="0"/>
              <a:buChar char="•"/>
            </a:pPr>
            <a:r>
              <a:rPr lang="de-DE" dirty="0"/>
              <a:t>Auswahl von Tools</a:t>
            </a:r>
          </a:p>
          <a:p>
            <a:pPr marL="742944" lvl="1" indent="-285744">
              <a:buFont typeface="Arial" panose="020B0604020202020204" pitchFamily="34" charset="0"/>
              <a:buChar char="•"/>
            </a:pPr>
            <a:r>
              <a:rPr lang="de-DE" dirty="0"/>
              <a:t>Rotation</a:t>
            </a:r>
          </a:p>
          <a:p>
            <a:pPr marL="742944" lvl="1" indent="-285744">
              <a:buFont typeface="Arial" panose="020B0604020202020204" pitchFamily="34" charset="0"/>
              <a:buChar char="•"/>
            </a:pPr>
            <a:r>
              <a:rPr lang="de-DE" dirty="0"/>
              <a:t>Base</a:t>
            </a:r>
          </a:p>
          <a:p>
            <a:pPr marL="742944" lvl="1" indent="-285744">
              <a:buFont typeface="Arial" panose="020B0604020202020204" pitchFamily="34" charset="0"/>
              <a:buChar char="•"/>
            </a:pPr>
            <a:r>
              <a:rPr lang="de-DE" dirty="0"/>
              <a:t>Koordinatenformate</a:t>
            </a:r>
          </a:p>
          <a:p>
            <a:pPr marL="742944" lvl="1" indent="-285744">
              <a:buFont typeface="Arial" panose="020B0604020202020204" pitchFamily="34" charset="0"/>
              <a:buChar char="•"/>
            </a:pPr>
            <a:r>
              <a:rPr lang="de-DE" dirty="0"/>
              <a:t>Zahlensysteme</a:t>
            </a:r>
          </a:p>
          <a:p>
            <a:pPr marL="742944" lvl="1" indent="-285744">
              <a:buFont typeface="Arial" panose="020B0604020202020204" pitchFamily="34" charset="0"/>
              <a:buChar char="•"/>
            </a:pPr>
            <a:r>
              <a:rPr lang="de-DE" dirty="0"/>
              <a:t>Segmentanzeigen</a:t>
            </a:r>
          </a:p>
          <a:p>
            <a:pPr marL="742944" lvl="1" indent="-285744">
              <a:buFont typeface="Arial" panose="020B0604020202020204" pitchFamily="34" charset="0"/>
              <a:buChar char="•"/>
            </a:pPr>
            <a:r>
              <a:rPr lang="de-DE" dirty="0"/>
              <a:t>Tastaturlayouts</a:t>
            </a:r>
          </a:p>
          <a:p>
            <a:pPr marL="742944" lvl="1" indent="-285744">
              <a:buFont typeface="Arial" panose="020B0604020202020204" pitchFamily="34" charset="0"/>
              <a:buChar char="•"/>
            </a:pPr>
            <a:r>
              <a:rPr lang="de-DE" dirty="0"/>
              <a:t>...</a:t>
            </a:r>
          </a:p>
          <a:p>
            <a:pPr marL="285744" indent="-285744">
              <a:buFont typeface="Arial" panose="020B0604020202020204" pitchFamily="34" charset="0"/>
              <a:buChar char="•"/>
            </a:pPr>
            <a:r>
              <a:rPr lang="de-DE" dirty="0"/>
              <a:t>Dekodieren des Textes für jedes Tool</a:t>
            </a:r>
          </a:p>
        </p:txBody>
      </p:sp>
      <p:pic>
        <p:nvPicPr>
          <p:cNvPr id="10" name="Grafik 9">
            <a:extLst>
              <a:ext uri="{FF2B5EF4-FFF2-40B4-BE49-F238E27FC236}">
                <a16:creationId xmlns:a16="http://schemas.microsoft.com/office/drawing/2014/main" id="{7CB08A2D-FAD8-54E9-1EB4-0890B3421ECA}"/>
              </a:ext>
            </a:extLst>
          </p:cNvPr>
          <p:cNvPicPr>
            <a:picLocks noChangeAspect="1"/>
          </p:cNvPicPr>
          <p:nvPr/>
        </p:nvPicPr>
        <p:blipFill>
          <a:blip r:embed="rId2"/>
          <a:stretch>
            <a:fillRect/>
          </a:stretch>
        </p:blipFill>
        <p:spPr>
          <a:xfrm>
            <a:off x="2650790" y="1376363"/>
            <a:ext cx="2200847" cy="4500563"/>
          </a:xfrm>
          <a:prstGeom prst="rect">
            <a:avLst/>
          </a:prstGeom>
        </p:spPr>
      </p:pic>
      <p:pic>
        <p:nvPicPr>
          <p:cNvPr id="11" name="Grafik 10">
            <a:extLst>
              <a:ext uri="{FF2B5EF4-FFF2-40B4-BE49-F238E27FC236}">
                <a16:creationId xmlns:a16="http://schemas.microsoft.com/office/drawing/2014/main" id="{68D4BFFC-7C63-28F3-62C0-F45BA7B642E0}"/>
              </a:ext>
            </a:extLst>
          </p:cNvPr>
          <p:cNvPicPr>
            <a:picLocks noChangeAspect="1"/>
          </p:cNvPicPr>
          <p:nvPr/>
        </p:nvPicPr>
        <p:blipFill>
          <a:blip r:embed="rId3"/>
          <a:stretch>
            <a:fillRect/>
          </a:stretch>
        </p:blipFill>
        <p:spPr>
          <a:xfrm>
            <a:off x="344488" y="1376364"/>
            <a:ext cx="2213774" cy="4500562"/>
          </a:xfrm>
          <a:prstGeom prst="rect">
            <a:avLst/>
          </a:prstGeom>
        </p:spPr>
      </p:pic>
      <p:pic>
        <p:nvPicPr>
          <p:cNvPr id="6" name="Grafik 5">
            <a:extLst>
              <a:ext uri="{FF2B5EF4-FFF2-40B4-BE49-F238E27FC236}">
                <a16:creationId xmlns:a16="http://schemas.microsoft.com/office/drawing/2014/main" id="{37DB3BDF-2566-FCCB-6237-DD448D062C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3844" y="1725027"/>
            <a:ext cx="674843" cy="689951"/>
          </a:xfrm>
          <a:prstGeom prst="rect">
            <a:avLst/>
          </a:prstGeom>
          <a:effectLst>
            <a:outerShdw blurRad="127000" dist="127000" dir="2700000" algn="ctr" rotWithShape="0">
              <a:schemeClr val="accent2"/>
            </a:outerShdw>
          </a:effectLst>
        </p:spPr>
      </p:pic>
      <p:pic>
        <p:nvPicPr>
          <p:cNvPr id="4" name="Grafik 3">
            <a:extLst>
              <a:ext uri="{FF2B5EF4-FFF2-40B4-BE49-F238E27FC236}">
                <a16:creationId xmlns:a16="http://schemas.microsoft.com/office/drawing/2014/main" id="{811E0207-4987-D614-574E-9DAA93D15790}"/>
              </a:ext>
            </a:extLst>
          </p:cNvPr>
          <p:cNvPicPr>
            <a:picLocks noChangeAspect="1"/>
          </p:cNvPicPr>
          <p:nvPr/>
        </p:nvPicPr>
        <p:blipFill rotWithShape="1">
          <a:blip r:embed="rId5"/>
          <a:srcRect l="91246" t="7258" r="2494" b="88332"/>
          <a:stretch/>
        </p:blipFill>
        <p:spPr>
          <a:xfrm>
            <a:off x="4649459" y="1777010"/>
            <a:ext cx="136477" cy="209601"/>
          </a:xfrm>
          <a:prstGeom prst="rect">
            <a:avLst/>
          </a:prstGeom>
        </p:spPr>
      </p:pic>
    </p:spTree>
    <p:extLst>
      <p:ext uri="{BB962C8B-B14F-4D97-AF65-F5344CB8AC3E}">
        <p14:creationId xmlns:p14="http://schemas.microsoft.com/office/powerpoint/2010/main" val="894174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Allgemeine Codelöser</a:t>
            </a:r>
            <a:endParaRPr lang="en-DE" dirty="0"/>
          </a:p>
        </p:txBody>
      </p:sp>
      <p:sp>
        <p:nvSpPr>
          <p:cNvPr id="8" name="Inhaltsplatzhalter 2">
            <a:extLst>
              <a:ext uri="{FF2B5EF4-FFF2-40B4-BE49-F238E27FC236}">
                <a16:creationId xmlns:a16="http://schemas.microsoft.com/office/drawing/2014/main" id="{646CC390-4AFC-7A1C-F19F-03BBF161FFB6}"/>
              </a:ext>
            </a:extLst>
          </p:cNvPr>
          <p:cNvSpPr>
            <a:spLocks noGrp="1"/>
          </p:cNvSpPr>
          <p:nvPr>
            <p:ph idx="4294967295"/>
          </p:nvPr>
        </p:nvSpPr>
        <p:spPr>
          <a:xfrm>
            <a:off x="4953001" y="1243906"/>
            <a:ext cx="4997488" cy="816671"/>
          </a:xfrm>
          <a:prstGeom prst="rect">
            <a:avLst/>
          </a:prstGeom>
        </p:spPr>
        <p:txBody>
          <a:bodyPr>
            <a:normAutofit/>
          </a:bodyPr>
          <a:lstStyle/>
          <a:p>
            <a:pPr marL="0" indent="0">
              <a:lnSpc>
                <a:spcPct val="150000"/>
              </a:lnSpc>
              <a:buNone/>
            </a:pPr>
            <a:r>
              <a:rPr lang="de-DE" b="1" dirty="0" err="1"/>
              <a:t>Vigenere</a:t>
            </a:r>
            <a:r>
              <a:rPr lang="de-DE" b="1" dirty="0"/>
              <a:t> Codeknacker</a:t>
            </a:r>
          </a:p>
        </p:txBody>
      </p:sp>
      <p:pic>
        <p:nvPicPr>
          <p:cNvPr id="4" name="Grafik 3">
            <a:extLst>
              <a:ext uri="{FF2B5EF4-FFF2-40B4-BE49-F238E27FC236}">
                <a16:creationId xmlns:a16="http://schemas.microsoft.com/office/drawing/2014/main" id="{7BC956CF-AD4C-7668-E5C6-E9A0F0A8B6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64395" y="5921501"/>
            <a:ext cx="566013" cy="669272"/>
          </a:xfrm>
          <a:prstGeom prst="rect">
            <a:avLst/>
          </a:prstGeom>
        </p:spPr>
      </p:pic>
      <p:sp>
        <p:nvSpPr>
          <p:cNvPr id="5" name="Textfeld 4">
            <a:extLst>
              <a:ext uri="{FF2B5EF4-FFF2-40B4-BE49-F238E27FC236}">
                <a16:creationId xmlns:a16="http://schemas.microsoft.com/office/drawing/2014/main" id="{0E0871F7-CEE6-808C-CBD8-3217AD1E8595}"/>
              </a:ext>
            </a:extLst>
          </p:cNvPr>
          <p:cNvSpPr txBox="1"/>
          <p:nvPr/>
        </p:nvSpPr>
        <p:spPr>
          <a:xfrm>
            <a:off x="5638357" y="5913439"/>
            <a:ext cx="2485039" cy="369332"/>
          </a:xfrm>
          <a:prstGeom prst="rect">
            <a:avLst/>
          </a:prstGeom>
          <a:noFill/>
        </p:spPr>
        <p:txBody>
          <a:bodyPr wrap="none" rtlCol="0">
            <a:spAutoFit/>
          </a:bodyPr>
          <a:lstStyle/>
          <a:p>
            <a:pPr marL="285750" indent="-285750">
              <a:buFont typeface="Arial" panose="020B0604020202020204" pitchFamily="34" charset="0"/>
              <a:buChar char="•"/>
            </a:pPr>
            <a:r>
              <a:rPr lang="de-DE" dirty="0"/>
              <a:t>Versuch macht </a:t>
            </a:r>
            <a:r>
              <a:rPr lang="de-DE" dirty="0" err="1"/>
              <a:t>kluch</a:t>
            </a:r>
            <a:r>
              <a:rPr lang="de-DE" dirty="0"/>
              <a:t>!</a:t>
            </a:r>
          </a:p>
        </p:txBody>
      </p:sp>
      <p:pic>
        <p:nvPicPr>
          <p:cNvPr id="10" name="Grafik 9">
            <a:extLst>
              <a:ext uri="{FF2B5EF4-FFF2-40B4-BE49-F238E27FC236}">
                <a16:creationId xmlns:a16="http://schemas.microsoft.com/office/drawing/2014/main" id="{EA6CBD6A-382E-63F0-6891-39A4C6BE2B05}"/>
              </a:ext>
            </a:extLst>
          </p:cNvPr>
          <p:cNvPicPr>
            <a:picLocks noChangeAspect="1"/>
          </p:cNvPicPr>
          <p:nvPr/>
        </p:nvPicPr>
        <p:blipFill>
          <a:blip r:embed="rId3"/>
          <a:stretch>
            <a:fillRect/>
          </a:stretch>
        </p:blipFill>
        <p:spPr>
          <a:xfrm>
            <a:off x="2650300" y="1376363"/>
            <a:ext cx="2194750" cy="4511431"/>
          </a:xfrm>
          <a:prstGeom prst="rect">
            <a:avLst/>
          </a:prstGeom>
        </p:spPr>
      </p:pic>
      <p:pic>
        <p:nvPicPr>
          <p:cNvPr id="11" name="Grafik 10">
            <a:extLst>
              <a:ext uri="{FF2B5EF4-FFF2-40B4-BE49-F238E27FC236}">
                <a16:creationId xmlns:a16="http://schemas.microsoft.com/office/drawing/2014/main" id="{4604FCE2-D0DA-711B-B0C1-5CD68DFFE94E}"/>
              </a:ext>
            </a:extLst>
          </p:cNvPr>
          <p:cNvPicPr>
            <a:picLocks noChangeAspect="1"/>
          </p:cNvPicPr>
          <p:nvPr/>
        </p:nvPicPr>
        <p:blipFill>
          <a:blip r:embed="rId4"/>
          <a:stretch>
            <a:fillRect/>
          </a:stretch>
        </p:blipFill>
        <p:spPr>
          <a:xfrm>
            <a:off x="344488" y="1377687"/>
            <a:ext cx="2194750" cy="4499238"/>
          </a:xfrm>
          <a:prstGeom prst="rect">
            <a:avLst/>
          </a:prstGeom>
        </p:spPr>
      </p:pic>
      <p:sp>
        <p:nvSpPr>
          <p:cNvPr id="12" name="Textfeld 11">
            <a:extLst>
              <a:ext uri="{FF2B5EF4-FFF2-40B4-BE49-F238E27FC236}">
                <a16:creationId xmlns:a16="http://schemas.microsoft.com/office/drawing/2014/main" id="{FBB7E447-DE42-FE9B-FEBB-0FE1F2C597FB}"/>
              </a:ext>
            </a:extLst>
          </p:cNvPr>
          <p:cNvSpPr txBox="1"/>
          <p:nvPr/>
        </p:nvSpPr>
        <p:spPr>
          <a:xfrm>
            <a:off x="4962427" y="2070003"/>
            <a:ext cx="4943573" cy="1754326"/>
          </a:xfrm>
          <a:prstGeom prst="rect">
            <a:avLst/>
          </a:prstGeom>
          <a:noFill/>
        </p:spPr>
        <p:txBody>
          <a:bodyPr wrap="square" rtlCol="0">
            <a:spAutoFit/>
          </a:bodyPr>
          <a:lstStyle/>
          <a:p>
            <a:pPr marL="285744" indent="-285744">
              <a:buFont typeface="Arial" panose="020B0604020202020204" pitchFamily="34" charset="0"/>
              <a:buChar char="•"/>
            </a:pPr>
            <a:r>
              <a:rPr lang="de-DE" dirty="0"/>
              <a:t>Mathematische Analyse von Häufigkeiten</a:t>
            </a:r>
          </a:p>
          <a:p>
            <a:pPr marL="285744" indent="-285744">
              <a:buFont typeface="Arial" panose="020B0604020202020204" pitchFamily="34" charset="0"/>
              <a:buChar char="•"/>
            </a:pPr>
            <a:r>
              <a:rPr lang="de-DE" dirty="0"/>
              <a:t>Sprachabhängig</a:t>
            </a:r>
          </a:p>
          <a:p>
            <a:pPr marL="285744" indent="-285744">
              <a:buFont typeface="Arial" panose="020B0604020202020204" pitchFamily="34" charset="0"/>
              <a:buChar char="•"/>
            </a:pPr>
            <a:endParaRPr lang="de-DE" dirty="0"/>
          </a:p>
          <a:p>
            <a:pPr marL="285744" indent="-285744">
              <a:buFont typeface="Arial" panose="020B0604020202020204" pitchFamily="34" charset="0"/>
              <a:buChar char="•"/>
            </a:pPr>
            <a:r>
              <a:rPr lang="de-DE" dirty="0"/>
              <a:t>Erfolg ist abhängig von</a:t>
            </a:r>
          </a:p>
          <a:p>
            <a:pPr marL="742944" lvl="1" indent="-285744">
              <a:buFont typeface="Arial" panose="020B0604020202020204" pitchFamily="34" charset="0"/>
              <a:buChar char="•"/>
            </a:pPr>
            <a:r>
              <a:rPr lang="de-DE" dirty="0"/>
              <a:t>Textlänge</a:t>
            </a:r>
          </a:p>
          <a:p>
            <a:pPr marL="742944" lvl="1" indent="-285744">
              <a:buFont typeface="Arial" panose="020B0604020202020204" pitchFamily="34" charset="0"/>
              <a:buChar char="•"/>
            </a:pPr>
            <a:r>
              <a:rPr lang="de-DE" dirty="0"/>
              <a:t>Schlüssellänge</a:t>
            </a:r>
          </a:p>
        </p:txBody>
      </p:sp>
      <p:pic>
        <p:nvPicPr>
          <p:cNvPr id="3" name="Grafik 2">
            <a:hlinkClick r:id="rId5" action="ppaction://hlinksldjump"/>
            <a:extLst>
              <a:ext uri="{FF2B5EF4-FFF2-40B4-BE49-F238E27FC236}">
                <a16:creationId xmlns:a16="http://schemas.microsoft.com/office/drawing/2014/main" id="{DC2A8830-9297-A904-AF53-DA14BEF6ED1B}"/>
              </a:ext>
            </a:extLst>
          </p:cNvPr>
          <p:cNvPicPr>
            <a:picLocks noChangeAspect="1"/>
          </p:cNvPicPr>
          <p:nvPr/>
        </p:nvPicPr>
        <p:blipFill>
          <a:blip r:embed="rId6"/>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6" name="Grafik 5">
            <a:extLst>
              <a:ext uri="{FF2B5EF4-FFF2-40B4-BE49-F238E27FC236}">
                <a16:creationId xmlns:a16="http://schemas.microsoft.com/office/drawing/2014/main" id="{B2D955CE-DF00-63D9-B3DD-B05D751803CD}"/>
              </a:ext>
            </a:extLst>
          </p:cNvPr>
          <p:cNvPicPr>
            <a:picLocks noChangeAspect="1"/>
          </p:cNvPicPr>
          <p:nvPr/>
        </p:nvPicPr>
        <p:blipFill rotWithShape="1">
          <a:blip r:embed="rId7"/>
          <a:srcRect l="91246" t="7258" r="2494" b="88332"/>
          <a:stretch/>
        </p:blipFill>
        <p:spPr>
          <a:xfrm>
            <a:off x="4630003" y="1777010"/>
            <a:ext cx="136477" cy="209601"/>
          </a:xfrm>
          <a:prstGeom prst="rect">
            <a:avLst/>
          </a:prstGeom>
        </p:spPr>
      </p:pic>
      <p:pic>
        <p:nvPicPr>
          <p:cNvPr id="7" name="Grafik 6">
            <a:extLst>
              <a:ext uri="{FF2B5EF4-FFF2-40B4-BE49-F238E27FC236}">
                <a16:creationId xmlns:a16="http://schemas.microsoft.com/office/drawing/2014/main" id="{58569FD7-0048-8CFA-E277-1EDC744B21B4}"/>
              </a:ext>
            </a:extLst>
          </p:cNvPr>
          <p:cNvPicPr>
            <a:picLocks noChangeAspect="1"/>
          </p:cNvPicPr>
          <p:nvPr/>
        </p:nvPicPr>
        <p:blipFill rotWithShape="1">
          <a:blip r:embed="rId7"/>
          <a:srcRect l="91246" t="7258" r="2494" b="88332"/>
          <a:stretch/>
        </p:blipFill>
        <p:spPr>
          <a:xfrm>
            <a:off x="2334896" y="1777009"/>
            <a:ext cx="136477" cy="209601"/>
          </a:xfrm>
          <a:prstGeom prst="rect">
            <a:avLst/>
          </a:prstGeom>
        </p:spPr>
      </p:pic>
    </p:spTree>
    <p:extLst>
      <p:ext uri="{BB962C8B-B14F-4D97-AF65-F5344CB8AC3E}">
        <p14:creationId xmlns:p14="http://schemas.microsoft.com/office/powerpoint/2010/main" val="12058321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Allgemeine Codelöser</a:t>
            </a:r>
            <a:endParaRPr lang="en-DE" dirty="0"/>
          </a:p>
        </p:txBody>
      </p:sp>
      <p:sp>
        <p:nvSpPr>
          <p:cNvPr id="8" name="Inhaltsplatzhalter 2">
            <a:extLst>
              <a:ext uri="{FF2B5EF4-FFF2-40B4-BE49-F238E27FC236}">
                <a16:creationId xmlns:a16="http://schemas.microsoft.com/office/drawing/2014/main" id="{EF89364D-F5B7-7128-5C51-5718CF5317AF}"/>
              </a:ext>
            </a:extLst>
          </p:cNvPr>
          <p:cNvSpPr>
            <a:spLocks noGrp="1"/>
          </p:cNvSpPr>
          <p:nvPr>
            <p:ph idx="4294967295"/>
          </p:nvPr>
        </p:nvSpPr>
        <p:spPr>
          <a:xfrm>
            <a:off x="4953001" y="1243905"/>
            <a:ext cx="4607347" cy="742707"/>
          </a:xfrm>
          <a:prstGeom prst="rect">
            <a:avLst/>
          </a:prstGeom>
        </p:spPr>
        <p:txBody>
          <a:bodyPr>
            <a:normAutofit/>
          </a:bodyPr>
          <a:lstStyle/>
          <a:p>
            <a:pPr marL="0" indent="0">
              <a:lnSpc>
                <a:spcPct val="150000"/>
              </a:lnSpc>
              <a:buNone/>
            </a:pPr>
            <a:r>
              <a:rPr lang="de-DE" b="1" dirty="0" err="1"/>
              <a:t>Wherigo-Analysierer</a:t>
            </a:r>
            <a:endParaRPr lang="de-DE" b="1" dirty="0"/>
          </a:p>
          <a:p>
            <a:pPr>
              <a:lnSpc>
                <a:spcPct val="150000"/>
              </a:lnSpc>
            </a:pPr>
            <a:endParaRPr lang="en-DE" b="1" dirty="0"/>
          </a:p>
        </p:txBody>
      </p:sp>
      <p:sp>
        <p:nvSpPr>
          <p:cNvPr id="9" name="Textfeld 8">
            <a:extLst>
              <a:ext uri="{FF2B5EF4-FFF2-40B4-BE49-F238E27FC236}">
                <a16:creationId xmlns:a16="http://schemas.microsoft.com/office/drawing/2014/main" id="{E0665CA9-0ECD-B67F-B3F3-CC0FFE9E94F1}"/>
              </a:ext>
            </a:extLst>
          </p:cNvPr>
          <p:cNvSpPr txBox="1"/>
          <p:nvPr/>
        </p:nvSpPr>
        <p:spPr>
          <a:xfrm>
            <a:off x="4962427" y="2070002"/>
            <a:ext cx="4943573" cy="2862322"/>
          </a:xfrm>
          <a:prstGeom prst="rect">
            <a:avLst/>
          </a:prstGeom>
          <a:noFill/>
        </p:spPr>
        <p:txBody>
          <a:bodyPr wrap="square" rtlCol="0">
            <a:spAutoFit/>
          </a:bodyPr>
          <a:lstStyle/>
          <a:p>
            <a:pPr marL="285744" indent="-285744">
              <a:buFont typeface="Arial" panose="020B0604020202020204" pitchFamily="34" charset="0"/>
              <a:buChar char="•"/>
            </a:pPr>
            <a:r>
              <a:rPr lang="de-DE" dirty="0"/>
              <a:t>Laden von </a:t>
            </a:r>
            <a:r>
              <a:rPr lang="de-DE" dirty="0" err="1"/>
              <a:t>Cartridges</a:t>
            </a:r>
            <a:r>
              <a:rPr lang="de-DE" dirty="0"/>
              <a:t> - GWC-Files - aus dem Internet oder vom Smartphone</a:t>
            </a:r>
          </a:p>
          <a:p>
            <a:pPr marL="285744" indent="-285744">
              <a:buFont typeface="Arial" panose="020B0604020202020204" pitchFamily="34" charset="0"/>
              <a:buChar char="•"/>
            </a:pPr>
            <a:r>
              <a:rPr lang="de-DE" dirty="0" err="1"/>
              <a:t>Decompilieren</a:t>
            </a:r>
            <a:r>
              <a:rPr lang="de-DE" dirty="0"/>
              <a:t> des LUA-Bytecodes</a:t>
            </a:r>
          </a:p>
          <a:p>
            <a:pPr marL="285744" indent="-285744">
              <a:buFont typeface="Arial" panose="020B0604020202020204" pitchFamily="34" charset="0"/>
              <a:buChar char="•"/>
            </a:pPr>
            <a:r>
              <a:rPr lang="de-DE" dirty="0"/>
              <a:t>Analyse und Anzeige der </a:t>
            </a:r>
            <a:r>
              <a:rPr lang="de-DE" dirty="0" err="1"/>
              <a:t>Cartridge</a:t>
            </a:r>
            <a:r>
              <a:rPr lang="de-DE" dirty="0"/>
              <a:t>-Objekte</a:t>
            </a:r>
          </a:p>
          <a:p>
            <a:pPr marL="742932" lvl="1" indent="-285744">
              <a:buFont typeface="Arial" panose="020B0604020202020204" pitchFamily="34" charset="0"/>
              <a:buChar char="•"/>
            </a:pPr>
            <a:r>
              <a:rPr lang="de-DE" dirty="0"/>
              <a:t>Zonen, Items, Character</a:t>
            </a:r>
          </a:p>
          <a:p>
            <a:pPr marL="742932" lvl="1" indent="-285744">
              <a:buFont typeface="Arial" panose="020B0604020202020204" pitchFamily="34" charset="0"/>
              <a:buChar char="•"/>
            </a:pPr>
            <a:r>
              <a:rPr lang="de-DE" dirty="0"/>
              <a:t>Tasks, </a:t>
            </a:r>
            <a:r>
              <a:rPr lang="de-DE" dirty="0" err="1"/>
              <a:t>Timer</a:t>
            </a:r>
            <a:endParaRPr lang="de-DE" dirty="0"/>
          </a:p>
          <a:p>
            <a:pPr marL="742932" lvl="1" indent="-285744">
              <a:buFont typeface="Arial" panose="020B0604020202020204" pitchFamily="34" charset="0"/>
              <a:buChar char="•"/>
            </a:pPr>
            <a:r>
              <a:rPr lang="de-DE" dirty="0"/>
              <a:t>Dialoge</a:t>
            </a:r>
          </a:p>
          <a:p>
            <a:pPr marL="742932" lvl="1" indent="-285744">
              <a:buFont typeface="Arial" panose="020B0604020202020204" pitchFamily="34" charset="0"/>
              <a:buChar char="•"/>
            </a:pPr>
            <a:r>
              <a:rPr lang="de-DE" dirty="0"/>
              <a:t>Fragen und Antworten</a:t>
            </a:r>
          </a:p>
          <a:p>
            <a:pPr marL="742932" lvl="1" indent="-285744">
              <a:buFont typeface="Arial" panose="020B0604020202020204" pitchFamily="34" charset="0"/>
              <a:buChar char="•"/>
            </a:pPr>
            <a:r>
              <a:rPr lang="de-DE" dirty="0"/>
              <a:t>Medien</a:t>
            </a:r>
          </a:p>
          <a:p>
            <a:pPr marL="742932" lvl="1" indent="-285744">
              <a:buFont typeface="Arial" panose="020B0604020202020204" pitchFamily="34" charset="0"/>
              <a:buChar char="•"/>
            </a:pPr>
            <a:r>
              <a:rPr lang="de-DE" dirty="0"/>
              <a:t>…</a:t>
            </a:r>
            <a:endParaRPr lang="en-DE" dirty="0"/>
          </a:p>
        </p:txBody>
      </p:sp>
      <p:pic>
        <p:nvPicPr>
          <p:cNvPr id="13" name="Grafik 12">
            <a:extLst>
              <a:ext uri="{FF2B5EF4-FFF2-40B4-BE49-F238E27FC236}">
                <a16:creationId xmlns:a16="http://schemas.microsoft.com/office/drawing/2014/main" id="{366E5B88-7EAF-67E5-7883-083E66DB07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363" y="1376364"/>
            <a:ext cx="2179637" cy="4500562"/>
          </a:xfrm>
          <a:prstGeom prst="rect">
            <a:avLst/>
          </a:prstGeom>
        </p:spPr>
      </p:pic>
      <p:sp>
        <p:nvSpPr>
          <p:cNvPr id="6" name="Textfeld 5">
            <a:extLst>
              <a:ext uri="{FF2B5EF4-FFF2-40B4-BE49-F238E27FC236}">
                <a16:creationId xmlns:a16="http://schemas.microsoft.com/office/drawing/2014/main" id="{76673932-1687-F029-0582-2B0A4C074B97}"/>
              </a:ext>
            </a:extLst>
          </p:cNvPr>
          <p:cNvSpPr txBox="1"/>
          <p:nvPr/>
        </p:nvSpPr>
        <p:spPr>
          <a:xfrm>
            <a:off x="5636389" y="5916845"/>
            <a:ext cx="4269611" cy="369332"/>
          </a:xfrm>
          <a:prstGeom prst="rect">
            <a:avLst/>
          </a:prstGeom>
          <a:noFill/>
        </p:spPr>
        <p:txBody>
          <a:bodyPr wrap="square" rtlCol="0">
            <a:spAutoFit/>
          </a:bodyPr>
          <a:lstStyle/>
          <a:p>
            <a:pPr marL="285750" indent="-285750">
              <a:buFont typeface="Arial" panose="020B0604020202020204" pitchFamily="34" charset="0"/>
              <a:buChar char="•"/>
            </a:pPr>
            <a:r>
              <a:rPr lang="de-DE" dirty="0"/>
              <a:t>Datenschutz wird beachtet</a:t>
            </a:r>
            <a:endParaRPr lang="en-DE" dirty="0"/>
          </a:p>
        </p:txBody>
      </p:sp>
      <p:pic>
        <p:nvPicPr>
          <p:cNvPr id="7" name="Grafik 6">
            <a:extLst>
              <a:ext uri="{FF2B5EF4-FFF2-40B4-BE49-F238E27FC236}">
                <a16:creationId xmlns:a16="http://schemas.microsoft.com/office/drawing/2014/main" id="{236F103D-1874-6E18-0578-F3D4433854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2428" y="5924907"/>
            <a:ext cx="558016" cy="669272"/>
          </a:xfrm>
          <a:prstGeom prst="rect">
            <a:avLst/>
          </a:prstGeom>
        </p:spPr>
      </p:pic>
      <p:pic>
        <p:nvPicPr>
          <p:cNvPr id="12" name="Grafik 11">
            <a:extLst>
              <a:ext uri="{FF2B5EF4-FFF2-40B4-BE49-F238E27FC236}">
                <a16:creationId xmlns:a16="http://schemas.microsoft.com/office/drawing/2014/main" id="{402E25F5-6E7A-DE8E-E1FF-64DB0CEC55E1}"/>
              </a:ext>
            </a:extLst>
          </p:cNvPr>
          <p:cNvPicPr>
            <a:picLocks noChangeAspect="1"/>
          </p:cNvPicPr>
          <p:nvPr/>
        </p:nvPicPr>
        <p:blipFill>
          <a:blip r:embed="rId4"/>
          <a:stretch>
            <a:fillRect/>
          </a:stretch>
        </p:blipFill>
        <p:spPr>
          <a:xfrm>
            <a:off x="8061767" y="3537535"/>
            <a:ext cx="1499746" cy="2341067"/>
          </a:xfrm>
          <a:prstGeom prst="rect">
            <a:avLst/>
          </a:prstGeom>
        </p:spPr>
      </p:pic>
      <p:pic>
        <p:nvPicPr>
          <p:cNvPr id="3" name="Grafik 2">
            <a:hlinkClick r:id="rId5" action="ppaction://hlinksldjump"/>
            <a:extLst>
              <a:ext uri="{FF2B5EF4-FFF2-40B4-BE49-F238E27FC236}">
                <a16:creationId xmlns:a16="http://schemas.microsoft.com/office/drawing/2014/main" id="{1CECDF04-EDF8-56B6-A697-D9DC369332EA}"/>
              </a:ext>
            </a:extLst>
          </p:cNvPr>
          <p:cNvPicPr>
            <a:picLocks noChangeAspect="1"/>
          </p:cNvPicPr>
          <p:nvPr/>
        </p:nvPicPr>
        <p:blipFill>
          <a:blip r:embed="rId6"/>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4" name="Grafik 3">
            <a:extLst>
              <a:ext uri="{FF2B5EF4-FFF2-40B4-BE49-F238E27FC236}">
                <a16:creationId xmlns:a16="http://schemas.microsoft.com/office/drawing/2014/main" id="{907C72F8-0870-558B-39F3-599B15931587}"/>
              </a:ext>
            </a:extLst>
          </p:cNvPr>
          <p:cNvPicPr>
            <a:picLocks noChangeAspect="1"/>
          </p:cNvPicPr>
          <p:nvPr/>
        </p:nvPicPr>
        <p:blipFill rotWithShape="1">
          <a:blip r:embed="rId7"/>
          <a:srcRect l="91246" t="7258" r="2494" b="88332"/>
          <a:stretch/>
        </p:blipFill>
        <p:spPr>
          <a:xfrm>
            <a:off x="2324547" y="1777011"/>
            <a:ext cx="136477" cy="209601"/>
          </a:xfrm>
          <a:prstGeom prst="rect">
            <a:avLst/>
          </a:prstGeom>
        </p:spPr>
      </p:pic>
    </p:spTree>
    <p:extLst>
      <p:ext uri="{BB962C8B-B14F-4D97-AF65-F5344CB8AC3E}">
        <p14:creationId xmlns:p14="http://schemas.microsoft.com/office/powerpoint/2010/main" val="225897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Bilder und Dateien</a:t>
            </a:r>
            <a:endParaRPr lang="en-DE" dirty="0"/>
          </a:p>
        </p:txBody>
      </p:sp>
      <p:sp>
        <p:nvSpPr>
          <p:cNvPr id="5" name="Inhaltsplatzhalter 2">
            <a:extLst>
              <a:ext uri="{FF2B5EF4-FFF2-40B4-BE49-F238E27FC236}">
                <a16:creationId xmlns:a16="http://schemas.microsoft.com/office/drawing/2014/main" id="{7BA8C377-0863-66C1-1796-2A80A82DE183}"/>
              </a:ext>
            </a:extLst>
          </p:cNvPr>
          <p:cNvSpPr>
            <a:spLocks noGrp="1"/>
          </p:cNvSpPr>
          <p:nvPr>
            <p:ph idx="4294967295"/>
          </p:nvPr>
        </p:nvSpPr>
        <p:spPr>
          <a:xfrm>
            <a:off x="4349311" y="1253332"/>
            <a:ext cx="5257800" cy="5604668"/>
          </a:xfrm>
          <a:prstGeom prst="rect">
            <a:avLst/>
          </a:prstGeom>
        </p:spPr>
        <p:txBody>
          <a:bodyPr>
            <a:normAutofit/>
          </a:bodyPr>
          <a:lstStyle/>
          <a:p>
            <a:pPr marL="541338" indent="-541338">
              <a:lnSpc>
                <a:spcPct val="100000"/>
              </a:lnSpc>
              <a:buBlip>
                <a:blip r:embed="rId2"/>
              </a:buBlip>
            </a:pPr>
            <a:r>
              <a:rPr lang="de-DE" dirty="0"/>
              <a:t>Animierte Bilder</a:t>
            </a:r>
          </a:p>
          <a:p>
            <a:pPr marL="541338" indent="-541338">
              <a:lnSpc>
                <a:spcPct val="100000"/>
              </a:lnSpc>
              <a:buBlip>
                <a:blip r:embed="rId2"/>
              </a:buBlip>
            </a:pPr>
            <a:r>
              <a:rPr lang="de-DE" dirty="0"/>
              <a:t>Binärcode zu Bild/QR-Code</a:t>
            </a:r>
          </a:p>
          <a:p>
            <a:pPr marL="541338" indent="-541338">
              <a:lnSpc>
                <a:spcPct val="100000"/>
              </a:lnSpc>
              <a:buBlip>
                <a:blip r:embed="rId2"/>
              </a:buBlip>
            </a:pPr>
            <a:r>
              <a:rPr lang="de-DE" dirty="0"/>
              <a:t>EXIF- und Metadatenansicht</a:t>
            </a:r>
          </a:p>
          <a:p>
            <a:pPr marL="541338" indent="-541338">
              <a:lnSpc>
                <a:spcPct val="100000"/>
              </a:lnSpc>
              <a:buBlip>
                <a:blip r:embed="rId2"/>
              </a:buBlip>
            </a:pPr>
            <a:r>
              <a:rPr lang="de-DE" dirty="0"/>
              <a:t>Farbkorrektur</a:t>
            </a:r>
          </a:p>
          <a:p>
            <a:pPr marL="541338" indent="-541338">
              <a:lnSpc>
                <a:spcPct val="100000"/>
              </a:lnSpc>
              <a:buBlip>
                <a:blip r:embed="rId2"/>
              </a:buBlip>
            </a:pPr>
            <a:r>
              <a:rPr lang="de-DE" dirty="0"/>
              <a:t>Hex-Ansicht</a:t>
            </a:r>
          </a:p>
          <a:p>
            <a:pPr marL="541338" indent="-541338">
              <a:lnSpc>
                <a:spcPct val="100000"/>
              </a:lnSpc>
              <a:buBlip>
                <a:blip r:embed="rId2"/>
              </a:buBlip>
            </a:pPr>
            <a:r>
              <a:rPr lang="de-DE" dirty="0"/>
              <a:t>Hexadezimalzahlen in Datei</a:t>
            </a:r>
          </a:p>
          <a:p>
            <a:pPr marL="541338" indent="-541338">
              <a:lnSpc>
                <a:spcPct val="100000"/>
              </a:lnSpc>
              <a:buBlip>
                <a:blip r:embed="rId2"/>
              </a:buBlip>
            </a:pPr>
            <a:r>
              <a:rPr lang="de-DE" dirty="0"/>
              <a:t>Magic-Eye Solver</a:t>
            </a:r>
          </a:p>
          <a:p>
            <a:pPr marL="541338" indent="-541338">
              <a:lnSpc>
                <a:spcPct val="100000"/>
              </a:lnSpc>
              <a:buBlip>
                <a:blip r:embed="rId2"/>
              </a:buBlip>
            </a:pPr>
            <a:r>
              <a:rPr lang="de-DE" dirty="0"/>
              <a:t>QR-Code</a:t>
            </a:r>
          </a:p>
          <a:p>
            <a:pPr marL="541338" indent="-541338">
              <a:lnSpc>
                <a:spcPct val="100000"/>
              </a:lnSpc>
              <a:buBlip>
                <a:blip r:embed="rId2"/>
              </a:buBlip>
            </a:pPr>
            <a:r>
              <a:rPr lang="de-DE" dirty="0"/>
              <a:t>Versteckte Daten</a:t>
            </a:r>
          </a:p>
          <a:p>
            <a:pPr>
              <a:lnSpc>
                <a:spcPct val="100000"/>
              </a:lnSpc>
            </a:pPr>
            <a:endParaRPr lang="en-DE" dirty="0"/>
          </a:p>
        </p:txBody>
      </p:sp>
      <p:pic>
        <p:nvPicPr>
          <p:cNvPr id="12" name="Grafik 11">
            <a:extLst>
              <a:ext uri="{FF2B5EF4-FFF2-40B4-BE49-F238E27FC236}">
                <a16:creationId xmlns:a16="http://schemas.microsoft.com/office/drawing/2014/main" id="{16B706A7-DA8B-6A7E-A2CB-845790122C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363" y="1376363"/>
            <a:ext cx="2179637" cy="4500562"/>
          </a:xfrm>
          <a:prstGeom prst="rect">
            <a:avLst/>
          </a:prstGeom>
        </p:spPr>
      </p:pic>
      <p:pic>
        <p:nvPicPr>
          <p:cNvPr id="3" name="Grafik 2">
            <a:extLst>
              <a:ext uri="{FF2B5EF4-FFF2-40B4-BE49-F238E27FC236}">
                <a16:creationId xmlns:a16="http://schemas.microsoft.com/office/drawing/2014/main" id="{988E2EAB-B9DB-3C98-F926-93F74E0CBE91}"/>
              </a:ext>
            </a:extLst>
          </p:cNvPr>
          <p:cNvPicPr>
            <a:picLocks noChangeAspect="1"/>
          </p:cNvPicPr>
          <p:nvPr/>
        </p:nvPicPr>
        <p:blipFill rotWithShape="1">
          <a:blip r:embed="rId4"/>
          <a:srcRect l="91246" t="7258" r="2494" b="88332"/>
          <a:stretch/>
        </p:blipFill>
        <p:spPr>
          <a:xfrm>
            <a:off x="2324547" y="1738099"/>
            <a:ext cx="136477" cy="209601"/>
          </a:xfrm>
          <a:prstGeom prst="rect">
            <a:avLst/>
          </a:prstGeom>
        </p:spPr>
      </p:pic>
    </p:spTree>
    <p:extLst>
      <p:ext uri="{BB962C8B-B14F-4D97-AF65-F5344CB8AC3E}">
        <p14:creationId xmlns:p14="http://schemas.microsoft.com/office/powerpoint/2010/main" val="2271134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Bilder und Dateien</a:t>
            </a:r>
            <a:endParaRPr lang="en-DE" dirty="0"/>
          </a:p>
        </p:txBody>
      </p:sp>
      <p:sp>
        <p:nvSpPr>
          <p:cNvPr id="5" name="Inhaltsplatzhalter 2">
            <a:extLst>
              <a:ext uri="{FF2B5EF4-FFF2-40B4-BE49-F238E27FC236}">
                <a16:creationId xmlns:a16="http://schemas.microsoft.com/office/drawing/2014/main" id="{7BA8C377-0863-66C1-1796-2A80A82DE183}"/>
              </a:ext>
            </a:extLst>
          </p:cNvPr>
          <p:cNvSpPr>
            <a:spLocks noGrp="1"/>
          </p:cNvSpPr>
          <p:nvPr>
            <p:ph idx="4294967295"/>
          </p:nvPr>
        </p:nvSpPr>
        <p:spPr>
          <a:xfrm>
            <a:off x="4953001" y="1243905"/>
            <a:ext cx="5445547" cy="742707"/>
          </a:xfrm>
          <a:prstGeom prst="rect">
            <a:avLst/>
          </a:prstGeom>
        </p:spPr>
        <p:txBody>
          <a:bodyPr>
            <a:normAutofit/>
          </a:bodyPr>
          <a:lstStyle/>
          <a:p>
            <a:pPr marL="0" indent="0">
              <a:lnSpc>
                <a:spcPct val="150000"/>
              </a:lnSpc>
              <a:buNone/>
            </a:pPr>
            <a:r>
              <a:rPr lang="de-DE" b="1" dirty="0"/>
              <a:t>Animierte Bilder / Morse-Code</a:t>
            </a:r>
          </a:p>
        </p:txBody>
      </p:sp>
      <p:sp>
        <p:nvSpPr>
          <p:cNvPr id="13" name="Textfeld 12">
            <a:extLst>
              <a:ext uri="{FF2B5EF4-FFF2-40B4-BE49-F238E27FC236}">
                <a16:creationId xmlns:a16="http://schemas.microsoft.com/office/drawing/2014/main" id="{0C8D7CE6-40F9-B3C1-3122-F49E284D63EB}"/>
              </a:ext>
            </a:extLst>
          </p:cNvPr>
          <p:cNvSpPr txBox="1"/>
          <p:nvPr/>
        </p:nvSpPr>
        <p:spPr>
          <a:xfrm>
            <a:off x="4962427" y="2070003"/>
            <a:ext cx="4943573" cy="1200329"/>
          </a:xfrm>
          <a:prstGeom prst="rect">
            <a:avLst/>
          </a:prstGeom>
          <a:noFill/>
        </p:spPr>
        <p:txBody>
          <a:bodyPr wrap="square" rtlCol="0">
            <a:spAutoFit/>
          </a:bodyPr>
          <a:lstStyle/>
          <a:p>
            <a:pPr marL="285744" indent="-285744">
              <a:buFont typeface="Arial" panose="020B0604020202020204" pitchFamily="34" charset="0"/>
              <a:buChar char="•"/>
            </a:pPr>
            <a:r>
              <a:rPr lang="de-DE" dirty="0"/>
              <a:t>Laden von Bildern aus dem Internet oder vom Smartphone</a:t>
            </a:r>
          </a:p>
          <a:p>
            <a:pPr marL="285744" indent="-285744">
              <a:buFont typeface="Arial" panose="020B0604020202020204" pitchFamily="34" charset="0"/>
              <a:buChar char="•"/>
            </a:pPr>
            <a:r>
              <a:rPr lang="de-DE" dirty="0"/>
              <a:t>Anzeige und Analyse der Einzelbilder</a:t>
            </a:r>
          </a:p>
          <a:p>
            <a:pPr marL="285744" indent="-285744">
              <a:buFont typeface="Arial" panose="020B0604020202020204" pitchFamily="34" charset="0"/>
              <a:buChar char="•"/>
            </a:pPr>
            <a:r>
              <a:rPr lang="de-DE" dirty="0"/>
              <a:t>Falls Morsecode gefunden wird - dekodieren</a:t>
            </a:r>
          </a:p>
        </p:txBody>
      </p:sp>
      <p:pic>
        <p:nvPicPr>
          <p:cNvPr id="14" name="Grafik 13">
            <a:extLst>
              <a:ext uri="{FF2B5EF4-FFF2-40B4-BE49-F238E27FC236}">
                <a16:creationId xmlns:a16="http://schemas.microsoft.com/office/drawing/2014/main" id="{B42768F7-4285-B3C6-FC95-4C7D4519811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363" y="1376364"/>
            <a:ext cx="2179637" cy="4500561"/>
          </a:xfrm>
          <a:prstGeom prst="rect">
            <a:avLst/>
          </a:prstGeom>
        </p:spPr>
      </p:pic>
      <p:pic>
        <p:nvPicPr>
          <p:cNvPr id="3" name="Grafik 2">
            <a:hlinkClick r:id="rId3" action="ppaction://hlinksldjump"/>
            <a:extLst>
              <a:ext uri="{FF2B5EF4-FFF2-40B4-BE49-F238E27FC236}">
                <a16:creationId xmlns:a16="http://schemas.microsoft.com/office/drawing/2014/main" id="{4CBE70C5-E5F4-34B2-172E-C80D3BBE2F10}"/>
              </a:ext>
            </a:extLst>
          </p:cNvPr>
          <p:cNvPicPr>
            <a:picLocks noChangeAspect="1"/>
          </p:cNvPicPr>
          <p:nvPr/>
        </p:nvPicPr>
        <p:blipFill>
          <a:blip r:embed="rId4"/>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4" name="Grafik 3">
            <a:extLst>
              <a:ext uri="{FF2B5EF4-FFF2-40B4-BE49-F238E27FC236}">
                <a16:creationId xmlns:a16="http://schemas.microsoft.com/office/drawing/2014/main" id="{54EFCE22-90C2-62D3-FFEC-43DC3003732F}"/>
              </a:ext>
            </a:extLst>
          </p:cNvPr>
          <p:cNvPicPr>
            <a:picLocks noChangeAspect="1"/>
          </p:cNvPicPr>
          <p:nvPr/>
        </p:nvPicPr>
        <p:blipFill rotWithShape="1">
          <a:blip r:embed="rId5"/>
          <a:srcRect l="91246" t="7258" r="2494" b="88332"/>
          <a:stretch/>
        </p:blipFill>
        <p:spPr>
          <a:xfrm>
            <a:off x="2324547" y="1777011"/>
            <a:ext cx="136477" cy="209601"/>
          </a:xfrm>
          <a:prstGeom prst="rect">
            <a:avLst/>
          </a:prstGeom>
        </p:spPr>
      </p:pic>
    </p:spTree>
    <p:extLst>
      <p:ext uri="{BB962C8B-B14F-4D97-AF65-F5344CB8AC3E}">
        <p14:creationId xmlns:p14="http://schemas.microsoft.com/office/powerpoint/2010/main" val="2997512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Bilder und Dateien</a:t>
            </a:r>
            <a:endParaRPr lang="en-DE" dirty="0"/>
          </a:p>
        </p:txBody>
      </p:sp>
      <p:sp>
        <p:nvSpPr>
          <p:cNvPr id="5" name="Inhaltsplatzhalter 2">
            <a:extLst>
              <a:ext uri="{FF2B5EF4-FFF2-40B4-BE49-F238E27FC236}">
                <a16:creationId xmlns:a16="http://schemas.microsoft.com/office/drawing/2014/main" id="{7BA8C377-0863-66C1-1796-2A80A82DE183}"/>
              </a:ext>
            </a:extLst>
          </p:cNvPr>
          <p:cNvSpPr>
            <a:spLocks noGrp="1"/>
          </p:cNvSpPr>
          <p:nvPr>
            <p:ph idx="4294967295"/>
          </p:nvPr>
        </p:nvSpPr>
        <p:spPr>
          <a:xfrm>
            <a:off x="4953001" y="1243905"/>
            <a:ext cx="5445547" cy="742707"/>
          </a:xfrm>
          <a:prstGeom prst="rect">
            <a:avLst/>
          </a:prstGeom>
        </p:spPr>
        <p:txBody>
          <a:bodyPr>
            <a:normAutofit/>
          </a:bodyPr>
          <a:lstStyle/>
          <a:p>
            <a:pPr marL="0" indent="0">
              <a:lnSpc>
                <a:spcPct val="150000"/>
              </a:lnSpc>
              <a:buNone/>
            </a:pPr>
            <a:r>
              <a:rPr lang="de-DE" b="1" dirty="0"/>
              <a:t>Binärcode zu Bild/QR Code </a:t>
            </a:r>
          </a:p>
        </p:txBody>
      </p:sp>
      <p:sp>
        <p:nvSpPr>
          <p:cNvPr id="13" name="Textfeld 12">
            <a:extLst>
              <a:ext uri="{FF2B5EF4-FFF2-40B4-BE49-F238E27FC236}">
                <a16:creationId xmlns:a16="http://schemas.microsoft.com/office/drawing/2014/main" id="{0C8D7CE6-40F9-B3C1-3122-F49E284D63EB}"/>
              </a:ext>
            </a:extLst>
          </p:cNvPr>
          <p:cNvSpPr txBox="1"/>
          <p:nvPr/>
        </p:nvSpPr>
        <p:spPr>
          <a:xfrm>
            <a:off x="4962427" y="2070003"/>
            <a:ext cx="4943573" cy="646331"/>
          </a:xfrm>
          <a:prstGeom prst="rect">
            <a:avLst/>
          </a:prstGeom>
          <a:noFill/>
        </p:spPr>
        <p:txBody>
          <a:bodyPr wrap="square" rtlCol="0">
            <a:spAutoFit/>
          </a:bodyPr>
          <a:lstStyle/>
          <a:p>
            <a:pPr marL="285744" indent="-285744">
              <a:buFont typeface="Arial" panose="020B0604020202020204" pitchFamily="34" charset="0"/>
              <a:buChar char="•"/>
            </a:pPr>
            <a:r>
              <a:rPr lang="de-DE" dirty="0"/>
              <a:t>Wandelt Binärdaten in s/w-Bild um</a:t>
            </a:r>
          </a:p>
          <a:p>
            <a:pPr marL="285744" indent="-285744">
              <a:buFont typeface="Arial" panose="020B0604020202020204" pitchFamily="34" charset="0"/>
              <a:buChar char="•"/>
            </a:pPr>
            <a:r>
              <a:rPr lang="de-DE" dirty="0"/>
              <a:t>Falls QR-Code gefunden wird - dekodieren</a:t>
            </a:r>
          </a:p>
        </p:txBody>
      </p:sp>
      <p:pic>
        <p:nvPicPr>
          <p:cNvPr id="3" name="Grafik 2">
            <a:hlinkClick r:id="rId2" action="ppaction://hlinksldjump"/>
            <a:extLst>
              <a:ext uri="{FF2B5EF4-FFF2-40B4-BE49-F238E27FC236}">
                <a16:creationId xmlns:a16="http://schemas.microsoft.com/office/drawing/2014/main" id="{4CBE70C5-E5F4-34B2-172E-C80D3BBE2F10}"/>
              </a:ext>
            </a:extLst>
          </p:cNvPr>
          <p:cNvPicPr>
            <a:picLocks noChangeAspect="1"/>
          </p:cNvPicPr>
          <p:nvPr/>
        </p:nvPicPr>
        <p:blipFill>
          <a:blip r:embed="rId3"/>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7" name="Grafik 6">
            <a:extLst>
              <a:ext uri="{FF2B5EF4-FFF2-40B4-BE49-F238E27FC236}">
                <a16:creationId xmlns:a16="http://schemas.microsoft.com/office/drawing/2014/main" id="{88DCD390-9173-2F36-689B-393C342F30D7}"/>
              </a:ext>
            </a:extLst>
          </p:cNvPr>
          <p:cNvPicPr>
            <a:picLocks noChangeAspect="1"/>
          </p:cNvPicPr>
          <p:nvPr/>
        </p:nvPicPr>
        <p:blipFill>
          <a:blip r:embed="rId4"/>
          <a:stretch>
            <a:fillRect/>
          </a:stretch>
        </p:blipFill>
        <p:spPr>
          <a:xfrm>
            <a:off x="344489" y="1376363"/>
            <a:ext cx="2195512" cy="4500562"/>
          </a:xfrm>
          <a:prstGeom prst="rect">
            <a:avLst/>
          </a:prstGeom>
        </p:spPr>
      </p:pic>
      <p:pic>
        <p:nvPicPr>
          <p:cNvPr id="4" name="Grafik 3">
            <a:extLst>
              <a:ext uri="{FF2B5EF4-FFF2-40B4-BE49-F238E27FC236}">
                <a16:creationId xmlns:a16="http://schemas.microsoft.com/office/drawing/2014/main" id="{F9001E81-F65A-EDD3-BB01-0E7B75708659}"/>
              </a:ext>
            </a:extLst>
          </p:cNvPr>
          <p:cNvPicPr>
            <a:picLocks noChangeAspect="1"/>
          </p:cNvPicPr>
          <p:nvPr/>
        </p:nvPicPr>
        <p:blipFill rotWithShape="1">
          <a:blip r:embed="rId5"/>
          <a:srcRect l="91246" t="7258" r="2494" b="88332"/>
          <a:stretch/>
        </p:blipFill>
        <p:spPr>
          <a:xfrm>
            <a:off x="2324548" y="1777011"/>
            <a:ext cx="136477" cy="209601"/>
          </a:xfrm>
          <a:prstGeom prst="rect">
            <a:avLst/>
          </a:prstGeom>
        </p:spPr>
      </p:pic>
    </p:spTree>
    <p:extLst>
      <p:ext uri="{BB962C8B-B14F-4D97-AF65-F5344CB8AC3E}">
        <p14:creationId xmlns:p14="http://schemas.microsoft.com/office/powerpoint/2010/main" val="2973456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Bilder und Dateien</a:t>
            </a:r>
            <a:endParaRPr lang="en-DE" dirty="0"/>
          </a:p>
        </p:txBody>
      </p:sp>
      <p:sp>
        <p:nvSpPr>
          <p:cNvPr id="5" name="Inhaltsplatzhalter 2">
            <a:extLst>
              <a:ext uri="{FF2B5EF4-FFF2-40B4-BE49-F238E27FC236}">
                <a16:creationId xmlns:a16="http://schemas.microsoft.com/office/drawing/2014/main" id="{7BA8C377-0863-66C1-1796-2A80A82DE183}"/>
              </a:ext>
            </a:extLst>
          </p:cNvPr>
          <p:cNvSpPr>
            <a:spLocks noGrp="1"/>
          </p:cNvSpPr>
          <p:nvPr>
            <p:ph idx="4294967295"/>
          </p:nvPr>
        </p:nvSpPr>
        <p:spPr>
          <a:xfrm>
            <a:off x="4953001" y="1243905"/>
            <a:ext cx="5445548" cy="742707"/>
          </a:xfrm>
          <a:prstGeom prst="rect">
            <a:avLst/>
          </a:prstGeom>
        </p:spPr>
        <p:txBody>
          <a:bodyPr>
            <a:normAutofit/>
          </a:bodyPr>
          <a:lstStyle/>
          <a:p>
            <a:pPr marL="0" indent="0">
              <a:lnSpc>
                <a:spcPct val="150000"/>
              </a:lnSpc>
              <a:buNone/>
            </a:pPr>
            <a:r>
              <a:rPr lang="de-DE" b="1" dirty="0"/>
              <a:t>EXIF- und Metadatenansicht</a:t>
            </a:r>
          </a:p>
        </p:txBody>
      </p:sp>
      <p:sp>
        <p:nvSpPr>
          <p:cNvPr id="6" name="Textfeld 5">
            <a:extLst>
              <a:ext uri="{FF2B5EF4-FFF2-40B4-BE49-F238E27FC236}">
                <a16:creationId xmlns:a16="http://schemas.microsoft.com/office/drawing/2014/main" id="{9EE8356D-68B3-0AEE-6BB8-6BF4F4A11D47}"/>
              </a:ext>
            </a:extLst>
          </p:cNvPr>
          <p:cNvSpPr txBox="1"/>
          <p:nvPr/>
        </p:nvSpPr>
        <p:spPr>
          <a:xfrm>
            <a:off x="4962427" y="2070004"/>
            <a:ext cx="4943573" cy="2585323"/>
          </a:xfrm>
          <a:prstGeom prst="rect">
            <a:avLst/>
          </a:prstGeom>
          <a:noFill/>
        </p:spPr>
        <p:txBody>
          <a:bodyPr wrap="square" rtlCol="0">
            <a:spAutoFit/>
          </a:bodyPr>
          <a:lstStyle/>
          <a:p>
            <a:pPr marL="285744" indent="-285744">
              <a:buFont typeface="Arial" panose="020B0604020202020204" pitchFamily="34" charset="0"/>
              <a:buChar char="•"/>
            </a:pPr>
            <a:r>
              <a:rPr lang="de-DE" dirty="0"/>
              <a:t>Laden von Bildern aus dem Internet oder vom Smartphone</a:t>
            </a:r>
          </a:p>
          <a:p>
            <a:pPr marL="285744" indent="-285744">
              <a:buFont typeface="Arial" panose="020B0604020202020204" pitchFamily="34" charset="0"/>
              <a:buChar char="•"/>
            </a:pPr>
            <a:r>
              <a:rPr lang="de-DE" dirty="0"/>
              <a:t>Anzeige der EXIF- und Metadaten</a:t>
            </a:r>
          </a:p>
          <a:p>
            <a:pPr marL="742932" lvl="1" indent="-285744">
              <a:buFont typeface="Arial" panose="020B0604020202020204" pitchFamily="34" charset="0"/>
              <a:buChar char="•"/>
            </a:pPr>
            <a:r>
              <a:rPr lang="de-DE" dirty="0"/>
              <a:t>Auflösung</a:t>
            </a:r>
          </a:p>
          <a:p>
            <a:pPr marL="742932" lvl="1" indent="-285744">
              <a:buFont typeface="Arial" panose="020B0604020202020204" pitchFamily="34" charset="0"/>
              <a:buChar char="•"/>
            </a:pPr>
            <a:r>
              <a:rPr lang="de-DE" dirty="0"/>
              <a:t>Datum/Uhrzeit</a:t>
            </a:r>
          </a:p>
          <a:p>
            <a:pPr marL="742932" lvl="1" indent="-285744">
              <a:buFont typeface="Arial" panose="020B0604020202020204" pitchFamily="34" charset="0"/>
              <a:buChar char="•"/>
            </a:pPr>
            <a:r>
              <a:rPr lang="de-DE" dirty="0"/>
              <a:t>Koordinaten</a:t>
            </a:r>
          </a:p>
          <a:p>
            <a:pPr marL="742932" lvl="1" indent="-285744">
              <a:buFont typeface="Arial" panose="020B0604020202020204" pitchFamily="34" charset="0"/>
              <a:buChar char="•"/>
            </a:pPr>
            <a:r>
              <a:rPr lang="de-DE" dirty="0"/>
              <a:t>Farbraum</a:t>
            </a:r>
          </a:p>
          <a:p>
            <a:pPr marL="742932" lvl="1" indent="-285744">
              <a:buFont typeface="Arial" panose="020B0604020202020204" pitchFamily="34" charset="0"/>
              <a:buChar char="•"/>
            </a:pPr>
            <a:r>
              <a:rPr lang="de-DE" dirty="0"/>
              <a:t>Benutzerangaben</a:t>
            </a:r>
          </a:p>
          <a:p>
            <a:pPr marL="742932" lvl="1" indent="-285744">
              <a:buFont typeface="Arial" panose="020B0604020202020204" pitchFamily="34" charset="0"/>
              <a:buChar char="•"/>
            </a:pPr>
            <a:r>
              <a:rPr lang="de-DE" dirty="0"/>
              <a:t>…</a:t>
            </a:r>
            <a:endParaRPr lang="en-DE" dirty="0"/>
          </a:p>
        </p:txBody>
      </p:sp>
      <p:pic>
        <p:nvPicPr>
          <p:cNvPr id="7" name="Grafik 6">
            <a:extLst>
              <a:ext uri="{FF2B5EF4-FFF2-40B4-BE49-F238E27FC236}">
                <a16:creationId xmlns:a16="http://schemas.microsoft.com/office/drawing/2014/main" id="{DBF072CD-3856-9631-277F-D26D91AB9F6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363" y="1376363"/>
            <a:ext cx="2179637" cy="4500562"/>
          </a:xfrm>
          <a:prstGeom prst="rect">
            <a:avLst/>
          </a:prstGeom>
        </p:spPr>
      </p:pic>
      <p:pic>
        <p:nvPicPr>
          <p:cNvPr id="3" name="Grafik 2">
            <a:hlinkClick r:id="rId3" action="ppaction://hlinksldjump"/>
            <a:extLst>
              <a:ext uri="{FF2B5EF4-FFF2-40B4-BE49-F238E27FC236}">
                <a16:creationId xmlns:a16="http://schemas.microsoft.com/office/drawing/2014/main" id="{FE4093FA-ECE8-8EFF-BF1C-DE72366ED39B}"/>
              </a:ext>
            </a:extLst>
          </p:cNvPr>
          <p:cNvPicPr>
            <a:picLocks noChangeAspect="1"/>
          </p:cNvPicPr>
          <p:nvPr/>
        </p:nvPicPr>
        <p:blipFill>
          <a:blip r:embed="rId4"/>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4" name="Grafik 3">
            <a:extLst>
              <a:ext uri="{FF2B5EF4-FFF2-40B4-BE49-F238E27FC236}">
                <a16:creationId xmlns:a16="http://schemas.microsoft.com/office/drawing/2014/main" id="{DE5F2D70-09E4-8F55-BDA5-95E6D74C4390}"/>
              </a:ext>
            </a:extLst>
          </p:cNvPr>
          <p:cNvPicPr>
            <a:picLocks noChangeAspect="1"/>
          </p:cNvPicPr>
          <p:nvPr/>
        </p:nvPicPr>
        <p:blipFill rotWithShape="1">
          <a:blip r:embed="rId5"/>
          <a:srcRect l="91246" t="7258" r="2494" b="88332"/>
          <a:stretch/>
        </p:blipFill>
        <p:spPr>
          <a:xfrm>
            <a:off x="2334275" y="1777011"/>
            <a:ext cx="136477" cy="209601"/>
          </a:xfrm>
          <a:prstGeom prst="rect">
            <a:avLst/>
          </a:prstGeom>
        </p:spPr>
      </p:pic>
    </p:spTree>
    <p:extLst>
      <p:ext uri="{BB962C8B-B14F-4D97-AF65-F5344CB8AC3E}">
        <p14:creationId xmlns:p14="http://schemas.microsoft.com/office/powerpoint/2010/main" val="19796749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Bilder und Dateien</a:t>
            </a:r>
            <a:endParaRPr lang="en-DE" dirty="0"/>
          </a:p>
        </p:txBody>
      </p:sp>
      <p:sp>
        <p:nvSpPr>
          <p:cNvPr id="5" name="Inhaltsplatzhalter 2">
            <a:extLst>
              <a:ext uri="{FF2B5EF4-FFF2-40B4-BE49-F238E27FC236}">
                <a16:creationId xmlns:a16="http://schemas.microsoft.com/office/drawing/2014/main" id="{7BA8C377-0863-66C1-1796-2A80A82DE183}"/>
              </a:ext>
            </a:extLst>
          </p:cNvPr>
          <p:cNvSpPr>
            <a:spLocks noGrp="1"/>
          </p:cNvSpPr>
          <p:nvPr>
            <p:ph idx="4294967295"/>
          </p:nvPr>
        </p:nvSpPr>
        <p:spPr>
          <a:xfrm>
            <a:off x="4953001" y="1243905"/>
            <a:ext cx="4607349" cy="742707"/>
          </a:xfrm>
          <a:prstGeom prst="rect">
            <a:avLst/>
          </a:prstGeom>
        </p:spPr>
        <p:txBody>
          <a:bodyPr>
            <a:normAutofit/>
          </a:bodyPr>
          <a:lstStyle/>
          <a:p>
            <a:pPr marL="0" indent="0">
              <a:lnSpc>
                <a:spcPct val="150000"/>
              </a:lnSpc>
              <a:buNone/>
            </a:pPr>
            <a:r>
              <a:rPr lang="de-DE" b="1" dirty="0"/>
              <a:t>Farbkorrektur</a:t>
            </a:r>
          </a:p>
        </p:txBody>
      </p:sp>
      <p:sp>
        <p:nvSpPr>
          <p:cNvPr id="6" name="Textfeld 5">
            <a:extLst>
              <a:ext uri="{FF2B5EF4-FFF2-40B4-BE49-F238E27FC236}">
                <a16:creationId xmlns:a16="http://schemas.microsoft.com/office/drawing/2014/main" id="{0704120E-2A9F-260C-E110-3A7BA1F338CB}"/>
              </a:ext>
            </a:extLst>
          </p:cNvPr>
          <p:cNvSpPr txBox="1"/>
          <p:nvPr/>
        </p:nvSpPr>
        <p:spPr>
          <a:xfrm>
            <a:off x="4962427" y="2070003"/>
            <a:ext cx="4943573" cy="2862322"/>
          </a:xfrm>
          <a:prstGeom prst="rect">
            <a:avLst/>
          </a:prstGeom>
          <a:noFill/>
        </p:spPr>
        <p:txBody>
          <a:bodyPr wrap="square" rtlCol="0">
            <a:spAutoFit/>
          </a:bodyPr>
          <a:lstStyle/>
          <a:p>
            <a:pPr marL="285744" indent="-285744">
              <a:buFont typeface="Arial" panose="020B0604020202020204" pitchFamily="34" charset="0"/>
              <a:buChar char="•"/>
            </a:pPr>
            <a:r>
              <a:rPr lang="de-DE" dirty="0"/>
              <a:t>Laden von Bildern aus dem Internet oder vom Smartphone</a:t>
            </a:r>
          </a:p>
          <a:p>
            <a:pPr marL="285744" indent="-285744">
              <a:buFont typeface="Arial" panose="020B0604020202020204" pitchFamily="34" charset="0"/>
              <a:buChar char="•"/>
            </a:pPr>
            <a:r>
              <a:rPr lang="de-DE" dirty="0"/>
              <a:t>Anpassen der Farbwerte</a:t>
            </a:r>
          </a:p>
          <a:p>
            <a:pPr marL="742932" lvl="1" indent="-285744">
              <a:buFont typeface="Arial" panose="020B0604020202020204" pitchFamily="34" charset="0"/>
              <a:buChar char="•"/>
            </a:pPr>
            <a:r>
              <a:rPr lang="de-DE" dirty="0"/>
              <a:t>Helligkeit/Kontrast</a:t>
            </a:r>
          </a:p>
          <a:p>
            <a:pPr marL="742932" lvl="1" indent="-285744">
              <a:buFont typeface="Arial" panose="020B0604020202020204" pitchFamily="34" charset="0"/>
              <a:buChar char="•"/>
            </a:pPr>
            <a:r>
              <a:rPr lang="de-DE" dirty="0"/>
              <a:t>Belichtung</a:t>
            </a:r>
          </a:p>
          <a:p>
            <a:pPr marL="742932" lvl="1" indent="-285744">
              <a:buFont typeface="Arial" panose="020B0604020202020204" pitchFamily="34" charset="0"/>
              <a:buChar char="•"/>
            </a:pPr>
            <a:r>
              <a:rPr lang="de-DE" dirty="0"/>
              <a:t>Sättigung, Farbe, Rot/Grün/Blau</a:t>
            </a:r>
          </a:p>
          <a:p>
            <a:pPr marL="742932" lvl="1" indent="-285744">
              <a:buFont typeface="Arial" panose="020B0604020202020204" pitchFamily="34" charset="0"/>
              <a:buChar char="•"/>
            </a:pPr>
            <a:r>
              <a:rPr lang="de-DE" dirty="0"/>
              <a:t>Gamma</a:t>
            </a:r>
          </a:p>
          <a:p>
            <a:pPr marL="285744" indent="-285744">
              <a:buFont typeface="Arial" panose="020B0604020202020204" pitchFamily="34" charset="0"/>
              <a:buChar char="•"/>
            </a:pPr>
            <a:r>
              <a:rPr lang="de-DE" dirty="0"/>
              <a:t>Kantenerkennung</a:t>
            </a:r>
          </a:p>
          <a:p>
            <a:pPr marL="285744" indent="-285744">
              <a:buFont typeface="Arial" panose="020B0604020202020204" pitchFamily="34" charset="0"/>
              <a:buChar char="•"/>
            </a:pPr>
            <a:r>
              <a:rPr lang="de-DE" dirty="0"/>
              <a:t>Graustufen</a:t>
            </a:r>
          </a:p>
          <a:p>
            <a:pPr marL="285744" indent="-285744">
              <a:buFont typeface="Arial" panose="020B0604020202020204" pitchFamily="34" charset="0"/>
              <a:buChar char="•"/>
            </a:pPr>
            <a:r>
              <a:rPr lang="de-DE" dirty="0"/>
              <a:t>Invertieren</a:t>
            </a:r>
          </a:p>
        </p:txBody>
      </p:sp>
      <p:pic>
        <p:nvPicPr>
          <p:cNvPr id="7" name="Grafik 6">
            <a:extLst>
              <a:ext uri="{FF2B5EF4-FFF2-40B4-BE49-F238E27FC236}">
                <a16:creationId xmlns:a16="http://schemas.microsoft.com/office/drawing/2014/main" id="{B77768F6-31CA-B052-C7E6-73C62DF5F8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363" y="1376364"/>
            <a:ext cx="2179637" cy="4500562"/>
          </a:xfrm>
          <a:prstGeom prst="rect">
            <a:avLst/>
          </a:prstGeom>
        </p:spPr>
      </p:pic>
      <p:pic>
        <p:nvPicPr>
          <p:cNvPr id="3" name="Grafik 2">
            <a:hlinkClick r:id="rId3" action="ppaction://hlinksldjump"/>
            <a:extLst>
              <a:ext uri="{FF2B5EF4-FFF2-40B4-BE49-F238E27FC236}">
                <a16:creationId xmlns:a16="http://schemas.microsoft.com/office/drawing/2014/main" id="{4C7F2A31-232A-8145-661B-7874050C6279}"/>
              </a:ext>
            </a:extLst>
          </p:cNvPr>
          <p:cNvPicPr>
            <a:picLocks noChangeAspect="1"/>
          </p:cNvPicPr>
          <p:nvPr/>
        </p:nvPicPr>
        <p:blipFill>
          <a:blip r:embed="rId4"/>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4" name="Grafik 3">
            <a:extLst>
              <a:ext uri="{FF2B5EF4-FFF2-40B4-BE49-F238E27FC236}">
                <a16:creationId xmlns:a16="http://schemas.microsoft.com/office/drawing/2014/main" id="{04C3886C-B981-0CFA-1840-357E918CFCD3}"/>
              </a:ext>
            </a:extLst>
          </p:cNvPr>
          <p:cNvPicPr>
            <a:picLocks noChangeAspect="1"/>
          </p:cNvPicPr>
          <p:nvPr/>
        </p:nvPicPr>
        <p:blipFill rotWithShape="1">
          <a:blip r:embed="rId5"/>
          <a:srcRect l="91246" t="7258" r="2494" b="88332"/>
          <a:stretch/>
        </p:blipFill>
        <p:spPr>
          <a:xfrm>
            <a:off x="2324548" y="1777011"/>
            <a:ext cx="136477" cy="209601"/>
          </a:xfrm>
          <a:prstGeom prst="rect">
            <a:avLst/>
          </a:prstGeom>
        </p:spPr>
      </p:pic>
    </p:spTree>
    <p:extLst>
      <p:ext uri="{BB962C8B-B14F-4D97-AF65-F5344CB8AC3E}">
        <p14:creationId xmlns:p14="http://schemas.microsoft.com/office/powerpoint/2010/main" val="1842755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Bilder und Dateien</a:t>
            </a:r>
            <a:endParaRPr lang="en-DE" dirty="0"/>
          </a:p>
        </p:txBody>
      </p:sp>
      <p:sp>
        <p:nvSpPr>
          <p:cNvPr id="5" name="Inhaltsplatzhalter 2">
            <a:extLst>
              <a:ext uri="{FF2B5EF4-FFF2-40B4-BE49-F238E27FC236}">
                <a16:creationId xmlns:a16="http://schemas.microsoft.com/office/drawing/2014/main" id="{7BA8C377-0863-66C1-1796-2A80A82DE183}"/>
              </a:ext>
            </a:extLst>
          </p:cNvPr>
          <p:cNvSpPr>
            <a:spLocks noGrp="1"/>
          </p:cNvSpPr>
          <p:nvPr>
            <p:ph idx="4294967295"/>
          </p:nvPr>
        </p:nvSpPr>
        <p:spPr>
          <a:xfrm>
            <a:off x="4953001" y="1243905"/>
            <a:ext cx="4597924" cy="742707"/>
          </a:xfrm>
          <a:prstGeom prst="rect">
            <a:avLst/>
          </a:prstGeom>
        </p:spPr>
        <p:txBody>
          <a:bodyPr>
            <a:normAutofit/>
          </a:bodyPr>
          <a:lstStyle/>
          <a:p>
            <a:pPr marL="0" indent="0">
              <a:lnSpc>
                <a:spcPct val="150000"/>
              </a:lnSpc>
              <a:buNone/>
            </a:pPr>
            <a:r>
              <a:rPr lang="de-DE" b="1" dirty="0"/>
              <a:t>Hex-Ansicht</a:t>
            </a:r>
          </a:p>
        </p:txBody>
      </p:sp>
      <p:sp>
        <p:nvSpPr>
          <p:cNvPr id="6" name="Textfeld 5">
            <a:extLst>
              <a:ext uri="{FF2B5EF4-FFF2-40B4-BE49-F238E27FC236}">
                <a16:creationId xmlns:a16="http://schemas.microsoft.com/office/drawing/2014/main" id="{566B2948-C012-8171-8D78-1F640C3642F3}"/>
              </a:ext>
            </a:extLst>
          </p:cNvPr>
          <p:cNvSpPr txBox="1"/>
          <p:nvPr/>
        </p:nvSpPr>
        <p:spPr>
          <a:xfrm>
            <a:off x="4962427" y="2070004"/>
            <a:ext cx="4943573" cy="1200329"/>
          </a:xfrm>
          <a:prstGeom prst="rect">
            <a:avLst/>
          </a:prstGeom>
          <a:noFill/>
        </p:spPr>
        <p:txBody>
          <a:bodyPr wrap="square" rtlCol="0">
            <a:spAutoFit/>
          </a:bodyPr>
          <a:lstStyle/>
          <a:p>
            <a:pPr marL="285744" indent="-285744">
              <a:buFont typeface="Arial" panose="020B0604020202020204" pitchFamily="34" charset="0"/>
              <a:buChar char="•"/>
            </a:pPr>
            <a:r>
              <a:rPr lang="de-DE" dirty="0"/>
              <a:t>Laden von Dateien aus dem Internet oder vom Smartphone</a:t>
            </a:r>
          </a:p>
          <a:p>
            <a:pPr marL="285744" indent="-285744">
              <a:buFont typeface="Arial" panose="020B0604020202020204" pitchFamily="34" charset="0"/>
              <a:buChar char="•"/>
            </a:pPr>
            <a:r>
              <a:rPr lang="de-DE" dirty="0"/>
              <a:t>Anzeige der Dateiinhalte als Hex-Code und ASCII-Code</a:t>
            </a:r>
          </a:p>
        </p:txBody>
      </p:sp>
      <p:pic>
        <p:nvPicPr>
          <p:cNvPr id="7" name="Grafik 6">
            <a:extLst>
              <a:ext uri="{FF2B5EF4-FFF2-40B4-BE49-F238E27FC236}">
                <a16:creationId xmlns:a16="http://schemas.microsoft.com/office/drawing/2014/main" id="{B4268D6F-7251-0E02-6258-177DB540B89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363" y="1376364"/>
            <a:ext cx="2179637" cy="4500562"/>
          </a:xfrm>
          <a:prstGeom prst="rect">
            <a:avLst/>
          </a:prstGeom>
        </p:spPr>
      </p:pic>
      <p:sp>
        <p:nvSpPr>
          <p:cNvPr id="3" name="Textfeld 2">
            <a:extLst>
              <a:ext uri="{FF2B5EF4-FFF2-40B4-BE49-F238E27FC236}">
                <a16:creationId xmlns:a16="http://schemas.microsoft.com/office/drawing/2014/main" id="{6F1835A4-48E8-E2CB-2476-40FC8D9B7731}"/>
              </a:ext>
            </a:extLst>
          </p:cNvPr>
          <p:cNvSpPr txBox="1"/>
          <p:nvPr/>
        </p:nvSpPr>
        <p:spPr>
          <a:xfrm>
            <a:off x="5636389" y="5914254"/>
            <a:ext cx="4269611" cy="646331"/>
          </a:xfrm>
          <a:prstGeom prst="rect">
            <a:avLst/>
          </a:prstGeom>
          <a:noFill/>
        </p:spPr>
        <p:txBody>
          <a:bodyPr wrap="square" rtlCol="0">
            <a:spAutoFit/>
          </a:bodyPr>
          <a:lstStyle/>
          <a:p>
            <a:pPr marL="285750" indent="-285750">
              <a:buFont typeface="Arial" panose="020B0604020202020204" pitchFamily="34" charset="0"/>
              <a:buChar char="•"/>
            </a:pPr>
            <a:r>
              <a:rPr lang="de-DE" dirty="0"/>
              <a:t>Manchmal ist am Ende Klartext eingefügt</a:t>
            </a:r>
            <a:endParaRPr lang="en-DE" dirty="0"/>
          </a:p>
        </p:txBody>
      </p:sp>
      <p:pic>
        <p:nvPicPr>
          <p:cNvPr id="4" name="Grafik 3">
            <a:extLst>
              <a:ext uri="{FF2B5EF4-FFF2-40B4-BE49-F238E27FC236}">
                <a16:creationId xmlns:a16="http://schemas.microsoft.com/office/drawing/2014/main" id="{C16322A0-FF69-7986-AAAB-731CBF4473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2427" y="5922316"/>
            <a:ext cx="566013" cy="669272"/>
          </a:xfrm>
          <a:prstGeom prst="rect">
            <a:avLst/>
          </a:prstGeom>
        </p:spPr>
      </p:pic>
      <p:pic>
        <p:nvPicPr>
          <p:cNvPr id="8" name="Grafik 7">
            <a:extLst>
              <a:ext uri="{FF2B5EF4-FFF2-40B4-BE49-F238E27FC236}">
                <a16:creationId xmlns:a16="http://schemas.microsoft.com/office/drawing/2014/main" id="{0F135EA9-9F72-03DB-96EA-7F08D7A3821B}"/>
              </a:ext>
            </a:extLst>
          </p:cNvPr>
          <p:cNvPicPr>
            <a:picLocks noChangeAspect="1"/>
          </p:cNvPicPr>
          <p:nvPr/>
        </p:nvPicPr>
        <p:blipFill rotWithShape="1">
          <a:blip r:embed="rId4"/>
          <a:srcRect l="91246" t="7258" r="2494" b="88332"/>
          <a:stretch/>
        </p:blipFill>
        <p:spPr>
          <a:xfrm>
            <a:off x="2324548" y="1777011"/>
            <a:ext cx="136477" cy="209601"/>
          </a:xfrm>
          <a:prstGeom prst="rect">
            <a:avLst/>
          </a:prstGeom>
        </p:spPr>
      </p:pic>
    </p:spTree>
    <p:extLst>
      <p:ext uri="{BB962C8B-B14F-4D97-AF65-F5344CB8AC3E}">
        <p14:creationId xmlns:p14="http://schemas.microsoft.com/office/powerpoint/2010/main" val="25522568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Bilder und Dateien</a:t>
            </a:r>
            <a:endParaRPr lang="en-DE" dirty="0"/>
          </a:p>
        </p:txBody>
      </p:sp>
      <p:sp>
        <p:nvSpPr>
          <p:cNvPr id="5" name="Inhaltsplatzhalter 2">
            <a:extLst>
              <a:ext uri="{FF2B5EF4-FFF2-40B4-BE49-F238E27FC236}">
                <a16:creationId xmlns:a16="http://schemas.microsoft.com/office/drawing/2014/main" id="{7BA8C377-0863-66C1-1796-2A80A82DE183}"/>
              </a:ext>
            </a:extLst>
          </p:cNvPr>
          <p:cNvSpPr>
            <a:spLocks noGrp="1"/>
          </p:cNvSpPr>
          <p:nvPr>
            <p:ph idx="4294967295"/>
          </p:nvPr>
        </p:nvSpPr>
        <p:spPr>
          <a:xfrm>
            <a:off x="4953001" y="1243905"/>
            <a:ext cx="4597924" cy="742707"/>
          </a:xfrm>
          <a:prstGeom prst="rect">
            <a:avLst/>
          </a:prstGeom>
        </p:spPr>
        <p:txBody>
          <a:bodyPr>
            <a:normAutofit/>
          </a:bodyPr>
          <a:lstStyle/>
          <a:p>
            <a:pPr marL="0" indent="0">
              <a:lnSpc>
                <a:spcPct val="150000"/>
              </a:lnSpc>
              <a:buNone/>
            </a:pPr>
            <a:r>
              <a:rPr lang="de-DE" b="1" dirty="0"/>
              <a:t>Hexadezimalzahlen in Datei</a:t>
            </a:r>
          </a:p>
        </p:txBody>
      </p:sp>
      <p:sp>
        <p:nvSpPr>
          <p:cNvPr id="6" name="Textfeld 5">
            <a:extLst>
              <a:ext uri="{FF2B5EF4-FFF2-40B4-BE49-F238E27FC236}">
                <a16:creationId xmlns:a16="http://schemas.microsoft.com/office/drawing/2014/main" id="{566B2948-C012-8171-8D78-1F640C3642F3}"/>
              </a:ext>
            </a:extLst>
          </p:cNvPr>
          <p:cNvSpPr txBox="1"/>
          <p:nvPr/>
        </p:nvSpPr>
        <p:spPr>
          <a:xfrm>
            <a:off x="4962427" y="2070004"/>
            <a:ext cx="4943573" cy="369332"/>
          </a:xfrm>
          <a:prstGeom prst="rect">
            <a:avLst/>
          </a:prstGeom>
          <a:noFill/>
        </p:spPr>
        <p:txBody>
          <a:bodyPr wrap="square" rtlCol="0">
            <a:spAutoFit/>
          </a:bodyPr>
          <a:lstStyle/>
          <a:p>
            <a:pPr marL="285744" indent="-285744">
              <a:buFont typeface="Arial" panose="020B0604020202020204" pitchFamily="34" charset="0"/>
              <a:buChar char="•"/>
            </a:pPr>
            <a:r>
              <a:rPr lang="de-DE" dirty="0"/>
              <a:t>Erstellen einer Datei aus Hex-Codes</a:t>
            </a:r>
          </a:p>
        </p:txBody>
      </p:sp>
      <p:sp>
        <p:nvSpPr>
          <p:cNvPr id="3" name="Textfeld 2">
            <a:extLst>
              <a:ext uri="{FF2B5EF4-FFF2-40B4-BE49-F238E27FC236}">
                <a16:creationId xmlns:a16="http://schemas.microsoft.com/office/drawing/2014/main" id="{6F1835A4-48E8-E2CB-2476-40FC8D9B7731}"/>
              </a:ext>
            </a:extLst>
          </p:cNvPr>
          <p:cNvSpPr txBox="1"/>
          <p:nvPr/>
        </p:nvSpPr>
        <p:spPr>
          <a:xfrm>
            <a:off x="5636389" y="5221163"/>
            <a:ext cx="4269611" cy="369332"/>
          </a:xfrm>
          <a:prstGeom prst="rect">
            <a:avLst/>
          </a:prstGeom>
          <a:noFill/>
        </p:spPr>
        <p:txBody>
          <a:bodyPr wrap="square" rtlCol="0">
            <a:spAutoFit/>
          </a:bodyPr>
          <a:lstStyle/>
          <a:p>
            <a:pPr marL="285750" indent="-285750">
              <a:buFont typeface="Arial" panose="020B0604020202020204" pitchFamily="34" charset="0"/>
              <a:buChar char="•"/>
            </a:pPr>
            <a:r>
              <a:rPr lang="de-DE" dirty="0"/>
              <a:t>Eine </a:t>
            </a:r>
            <a:r>
              <a:rPr lang="de-DE"/>
              <a:t>Bild-Datei besteht aus Hex-Codes</a:t>
            </a:r>
            <a:endParaRPr lang="en-DE" dirty="0"/>
          </a:p>
        </p:txBody>
      </p:sp>
      <p:pic>
        <p:nvPicPr>
          <p:cNvPr id="4" name="Grafik 3">
            <a:extLst>
              <a:ext uri="{FF2B5EF4-FFF2-40B4-BE49-F238E27FC236}">
                <a16:creationId xmlns:a16="http://schemas.microsoft.com/office/drawing/2014/main" id="{C16322A0-FF69-7986-AAAB-731CBF4473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62427" y="5229225"/>
            <a:ext cx="566013" cy="669272"/>
          </a:xfrm>
          <a:prstGeom prst="rect">
            <a:avLst/>
          </a:prstGeom>
        </p:spPr>
      </p:pic>
      <p:pic>
        <p:nvPicPr>
          <p:cNvPr id="8" name="Grafik 7">
            <a:extLst>
              <a:ext uri="{FF2B5EF4-FFF2-40B4-BE49-F238E27FC236}">
                <a16:creationId xmlns:a16="http://schemas.microsoft.com/office/drawing/2014/main" id="{A52CA684-0CB7-A85A-0EDD-9446CD3BF4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363" y="1376363"/>
            <a:ext cx="2179638" cy="4500562"/>
          </a:xfrm>
          <a:prstGeom prst="rect">
            <a:avLst/>
          </a:prstGeom>
        </p:spPr>
      </p:pic>
      <p:pic>
        <p:nvPicPr>
          <p:cNvPr id="7" name="Grafik 6">
            <a:hlinkClick r:id="rId4" action="ppaction://hlinksldjump"/>
            <a:extLst>
              <a:ext uri="{FF2B5EF4-FFF2-40B4-BE49-F238E27FC236}">
                <a16:creationId xmlns:a16="http://schemas.microsoft.com/office/drawing/2014/main" id="{4928E33E-7F09-9F9E-174D-41AB30EDEA70}"/>
              </a:ext>
            </a:extLst>
          </p:cNvPr>
          <p:cNvPicPr>
            <a:picLocks noChangeAspect="1"/>
          </p:cNvPicPr>
          <p:nvPr/>
        </p:nvPicPr>
        <p:blipFill>
          <a:blip r:embed="rId5"/>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9" name="Grafik 8">
            <a:extLst>
              <a:ext uri="{FF2B5EF4-FFF2-40B4-BE49-F238E27FC236}">
                <a16:creationId xmlns:a16="http://schemas.microsoft.com/office/drawing/2014/main" id="{CBBCD071-29AD-0D0F-422A-6261F4190E08}"/>
              </a:ext>
            </a:extLst>
          </p:cNvPr>
          <p:cNvPicPr>
            <a:picLocks noChangeAspect="1"/>
          </p:cNvPicPr>
          <p:nvPr/>
        </p:nvPicPr>
        <p:blipFill rotWithShape="1">
          <a:blip r:embed="rId6"/>
          <a:srcRect l="91246" t="7258" r="2494" b="88332"/>
          <a:stretch/>
        </p:blipFill>
        <p:spPr>
          <a:xfrm>
            <a:off x="2324547" y="1777011"/>
            <a:ext cx="136477" cy="209601"/>
          </a:xfrm>
          <a:prstGeom prst="rect">
            <a:avLst/>
          </a:prstGeom>
        </p:spPr>
      </p:pic>
    </p:spTree>
    <p:extLst>
      <p:ext uri="{BB962C8B-B14F-4D97-AF65-F5344CB8AC3E}">
        <p14:creationId xmlns:p14="http://schemas.microsoft.com/office/powerpoint/2010/main" val="3448137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CD3E7D-9970-4321-DE35-1380215D8B87}"/>
              </a:ext>
            </a:extLst>
          </p:cNvPr>
          <p:cNvSpPr>
            <a:spLocks noGrp="1"/>
          </p:cNvSpPr>
          <p:nvPr>
            <p:ph type="title"/>
          </p:nvPr>
        </p:nvSpPr>
        <p:spPr/>
        <p:txBody>
          <a:bodyPr>
            <a:normAutofit fontScale="90000"/>
          </a:bodyPr>
          <a:lstStyle/>
          <a:p>
            <a:r>
              <a:rPr lang="de-DE" dirty="0"/>
              <a:t>Teil I	Allgemeines</a:t>
            </a:r>
            <a:endParaRPr lang="en-DE" dirty="0"/>
          </a:p>
        </p:txBody>
      </p:sp>
      <p:sp>
        <p:nvSpPr>
          <p:cNvPr id="3" name="Inhaltsplatzhalter 2">
            <a:extLst>
              <a:ext uri="{FF2B5EF4-FFF2-40B4-BE49-F238E27FC236}">
                <a16:creationId xmlns:a16="http://schemas.microsoft.com/office/drawing/2014/main" id="{80428B97-CB8D-67BF-DCCB-68978BA9F612}"/>
              </a:ext>
            </a:extLst>
          </p:cNvPr>
          <p:cNvSpPr>
            <a:spLocks noGrp="1"/>
          </p:cNvSpPr>
          <p:nvPr>
            <p:ph idx="4294967295"/>
          </p:nvPr>
        </p:nvSpPr>
        <p:spPr>
          <a:xfrm>
            <a:off x="405423" y="1459012"/>
            <a:ext cx="9319956" cy="5185455"/>
          </a:xfrm>
          <a:prstGeom prst="rect">
            <a:avLst/>
          </a:prstGeom>
        </p:spPr>
        <p:txBody>
          <a:bodyPr>
            <a:normAutofit/>
          </a:bodyPr>
          <a:lstStyle/>
          <a:p>
            <a:pPr marL="541338" indent="-541338">
              <a:lnSpc>
                <a:spcPct val="150000"/>
              </a:lnSpc>
              <a:spcBef>
                <a:spcPts val="600"/>
              </a:spcBef>
              <a:buBlip>
                <a:blip r:embed="rId2"/>
              </a:buBlip>
            </a:pPr>
            <a:r>
              <a:rPr lang="de-DE" b="1" dirty="0"/>
              <a:t>Wer sind die Köpfe hinter GC Wizard? </a:t>
            </a:r>
          </a:p>
          <a:p>
            <a:pPr marL="541338" indent="-541338">
              <a:lnSpc>
                <a:spcPct val="150000"/>
              </a:lnSpc>
              <a:spcBef>
                <a:spcPts val="600"/>
              </a:spcBef>
              <a:buBlip>
                <a:blip r:embed="rId2"/>
              </a:buBlip>
            </a:pPr>
            <a:r>
              <a:rPr lang="de-DE" b="1" dirty="0"/>
              <a:t>O-Töne – </a:t>
            </a:r>
            <a:r>
              <a:rPr lang="de-DE" b="1" dirty="0" err="1"/>
              <a:t>GeoGedöns</a:t>
            </a:r>
            <a:r>
              <a:rPr lang="de-DE" b="1" dirty="0"/>
              <a:t> mit S-Man42</a:t>
            </a:r>
          </a:p>
          <a:p>
            <a:pPr marL="541338" indent="-541338">
              <a:lnSpc>
                <a:spcPct val="150000"/>
              </a:lnSpc>
              <a:spcBef>
                <a:spcPts val="600"/>
              </a:spcBef>
              <a:buBlip>
                <a:blip r:embed="rId2"/>
              </a:buBlip>
            </a:pPr>
            <a:r>
              <a:rPr lang="de-DE" b="1" dirty="0"/>
              <a:t>Wo ist der GC Wizard zu Hause?</a:t>
            </a:r>
          </a:p>
          <a:p>
            <a:pPr marL="541338" indent="-541338">
              <a:lnSpc>
                <a:spcPct val="150000"/>
              </a:lnSpc>
              <a:spcBef>
                <a:spcPts val="600"/>
              </a:spcBef>
              <a:buBlip>
                <a:blip r:embed="rId2"/>
              </a:buBlip>
            </a:pPr>
            <a:r>
              <a:rPr lang="de-DE" b="1" dirty="0"/>
              <a:t>Wo kommt er her – wo geht es hin?</a:t>
            </a:r>
          </a:p>
          <a:p>
            <a:pPr marL="541338" indent="-541338">
              <a:lnSpc>
                <a:spcPct val="150000"/>
              </a:lnSpc>
              <a:spcBef>
                <a:spcPts val="600"/>
              </a:spcBef>
              <a:buBlip>
                <a:blip r:embed="rId2"/>
              </a:buBlip>
            </a:pPr>
            <a:r>
              <a:rPr lang="de-DE" b="1" dirty="0"/>
              <a:t>Wo geht es nicht hin?</a:t>
            </a:r>
          </a:p>
          <a:p>
            <a:pPr marL="541338" indent="-541338">
              <a:lnSpc>
                <a:spcPct val="150000"/>
              </a:lnSpc>
              <a:spcBef>
                <a:spcPts val="600"/>
              </a:spcBef>
              <a:buBlip>
                <a:blip r:embed="rId2"/>
              </a:buBlip>
            </a:pPr>
            <a:r>
              <a:rPr lang="de-DE" b="1" dirty="0"/>
              <a:t>Wie kann ich helfen?</a:t>
            </a:r>
          </a:p>
          <a:p>
            <a:pPr marL="541338" indent="-541338">
              <a:lnSpc>
                <a:spcPct val="150000"/>
              </a:lnSpc>
              <a:spcBef>
                <a:spcPts val="600"/>
              </a:spcBef>
              <a:buBlip>
                <a:blip r:embed="rId2"/>
              </a:buBlip>
            </a:pPr>
            <a:r>
              <a:rPr lang="de-DE" b="1" dirty="0"/>
              <a:t>Was kann der GC Wizard nicht?</a:t>
            </a:r>
          </a:p>
        </p:txBody>
      </p:sp>
      <p:grpSp>
        <p:nvGrpSpPr>
          <p:cNvPr id="5" name="Gruppieren 4">
            <a:extLst>
              <a:ext uri="{FF2B5EF4-FFF2-40B4-BE49-F238E27FC236}">
                <a16:creationId xmlns:a16="http://schemas.microsoft.com/office/drawing/2014/main" id="{1A0037D5-BF50-9819-03BA-C7FCA924AE2F}"/>
              </a:ext>
            </a:extLst>
          </p:cNvPr>
          <p:cNvGrpSpPr/>
          <p:nvPr/>
        </p:nvGrpSpPr>
        <p:grpSpPr>
          <a:xfrm>
            <a:off x="6745841" y="356723"/>
            <a:ext cx="3032500" cy="4048125"/>
            <a:chOff x="6745841" y="356723"/>
            <a:chExt cx="3032500" cy="4048125"/>
          </a:xfrm>
        </p:grpSpPr>
        <p:pic>
          <p:nvPicPr>
            <p:cNvPr id="6" name="Grafik 5">
              <a:extLst>
                <a:ext uri="{FF2B5EF4-FFF2-40B4-BE49-F238E27FC236}">
                  <a16:creationId xmlns:a16="http://schemas.microsoft.com/office/drawing/2014/main" id="{121499D9-F375-485C-9BFF-D31E90EFD920}"/>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6745841" y="652739"/>
              <a:ext cx="2815672" cy="2815672"/>
            </a:xfrm>
            <a:prstGeom prst="rect">
              <a:avLst/>
            </a:prstGeom>
          </p:spPr>
        </p:pic>
        <p:pic>
          <p:nvPicPr>
            <p:cNvPr id="7" name="Grafik 6">
              <a:extLst>
                <a:ext uri="{FF2B5EF4-FFF2-40B4-BE49-F238E27FC236}">
                  <a16:creationId xmlns:a16="http://schemas.microsoft.com/office/drawing/2014/main" id="{0FDCCF8B-9E01-6D57-7691-10D64F2BCB41}"/>
                </a:ext>
              </a:extLst>
            </p:cNvPr>
            <p:cNvPicPr>
              <a:picLocks noChangeAspect="1"/>
            </p:cNvPicPr>
            <p:nvPr/>
          </p:nvPicPr>
          <p:blipFill>
            <a:blip r:embed="rId4"/>
            <a:stretch>
              <a:fillRect/>
            </a:stretch>
          </p:blipFill>
          <p:spPr>
            <a:xfrm>
              <a:off x="7063716" y="356723"/>
              <a:ext cx="2714625" cy="4048125"/>
            </a:xfrm>
            <a:prstGeom prst="rect">
              <a:avLst/>
            </a:prstGeom>
          </p:spPr>
        </p:pic>
      </p:grpSp>
    </p:spTree>
    <p:extLst>
      <p:ext uri="{BB962C8B-B14F-4D97-AF65-F5344CB8AC3E}">
        <p14:creationId xmlns:p14="http://schemas.microsoft.com/office/powerpoint/2010/main" val="2247614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Bilder und Dateien</a:t>
            </a:r>
            <a:endParaRPr lang="en-DE" dirty="0"/>
          </a:p>
        </p:txBody>
      </p:sp>
      <p:sp>
        <p:nvSpPr>
          <p:cNvPr id="5" name="Inhaltsplatzhalter 2">
            <a:extLst>
              <a:ext uri="{FF2B5EF4-FFF2-40B4-BE49-F238E27FC236}">
                <a16:creationId xmlns:a16="http://schemas.microsoft.com/office/drawing/2014/main" id="{7BA8C377-0863-66C1-1796-2A80A82DE183}"/>
              </a:ext>
            </a:extLst>
          </p:cNvPr>
          <p:cNvSpPr>
            <a:spLocks noGrp="1"/>
          </p:cNvSpPr>
          <p:nvPr>
            <p:ph idx="4294967295"/>
          </p:nvPr>
        </p:nvSpPr>
        <p:spPr>
          <a:xfrm>
            <a:off x="4953001" y="1243905"/>
            <a:ext cx="4607347" cy="742707"/>
          </a:xfrm>
          <a:prstGeom prst="rect">
            <a:avLst/>
          </a:prstGeom>
        </p:spPr>
        <p:txBody>
          <a:bodyPr>
            <a:normAutofit/>
          </a:bodyPr>
          <a:lstStyle/>
          <a:p>
            <a:pPr marL="0" indent="0">
              <a:lnSpc>
                <a:spcPct val="150000"/>
              </a:lnSpc>
              <a:buNone/>
            </a:pPr>
            <a:r>
              <a:rPr lang="de-DE" b="1" dirty="0"/>
              <a:t>Magic-Eye Solver</a:t>
            </a:r>
          </a:p>
        </p:txBody>
      </p:sp>
      <p:sp>
        <p:nvSpPr>
          <p:cNvPr id="8" name="Textfeld 7">
            <a:extLst>
              <a:ext uri="{FF2B5EF4-FFF2-40B4-BE49-F238E27FC236}">
                <a16:creationId xmlns:a16="http://schemas.microsoft.com/office/drawing/2014/main" id="{D8F4053E-10B6-FB76-1DAA-4ED7C62E1BC6}"/>
              </a:ext>
            </a:extLst>
          </p:cNvPr>
          <p:cNvSpPr txBox="1"/>
          <p:nvPr/>
        </p:nvSpPr>
        <p:spPr>
          <a:xfrm>
            <a:off x="4962427" y="2070004"/>
            <a:ext cx="4943573" cy="923330"/>
          </a:xfrm>
          <a:prstGeom prst="rect">
            <a:avLst/>
          </a:prstGeom>
          <a:noFill/>
        </p:spPr>
        <p:txBody>
          <a:bodyPr wrap="square" rtlCol="0">
            <a:spAutoFit/>
          </a:bodyPr>
          <a:lstStyle/>
          <a:p>
            <a:pPr marL="285744" indent="-285744">
              <a:buFont typeface="Arial" panose="020B0604020202020204" pitchFamily="34" charset="0"/>
              <a:buChar char="•"/>
            </a:pPr>
            <a:r>
              <a:rPr lang="de-DE" dirty="0"/>
              <a:t>Laden von Bildern aus dem Internet oder vom Smartphone</a:t>
            </a:r>
          </a:p>
          <a:p>
            <a:pPr marL="285744" indent="-285744">
              <a:buFont typeface="Arial" panose="020B0604020202020204" pitchFamily="34" charset="0"/>
              <a:buChar char="•"/>
            </a:pPr>
            <a:r>
              <a:rPr lang="de-DE" dirty="0"/>
              <a:t>Anzeige des Klarbildes</a:t>
            </a:r>
          </a:p>
        </p:txBody>
      </p:sp>
      <p:pic>
        <p:nvPicPr>
          <p:cNvPr id="9" name="Grafik 8">
            <a:extLst>
              <a:ext uri="{FF2B5EF4-FFF2-40B4-BE49-F238E27FC236}">
                <a16:creationId xmlns:a16="http://schemas.microsoft.com/office/drawing/2014/main" id="{42BF1DF1-069D-6474-0B36-795FDB4E38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363" y="1376364"/>
            <a:ext cx="2179637" cy="4500562"/>
          </a:xfrm>
          <a:prstGeom prst="rect">
            <a:avLst/>
          </a:prstGeom>
        </p:spPr>
      </p:pic>
      <p:pic>
        <p:nvPicPr>
          <p:cNvPr id="3" name="Grafik 2">
            <a:hlinkClick r:id="rId3" action="ppaction://hlinksldjump"/>
            <a:extLst>
              <a:ext uri="{FF2B5EF4-FFF2-40B4-BE49-F238E27FC236}">
                <a16:creationId xmlns:a16="http://schemas.microsoft.com/office/drawing/2014/main" id="{AB7F5B31-4FD4-2BA7-BB58-C1EC9D6B1B89}"/>
              </a:ext>
            </a:extLst>
          </p:cNvPr>
          <p:cNvPicPr>
            <a:picLocks noChangeAspect="1"/>
          </p:cNvPicPr>
          <p:nvPr/>
        </p:nvPicPr>
        <p:blipFill>
          <a:blip r:embed="rId4"/>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4" name="Grafik 3">
            <a:extLst>
              <a:ext uri="{FF2B5EF4-FFF2-40B4-BE49-F238E27FC236}">
                <a16:creationId xmlns:a16="http://schemas.microsoft.com/office/drawing/2014/main" id="{05161F41-222A-CC39-7AA7-53D1DA807937}"/>
              </a:ext>
            </a:extLst>
          </p:cNvPr>
          <p:cNvPicPr>
            <a:picLocks noChangeAspect="1"/>
          </p:cNvPicPr>
          <p:nvPr/>
        </p:nvPicPr>
        <p:blipFill rotWithShape="1">
          <a:blip r:embed="rId5"/>
          <a:srcRect l="91246" t="7258" r="2494" b="88332"/>
          <a:stretch/>
        </p:blipFill>
        <p:spPr>
          <a:xfrm>
            <a:off x="2334275" y="1777011"/>
            <a:ext cx="136477" cy="209601"/>
          </a:xfrm>
          <a:prstGeom prst="rect">
            <a:avLst/>
          </a:prstGeom>
        </p:spPr>
      </p:pic>
    </p:spTree>
    <p:extLst>
      <p:ext uri="{BB962C8B-B14F-4D97-AF65-F5344CB8AC3E}">
        <p14:creationId xmlns:p14="http://schemas.microsoft.com/office/powerpoint/2010/main" val="3572446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Bilder und Dateien</a:t>
            </a:r>
            <a:endParaRPr lang="en-DE" dirty="0"/>
          </a:p>
        </p:txBody>
      </p:sp>
      <p:sp>
        <p:nvSpPr>
          <p:cNvPr id="5" name="Inhaltsplatzhalter 2">
            <a:extLst>
              <a:ext uri="{FF2B5EF4-FFF2-40B4-BE49-F238E27FC236}">
                <a16:creationId xmlns:a16="http://schemas.microsoft.com/office/drawing/2014/main" id="{7BA8C377-0863-66C1-1796-2A80A82DE183}"/>
              </a:ext>
            </a:extLst>
          </p:cNvPr>
          <p:cNvSpPr>
            <a:spLocks noGrp="1"/>
          </p:cNvSpPr>
          <p:nvPr>
            <p:ph idx="4294967295"/>
          </p:nvPr>
        </p:nvSpPr>
        <p:spPr>
          <a:xfrm>
            <a:off x="4953001" y="1243905"/>
            <a:ext cx="4607347" cy="742707"/>
          </a:xfrm>
          <a:prstGeom prst="rect">
            <a:avLst/>
          </a:prstGeom>
        </p:spPr>
        <p:txBody>
          <a:bodyPr>
            <a:normAutofit/>
          </a:bodyPr>
          <a:lstStyle/>
          <a:p>
            <a:pPr marL="0" indent="0">
              <a:lnSpc>
                <a:spcPct val="150000"/>
              </a:lnSpc>
              <a:buNone/>
            </a:pPr>
            <a:r>
              <a:rPr lang="de-DE" b="1" dirty="0"/>
              <a:t>QR-Code</a:t>
            </a:r>
          </a:p>
        </p:txBody>
      </p:sp>
      <p:sp>
        <p:nvSpPr>
          <p:cNvPr id="8" name="Textfeld 7">
            <a:extLst>
              <a:ext uri="{FF2B5EF4-FFF2-40B4-BE49-F238E27FC236}">
                <a16:creationId xmlns:a16="http://schemas.microsoft.com/office/drawing/2014/main" id="{D8F4053E-10B6-FB76-1DAA-4ED7C62E1BC6}"/>
              </a:ext>
            </a:extLst>
          </p:cNvPr>
          <p:cNvSpPr txBox="1"/>
          <p:nvPr/>
        </p:nvSpPr>
        <p:spPr>
          <a:xfrm>
            <a:off x="4962427" y="2070004"/>
            <a:ext cx="4943573" cy="923330"/>
          </a:xfrm>
          <a:prstGeom prst="rect">
            <a:avLst/>
          </a:prstGeom>
          <a:noFill/>
        </p:spPr>
        <p:txBody>
          <a:bodyPr wrap="square" rtlCol="0">
            <a:spAutoFit/>
          </a:bodyPr>
          <a:lstStyle/>
          <a:p>
            <a:pPr marL="285744" indent="-285744">
              <a:buFont typeface="Arial" panose="020B0604020202020204" pitchFamily="34" charset="0"/>
              <a:buChar char="•"/>
            </a:pPr>
            <a:r>
              <a:rPr lang="de-DE" dirty="0"/>
              <a:t>Laden von Bildern aus dem Internet oder vom Smartphone</a:t>
            </a:r>
          </a:p>
          <a:p>
            <a:pPr marL="285744" indent="-285744">
              <a:buFont typeface="Arial" panose="020B0604020202020204" pitchFamily="34" charset="0"/>
              <a:buChar char="•"/>
            </a:pPr>
            <a:r>
              <a:rPr lang="de-DE" dirty="0"/>
              <a:t>Anzeige des Textes</a:t>
            </a:r>
          </a:p>
        </p:txBody>
      </p:sp>
      <p:pic>
        <p:nvPicPr>
          <p:cNvPr id="6" name="Grafik 5">
            <a:extLst>
              <a:ext uri="{FF2B5EF4-FFF2-40B4-BE49-F238E27FC236}">
                <a16:creationId xmlns:a16="http://schemas.microsoft.com/office/drawing/2014/main" id="{3B9DA2AB-A34D-D842-D320-BDEF9FFAA675}"/>
              </a:ext>
            </a:extLst>
          </p:cNvPr>
          <p:cNvPicPr>
            <a:picLocks noChangeAspect="1"/>
          </p:cNvPicPr>
          <p:nvPr/>
        </p:nvPicPr>
        <p:blipFill>
          <a:blip r:embed="rId2"/>
          <a:stretch>
            <a:fillRect/>
          </a:stretch>
        </p:blipFill>
        <p:spPr>
          <a:xfrm>
            <a:off x="360363" y="1376364"/>
            <a:ext cx="2182557" cy="4500562"/>
          </a:xfrm>
          <a:prstGeom prst="rect">
            <a:avLst/>
          </a:prstGeom>
        </p:spPr>
      </p:pic>
      <p:pic>
        <p:nvPicPr>
          <p:cNvPr id="3" name="Grafik 2">
            <a:hlinkClick r:id="rId3" action="ppaction://hlinksldjump"/>
            <a:extLst>
              <a:ext uri="{FF2B5EF4-FFF2-40B4-BE49-F238E27FC236}">
                <a16:creationId xmlns:a16="http://schemas.microsoft.com/office/drawing/2014/main" id="{8C8ACF04-5B8A-89BD-16CC-A5FE417521AB}"/>
              </a:ext>
            </a:extLst>
          </p:cNvPr>
          <p:cNvPicPr>
            <a:picLocks noChangeAspect="1"/>
          </p:cNvPicPr>
          <p:nvPr/>
        </p:nvPicPr>
        <p:blipFill>
          <a:blip r:embed="rId4"/>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4" name="Grafik 3">
            <a:extLst>
              <a:ext uri="{FF2B5EF4-FFF2-40B4-BE49-F238E27FC236}">
                <a16:creationId xmlns:a16="http://schemas.microsoft.com/office/drawing/2014/main" id="{77D58371-CDEE-EEA7-3116-4949245F578F}"/>
              </a:ext>
            </a:extLst>
          </p:cNvPr>
          <p:cNvPicPr>
            <a:picLocks noChangeAspect="1"/>
          </p:cNvPicPr>
          <p:nvPr/>
        </p:nvPicPr>
        <p:blipFill rotWithShape="1">
          <a:blip r:embed="rId5"/>
          <a:srcRect l="91246" t="7258" r="2494" b="88332"/>
          <a:stretch/>
        </p:blipFill>
        <p:spPr>
          <a:xfrm>
            <a:off x="2334276" y="1777011"/>
            <a:ext cx="136477" cy="209601"/>
          </a:xfrm>
          <a:prstGeom prst="rect">
            <a:avLst/>
          </a:prstGeom>
        </p:spPr>
      </p:pic>
    </p:spTree>
    <p:extLst>
      <p:ext uri="{BB962C8B-B14F-4D97-AF65-F5344CB8AC3E}">
        <p14:creationId xmlns:p14="http://schemas.microsoft.com/office/powerpoint/2010/main" val="437414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Bilder und Dateien</a:t>
            </a:r>
            <a:endParaRPr lang="en-DE" dirty="0"/>
          </a:p>
        </p:txBody>
      </p:sp>
      <p:sp>
        <p:nvSpPr>
          <p:cNvPr id="5" name="Inhaltsplatzhalter 2">
            <a:extLst>
              <a:ext uri="{FF2B5EF4-FFF2-40B4-BE49-F238E27FC236}">
                <a16:creationId xmlns:a16="http://schemas.microsoft.com/office/drawing/2014/main" id="{7BA8C377-0863-66C1-1796-2A80A82DE183}"/>
              </a:ext>
            </a:extLst>
          </p:cNvPr>
          <p:cNvSpPr>
            <a:spLocks noGrp="1"/>
          </p:cNvSpPr>
          <p:nvPr>
            <p:ph idx="4294967295"/>
          </p:nvPr>
        </p:nvSpPr>
        <p:spPr>
          <a:xfrm>
            <a:off x="4953001" y="1243905"/>
            <a:ext cx="4607347" cy="742707"/>
          </a:xfrm>
          <a:prstGeom prst="rect">
            <a:avLst/>
          </a:prstGeom>
        </p:spPr>
        <p:txBody>
          <a:bodyPr>
            <a:normAutofit/>
          </a:bodyPr>
          <a:lstStyle/>
          <a:p>
            <a:pPr marL="0" indent="0">
              <a:lnSpc>
                <a:spcPct val="150000"/>
              </a:lnSpc>
              <a:buNone/>
            </a:pPr>
            <a:r>
              <a:rPr lang="de-DE" b="1" dirty="0"/>
              <a:t>Versteckte Daten</a:t>
            </a:r>
          </a:p>
          <a:p>
            <a:pPr>
              <a:lnSpc>
                <a:spcPct val="150000"/>
              </a:lnSpc>
            </a:pPr>
            <a:endParaRPr lang="en-DE" b="1" dirty="0"/>
          </a:p>
        </p:txBody>
      </p:sp>
      <p:sp>
        <p:nvSpPr>
          <p:cNvPr id="6" name="Textfeld 5">
            <a:extLst>
              <a:ext uri="{FF2B5EF4-FFF2-40B4-BE49-F238E27FC236}">
                <a16:creationId xmlns:a16="http://schemas.microsoft.com/office/drawing/2014/main" id="{9809B3A1-7B5E-2897-917F-71961A19DC0D}"/>
              </a:ext>
            </a:extLst>
          </p:cNvPr>
          <p:cNvSpPr txBox="1"/>
          <p:nvPr/>
        </p:nvSpPr>
        <p:spPr>
          <a:xfrm>
            <a:off x="4962427" y="2070003"/>
            <a:ext cx="4943573" cy="1200329"/>
          </a:xfrm>
          <a:prstGeom prst="rect">
            <a:avLst/>
          </a:prstGeom>
          <a:noFill/>
        </p:spPr>
        <p:txBody>
          <a:bodyPr wrap="square" rtlCol="0">
            <a:spAutoFit/>
          </a:bodyPr>
          <a:lstStyle/>
          <a:p>
            <a:pPr marL="285744" indent="-285744">
              <a:buFont typeface="Arial" panose="020B0604020202020204" pitchFamily="34" charset="0"/>
              <a:buChar char="•"/>
            </a:pPr>
            <a:r>
              <a:rPr lang="de-DE" dirty="0"/>
              <a:t>Laden von Bildern aus dem Internet oder vom Smartphone</a:t>
            </a:r>
          </a:p>
          <a:p>
            <a:pPr marL="285744" indent="-285744">
              <a:buFont typeface="Arial" panose="020B0604020202020204" pitchFamily="34" charset="0"/>
              <a:buChar char="•"/>
            </a:pPr>
            <a:r>
              <a:rPr lang="de-DE" dirty="0"/>
              <a:t>Anzeige des Bildes und rekursive Suche nach weiteren  Dateien</a:t>
            </a:r>
          </a:p>
        </p:txBody>
      </p:sp>
      <p:pic>
        <p:nvPicPr>
          <p:cNvPr id="7" name="Grafik 6">
            <a:extLst>
              <a:ext uri="{FF2B5EF4-FFF2-40B4-BE49-F238E27FC236}">
                <a16:creationId xmlns:a16="http://schemas.microsoft.com/office/drawing/2014/main" id="{CF4F42DA-AB1C-18CF-159F-784216DCA5F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363" y="1376363"/>
            <a:ext cx="2179637" cy="4500562"/>
          </a:xfrm>
          <a:prstGeom prst="rect">
            <a:avLst/>
          </a:prstGeom>
        </p:spPr>
      </p:pic>
      <p:sp>
        <p:nvSpPr>
          <p:cNvPr id="3" name="Textfeld 2">
            <a:extLst>
              <a:ext uri="{FF2B5EF4-FFF2-40B4-BE49-F238E27FC236}">
                <a16:creationId xmlns:a16="http://schemas.microsoft.com/office/drawing/2014/main" id="{45239065-72EC-4A8B-E6F7-1FFBAB3520C7}"/>
              </a:ext>
            </a:extLst>
          </p:cNvPr>
          <p:cNvSpPr txBox="1"/>
          <p:nvPr/>
        </p:nvSpPr>
        <p:spPr>
          <a:xfrm>
            <a:off x="5626962" y="5905376"/>
            <a:ext cx="4269611" cy="646331"/>
          </a:xfrm>
          <a:prstGeom prst="rect">
            <a:avLst/>
          </a:prstGeom>
          <a:noFill/>
        </p:spPr>
        <p:txBody>
          <a:bodyPr wrap="square" rtlCol="0">
            <a:spAutoFit/>
          </a:bodyPr>
          <a:lstStyle/>
          <a:p>
            <a:pPr marL="285750" indent="-285750">
              <a:buFont typeface="Arial" panose="020B0604020202020204" pitchFamily="34" charset="0"/>
              <a:buChar char="•"/>
            </a:pPr>
            <a:r>
              <a:rPr lang="de-DE" dirty="0"/>
              <a:t>Ist die Datei mit Passwort geschützt, </a:t>
            </a:r>
            <a:br>
              <a:rPr lang="de-DE" dirty="0"/>
            </a:br>
            <a:r>
              <a:rPr lang="de-DE" dirty="0"/>
              <a:t>=&gt; speichern und extern öffnen</a:t>
            </a:r>
            <a:endParaRPr lang="en-DE" dirty="0"/>
          </a:p>
        </p:txBody>
      </p:sp>
      <p:pic>
        <p:nvPicPr>
          <p:cNvPr id="4" name="Grafik 3">
            <a:extLst>
              <a:ext uri="{FF2B5EF4-FFF2-40B4-BE49-F238E27FC236}">
                <a16:creationId xmlns:a16="http://schemas.microsoft.com/office/drawing/2014/main" id="{C6C06F60-77B4-DBA8-0DA3-69D8E22D80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3000" y="5913438"/>
            <a:ext cx="566013" cy="669272"/>
          </a:xfrm>
          <a:prstGeom prst="rect">
            <a:avLst/>
          </a:prstGeom>
        </p:spPr>
      </p:pic>
      <p:pic>
        <p:nvPicPr>
          <p:cNvPr id="8" name="Grafik 7">
            <a:extLst>
              <a:ext uri="{FF2B5EF4-FFF2-40B4-BE49-F238E27FC236}">
                <a16:creationId xmlns:a16="http://schemas.microsoft.com/office/drawing/2014/main" id="{73A4F2A4-8B12-889E-1E3C-4059165FAB03}"/>
              </a:ext>
            </a:extLst>
          </p:cNvPr>
          <p:cNvPicPr>
            <a:picLocks noChangeAspect="1"/>
          </p:cNvPicPr>
          <p:nvPr/>
        </p:nvPicPr>
        <p:blipFill rotWithShape="1">
          <a:blip r:embed="rId4"/>
          <a:srcRect l="91246" t="7258" r="2494" b="88332"/>
          <a:stretch/>
        </p:blipFill>
        <p:spPr>
          <a:xfrm>
            <a:off x="2324547" y="1777011"/>
            <a:ext cx="136477" cy="209601"/>
          </a:xfrm>
          <a:prstGeom prst="rect">
            <a:avLst/>
          </a:prstGeom>
        </p:spPr>
      </p:pic>
    </p:spTree>
    <p:extLst>
      <p:ext uri="{BB962C8B-B14F-4D97-AF65-F5344CB8AC3E}">
        <p14:creationId xmlns:p14="http://schemas.microsoft.com/office/powerpoint/2010/main" val="17572539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Formelrechner</a:t>
            </a:r>
            <a:endParaRPr lang="en-DE" dirty="0"/>
          </a:p>
        </p:txBody>
      </p:sp>
      <p:pic>
        <p:nvPicPr>
          <p:cNvPr id="5" name="Grafik 4">
            <a:extLst>
              <a:ext uri="{FF2B5EF4-FFF2-40B4-BE49-F238E27FC236}">
                <a16:creationId xmlns:a16="http://schemas.microsoft.com/office/drawing/2014/main" id="{A9BC63FC-18DA-599C-CBA4-88368A2668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363" y="1376363"/>
            <a:ext cx="2179637" cy="4500562"/>
          </a:xfrm>
          <a:prstGeom prst="rect">
            <a:avLst/>
          </a:prstGeom>
        </p:spPr>
      </p:pic>
      <p:pic>
        <p:nvPicPr>
          <p:cNvPr id="4" name="Grafik 3">
            <a:extLst>
              <a:ext uri="{FF2B5EF4-FFF2-40B4-BE49-F238E27FC236}">
                <a16:creationId xmlns:a16="http://schemas.microsoft.com/office/drawing/2014/main" id="{FB441A4B-0D06-A9A6-0228-A276A3CAF10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49539" y="1376364"/>
            <a:ext cx="2195512" cy="4497964"/>
          </a:xfrm>
          <a:prstGeom prst="rect">
            <a:avLst/>
          </a:prstGeom>
        </p:spPr>
      </p:pic>
      <p:sp>
        <p:nvSpPr>
          <p:cNvPr id="6" name="Inhaltsplatzhalter 2">
            <a:extLst>
              <a:ext uri="{FF2B5EF4-FFF2-40B4-BE49-F238E27FC236}">
                <a16:creationId xmlns:a16="http://schemas.microsoft.com/office/drawing/2014/main" id="{0F9BC285-962A-002E-1138-BBA8984B3BB7}"/>
              </a:ext>
            </a:extLst>
          </p:cNvPr>
          <p:cNvSpPr txBox="1">
            <a:spLocks/>
          </p:cNvSpPr>
          <p:nvPr/>
        </p:nvSpPr>
        <p:spPr>
          <a:xfrm>
            <a:off x="4953000" y="1253331"/>
            <a:ext cx="5257800" cy="8072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de-DE" b="1" dirty="0"/>
              <a:t>Formelrechner</a:t>
            </a:r>
          </a:p>
        </p:txBody>
      </p:sp>
      <p:sp>
        <p:nvSpPr>
          <p:cNvPr id="7" name="Textfeld 6">
            <a:extLst>
              <a:ext uri="{FF2B5EF4-FFF2-40B4-BE49-F238E27FC236}">
                <a16:creationId xmlns:a16="http://schemas.microsoft.com/office/drawing/2014/main" id="{4F2CAC65-6782-7FE9-685B-378BAD52C0BB}"/>
              </a:ext>
            </a:extLst>
          </p:cNvPr>
          <p:cNvSpPr txBox="1"/>
          <p:nvPr/>
        </p:nvSpPr>
        <p:spPr>
          <a:xfrm>
            <a:off x="4962427" y="2070004"/>
            <a:ext cx="4943573" cy="3970318"/>
          </a:xfrm>
          <a:prstGeom prst="rect">
            <a:avLst/>
          </a:prstGeom>
          <a:noFill/>
        </p:spPr>
        <p:txBody>
          <a:bodyPr wrap="square" rtlCol="0">
            <a:spAutoFit/>
          </a:bodyPr>
          <a:lstStyle/>
          <a:p>
            <a:pPr marL="285744" indent="-285744">
              <a:buFont typeface="Arial" panose="020B0604020202020204" pitchFamily="34" charset="0"/>
              <a:buChar char="•"/>
            </a:pPr>
            <a:r>
              <a:rPr lang="de-DE" dirty="0"/>
              <a:t>Eingabe/Verschachteln von Formeln</a:t>
            </a:r>
          </a:p>
          <a:p>
            <a:pPr marL="285744" indent="-285744">
              <a:buFont typeface="Arial" panose="020B0604020202020204" pitchFamily="34" charset="0"/>
              <a:buChar char="•"/>
            </a:pPr>
            <a:r>
              <a:rPr lang="de-DE" dirty="0"/>
              <a:t>Eingabe von Werten und Wertebereichen</a:t>
            </a:r>
          </a:p>
          <a:p>
            <a:pPr marL="285744" indent="-285744">
              <a:buFont typeface="Arial" panose="020B0604020202020204" pitchFamily="34" charset="0"/>
              <a:buChar char="•"/>
            </a:pPr>
            <a:r>
              <a:rPr lang="de-DE" dirty="0"/>
              <a:t>Nutzung eingebauter Funktionen, Konstanten</a:t>
            </a:r>
          </a:p>
          <a:p>
            <a:pPr marL="742944" lvl="1" indent="-285744">
              <a:buFont typeface="Arial" panose="020B0604020202020204" pitchFamily="34" charset="0"/>
              <a:buChar char="•"/>
            </a:pPr>
            <a:r>
              <a:rPr lang="de-DE" dirty="0" err="1"/>
              <a:t>bww</a:t>
            </a:r>
            <a:endParaRPr lang="de-DE" dirty="0"/>
          </a:p>
          <a:p>
            <a:pPr marL="742944" lvl="1" indent="-285744">
              <a:buFont typeface="Arial" panose="020B0604020202020204" pitchFamily="34" charset="0"/>
              <a:buChar char="•"/>
            </a:pPr>
            <a:r>
              <a:rPr lang="de-DE" dirty="0"/>
              <a:t>sin, cos, tan, log, </a:t>
            </a:r>
            <a:r>
              <a:rPr lang="de-DE" dirty="0" err="1"/>
              <a:t>ln</a:t>
            </a:r>
            <a:r>
              <a:rPr lang="de-DE" dirty="0"/>
              <a:t>, </a:t>
            </a:r>
            <a:r>
              <a:rPr lang="de-DE" dirty="0" err="1"/>
              <a:t>abs</a:t>
            </a:r>
            <a:r>
              <a:rPr lang="de-DE" dirty="0"/>
              <a:t>, </a:t>
            </a:r>
            <a:r>
              <a:rPr lang="de-DE" dirty="0" err="1"/>
              <a:t>sgn</a:t>
            </a:r>
            <a:r>
              <a:rPr lang="de-DE" dirty="0"/>
              <a:t>, e, … </a:t>
            </a:r>
          </a:p>
          <a:p>
            <a:pPr marL="742944" lvl="1" indent="-285744">
              <a:buFont typeface="Arial" panose="020B0604020202020204" pitchFamily="34" charset="0"/>
              <a:buChar char="•"/>
            </a:pPr>
            <a:r>
              <a:rPr lang="de-DE" dirty="0"/>
              <a:t>e, </a:t>
            </a:r>
            <a:r>
              <a:rPr lang="de-DE" dirty="0" err="1"/>
              <a:t>pi</a:t>
            </a:r>
            <a:r>
              <a:rPr lang="de-DE" dirty="0"/>
              <a:t>, </a:t>
            </a:r>
            <a:r>
              <a:rPr lang="de-DE" dirty="0" err="1"/>
              <a:t>phi</a:t>
            </a:r>
            <a:r>
              <a:rPr lang="de-DE" dirty="0"/>
              <a:t>, ln10, ln2, log10, sqrt2, …</a:t>
            </a:r>
          </a:p>
          <a:p>
            <a:pPr marL="285744" indent="-285744">
              <a:buFont typeface="Arial" panose="020B0604020202020204" pitchFamily="34" charset="0"/>
              <a:buChar char="•"/>
            </a:pPr>
            <a:r>
              <a:rPr lang="de-DE" dirty="0"/>
              <a:t>Weiterverarbeiten des Ergebnisses</a:t>
            </a:r>
          </a:p>
          <a:p>
            <a:pPr marL="742932" lvl="1" indent="-285744">
              <a:buFont typeface="Arial" panose="020B0604020202020204" pitchFamily="34" charset="0"/>
              <a:buChar char="•"/>
            </a:pPr>
            <a:r>
              <a:rPr lang="de-DE" dirty="0"/>
              <a:t>Freie Karte</a:t>
            </a:r>
          </a:p>
          <a:p>
            <a:pPr marL="742932" lvl="1" indent="-285744">
              <a:buFont typeface="Arial" panose="020B0604020202020204" pitchFamily="34" charset="0"/>
              <a:buChar char="•"/>
            </a:pPr>
            <a:r>
              <a:rPr lang="de-DE" dirty="0"/>
              <a:t>Zwischenablage</a:t>
            </a:r>
          </a:p>
          <a:p>
            <a:pPr marL="742932" lvl="1" indent="-285744">
              <a:buFont typeface="Arial" panose="020B0604020202020204" pitchFamily="34" charset="0"/>
              <a:buChar char="•"/>
            </a:pPr>
            <a:r>
              <a:rPr lang="de-DE" dirty="0"/>
              <a:t>Variable Koordinate</a:t>
            </a:r>
          </a:p>
          <a:p>
            <a:pPr marL="285732" indent="-285744">
              <a:buFont typeface="Arial" panose="020B0604020202020204" pitchFamily="34" charset="0"/>
              <a:buChar char="•"/>
            </a:pPr>
            <a:r>
              <a:rPr lang="de-DE" dirty="0"/>
              <a:t>Import von Formeln - Zwischenablage</a:t>
            </a:r>
          </a:p>
          <a:p>
            <a:pPr marL="285732" indent="-285744">
              <a:buFont typeface="Arial" panose="020B0604020202020204" pitchFamily="34" charset="0"/>
              <a:buChar char="•"/>
            </a:pPr>
            <a:r>
              <a:rPr lang="de-DE" dirty="0"/>
              <a:t>Export der Formelgruppe als QR-Code, Text</a:t>
            </a:r>
          </a:p>
          <a:p>
            <a:pPr marL="285732" indent="-285744">
              <a:buFont typeface="Arial" panose="020B0604020202020204" pitchFamily="34" charset="0"/>
              <a:buChar char="•"/>
            </a:pPr>
            <a:endParaRPr lang="de-DE" dirty="0"/>
          </a:p>
          <a:p>
            <a:pPr marL="285732" indent="-285744">
              <a:buFont typeface="Arial" panose="020B0604020202020204" pitchFamily="34" charset="0"/>
              <a:buChar char="•"/>
            </a:pPr>
            <a:r>
              <a:rPr lang="de-DE" dirty="0"/>
              <a:t>Export der Werte nach c:geo</a:t>
            </a:r>
          </a:p>
        </p:txBody>
      </p:sp>
      <p:pic>
        <p:nvPicPr>
          <p:cNvPr id="3" name="Grafik 2">
            <a:hlinkClick r:id="rId5" action="ppaction://hlinksldjump"/>
            <a:extLst>
              <a:ext uri="{FF2B5EF4-FFF2-40B4-BE49-F238E27FC236}">
                <a16:creationId xmlns:a16="http://schemas.microsoft.com/office/drawing/2014/main" id="{B9CCAEF9-A9BD-1A61-C254-AE0E5D27C4BE}"/>
              </a:ext>
            </a:extLst>
          </p:cNvPr>
          <p:cNvPicPr>
            <a:picLocks noChangeAspect="1"/>
          </p:cNvPicPr>
          <p:nvPr/>
        </p:nvPicPr>
        <p:blipFill>
          <a:blip r:embed="rId6"/>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8" name="Grafik 7">
            <a:extLst>
              <a:ext uri="{FF2B5EF4-FFF2-40B4-BE49-F238E27FC236}">
                <a16:creationId xmlns:a16="http://schemas.microsoft.com/office/drawing/2014/main" id="{A152F674-9E35-E408-F75D-E368F58AD7F8}"/>
              </a:ext>
            </a:extLst>
          </p:cNvPr>
          <p:cNvPicPr>
            <a:picLocks noChangeAspect="1"/>
          </p:cNvPicPr>
          <p:nvPr/>
        </p:nvPicPr>
        <p:blipFill rotWithShape="1">
          <a:blip r:embed="rId7"/>
          <a:srcRect l="91246" t="7258" r="2494" b="88332"/>
          <a:stretch/>
        </p:blipFill>
        <p:spPr>
          <a:xfrm>
            <a:off x="4630003" y="1777010"/>
            <a:ext cx="136477" cy="209601"/>
          </a:xfrm>
          <a:prstGeom prst="rect">
            <a:avLst/>
          </a:prstGeom>
        </p:spPr>
      </p:pic>
      <p:pic>
        <p:nvPicPr>
          <p:cNvPr id="9" name="Grafik 8">
            <a:extLst>
              <a:ext uri="{FF2B5EF4-FFF2-40B4-BE49-F238E27FC236}">
                <a16:creationId xmlns:a16="http://schemas.microsoft.com/office/drawing/2014/main" id="{DE25B55C-EC87-B8E8-CD9B-36592CA848F3}"/>
              </a:ext>
            </a:extLst>
          </p:cNvPr>
          <p:cNvPicPr>
            <a:picLocks noChangeAspect="1"/>
          </p:cNvPicPr>
          <p:nvPr/>
        </p:nvPicPr>
        <p:blipFill rotWithShape="1">
          <a:blip r:embed="rId7"/>
          <a:srcRect l="91246" t="7258" r="2494" b="88332"/>
          <a:stretch/>
        </p:blipFill>
        <p:spPr>
          <a:xfrm>
            <a:off x="2336336" y="1777009"/>
            <a:ext cx="136477" cy="209601"/>
          </a:xfrm>
          <a:prstGeom prst="rect">
            <a:avLst/>
          </a:prstGeom>
        </p:spPr>
      </p:pic>
    </p:spTree>
    <p:extLst>
      <p:ext uri="{BB962C8B-B14F-4D97-AF65-F5344CB8AC3E}">
        <p14:creationId xmlns:p14="http://schemas.microsoft.com/office/powerpoint/2010/main" val="38829400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Formelrechner</a:t>
            </a:r>
            <a:endParaRPr lang="en-DE" dirty="0"/>
          </a:p>
        </p:txBody>
      </p:sp>
      <p:pic>
        <p:nvPicPr>
          <p:cNvPr id="9" name="Grafik 8">
            <a:extLst>
              <a:ext uri="{FF2B5EF4-FFF2-40B4-BE49-F238E27FC236}">
                <a16:creationId xmlns:a16="http://schemas.microsoft.com/office/drawing/2014/main" id="{CDE2A1F6-1172-2E66-E7F7-155D9A9FE7E3}"/>
              </a:ext>
            </a:extLst>
          </p:cNvPr>
          <p:cNvPicPr>
            <a:picLocks noChangeAspect="1"/>
          </p:cNvPicPr>
          <p:nvPr/>
        </p:nvPicPr>
        <p:blipFill rotWithShape="1">
          <a:blip r:embed="rId3"/>
          <a:srcRect l="9861" t="9457" r="36875" b="4989"/>
          <a:stretch/>
        </p:blipFill>
        <p:spPr>
          <a:xfrm>
            <a:off x="266700" y="1233488"/>
            <a:ext cx="4566041" cy="4675021"/>
          </a:xfrm>
          <a:prstGeom prst="rect">
            <a:avLst/>
          </a:prstGeom>
        </p:spPr>
      </p:pic>
      <p:sp>
        <p:nvSpPr>
          <p:cNvPr id="11" name="Textfeld 10">
            <a:extLst>
              <a:ext uri="{FF2B5EF4-FFF2-40B4-BE49-F238E27FC236}">
                <a16:creationId xmlns:a16="http://schemas.microsoft.com/office/drawing/2014/main" id="{BBE7A3C0-3EEF-46FC-ADF9-06CABFFB2C34}"/>
              </a:ext>
            </a:extLst>
          </p:cNvPr>
          <p:cNvSpPr txBox="1"/>
          <p:nvPr/>
        </p:nvSpPr>
        <p:spPr>
          <a:xfrm>
            <a:off x="4952999" y="4555802"/>
            <a:ext cx="4952526" cy="1938992"/>
          </a:xfrm>
          <a:prstGeom prst="rect">
            <a:avLst/>
          </a:prstGeom>
          <a:noFill/>
        </p:spPr>
        <p:txBody>
          <a:bodyPr wrap="square">
            <a:spAutoFit/>
          </a:bodyPr>
          <a:lstStyle/>
          <a:p>
            <a:r>
              <a:rPr lang="de-DE" sz="1200" dirty="0"/>
              <a:t>Nun macht es euch irgendwo bequem und errechnet die Finalkoordinaten. Wenn die Summe aller von euch ermittelten Zahlen 609 ergibt, habt ihr alles richtig gemacht. Rechnet dann bitte unter Beachtung der Punkt vor Strich Regel:</a:t>
            </a:r>
          </a:p>
          <a:p>
            <a:endParaRPr lang="de-DE" sz="1200" dirty="0"/>
          </a:p>
          <a:p>
            <a:r>
              <a:rPr lang="de-DE" sz="1200" dirty="0"/>
              <a:t> XX.XXX = YY.YYY * D – H * G * E – A * H + 2 * A + G + H -6</a:t>
            </a:r>
          </a:p>
          <a:p>
            <a:r>
              <a:rPr lang="de-DE" sz="1200" dirty="0"/>
              <a:t> </a:t>
            </a:r>
          </a:p>
          <a:p>
            <a:r>
              <a:rPr lang="de-DE" sz="1200" dirty="0"/>
              <a:t>YY.YYY = C * G + A * D + 4 * C – G + 3</a:t>
            </a:r>
          </a:p>
          <a:p>
            <a:r>
              <a:rPr lang="de-DE" sz="1200" dirty="0"/>
              <a:t> </a:t>
            </a:r>
          </a:p>
          <a:p>
            <a:r>
              <a:rPr lang="de-DE" sz="1200" dirty="0"/>
              <a:t>Das Finale liegt bei N 52 XX.XXX E 013 YY.YYY.</a:t>
            </a:r>
            <a:endParaRPr lang="en-DE" sz="1200" dirty="0"/>
          </a:p>
        </p:txBody>
      </p:sp>
      <p:sp>
        <p:nvSpPr>
          <p:cNvPr id="14" name="Textfeld 13">
            <a:extLst>
              <a:ext uri="{FF2B5EF4-FFF2-40B4-BE49-F238E27FC236}">
                <a16:creationId xmlns:a16="http://schemas.microsoft.com/office/drawing/2014/main" id="{E7AF8F72-957B-C57A-A3B4-C49397C27DB2}"/>
              </a:ext>
            </a:extLst>
          </p:cNvPr>
          <p:cNvSpPr txBox="1"/>
          <p:nvPr/>
        </p:nvSpPr>
        <p:spPr>
          <a:xfrm>
            <a:off x="4953474" y="1612885"/>
            <a:ext cx="4952526" cy="276999"/>
          </a:xfrm>
          <a:prstGeom prst="rect">
            <a:avLst/>
          </a:prstGeom>
          <a:noFill/>
        </p:spPr>
        <p:txBody>
          <a:bodyPr wrap="square">
            <a:spAutoFit/>
          </a:bodyPr>
          <a:lstStyle/>
          <a:p>
            <a:r>
              <a:rPr lang="de-DE" sz="1200" b="0" i="0" dirty="0">
                <a:solidFill>
                  <a:srgbClr val="4A4A4A"/>
                </a:solidFill>
                <a:effectLst/>
                <a:latin typeface="Noto Sans" panose="020B0502040504020204" pitchFamily="34" charset="0"/>
              </a:rPr>
              <a:t>Welches … Summe des Wortwerts = A</a:t>
            </a:r>
            <a:endParaRPr lang="en-DE" sz="1200" dirty="0"/>
          </a:p>
        </p:txBody>
      </p:sp>
      <p:sp>
        <p:nvSpPr>
          <p:cNvPr id="16" name="Textfeld 15">
            <a:extLst>
              <a:ext uri="{FF2B5EF4-FFF2-40B4-BE49-F238E27FC236}">
                <a16:creationId xmlns:a16="http://schemas.microsoft.com/office/drawing/2014/main" id="{BD982F50-E75A-1397-4912-972B12E9A1FB}"/>
              </a:ext>
            </a:extLst>
          </p:cNvPr>
          <p:cNvSpPr txBox="1"/>
          <p:nvPr/>
        </p:nvSpPr>
        <p:spPr>
          <a:xfrm>
            <a:off x="4952999" y="1976850"/>
            <a:ext cx="4952526" cy="276999"/>
          </a:xfrm>
          <a:prstGeom prst="rect">
            <a:avLst/>
          </a:prstGeom>
          <a:noFill/>
        </p:spPr>
        <p:txBody>
          <a:bodyPr wrap="square">
            <a:spAutoFit/>
          </a:bodyPr>
          <a:lstStyle/>
          <a:p>
            <a:r>
              <a:rPr lang="de-DE" sz="1200" b="0" i="0" dirty="0">
                <a:solidFill>
                  <a:srgbClr val="4A4A4A"/>
                </a:solidFill>
                <a:effectLst/>
                <a:latin typeface="Noto Sans" panose="020B0502040504020204" pitchFamily="34" charset="0"/>
              </a:rPr>
              <a:t>Zählt … Summe = B</a:t>
            </a:r>
            <a:endParaRPr lang="en-DE" sz="1200" dirty="0"/>
          </a:p>
        </p:txBody>
      </p:sp>
      <p:sp>
        <p:nvSpPr>
          <p:cNvPr id="18" name="Textfeld 17">
            <a:extLst>
              <a:ext uri="{FF2B5EF4-FFF2-40B4-BE49-F238E27FC236}">
                <a16:creationId xmlns:a16="http://schemas.microsoft.com/office/drawing/2014/main" id="{4584D29A-1FA0-7C2A-5337-07AC03FA36BC}"/>
              </a:ext>
            </a:extLst>
          </p:cNvPr>
          <p:cNvSpPr txBox="1"/>
          <p:nvPr/>
        </p:nvSpPr>
        <p:spPr>
          <a:xfrm>
            <a:off x="4953474" y="2340815"/>
            <a:ext cx="4952526" cy="276999"/>
          </a:xfrm>
          <a:prstGeom prst="rect">
            <a:avLst/>
          </a:prstGeom>
          <a:noFill/>
        </p:spPr>
        <p:txBody>
          <a:bodyPr wrap="square">
            <a:spAutoFit/>
          </a:bodyPr>
          <a:lstStyle/>
          <a:p>
            <a:r>
              <a:rPr lang="de-DE" sz="1200" b="0" i="0" dirty="0">
                <a:solidFill>
                  <a:srgbClr val="4A4A4A"/>
                </a:solidFill>
                <a:effectLst/>
                <a:latin typeface="Noto Sans" panose="020B0502040504020204" pitchFamily="34" charset="0"/>
              </a:rPr>
              <a:t>Welche … Zahl = C</a:t>
            </a:r>
            <a:endParaRPr lang="en-DE" sz="1200" dirty="0"/>
          </a:p>
        </p:txBody>
      </p:sp>
      <p:sp>
        <p:nvSpPr>
          <p:cNvPr id="20" name="Textfeld 19">
            <a:extLst>
              <a:ext uri="{FF2B5EF4-FFF2-40B4-BE49-F238E27FC236}">
                <a16:creationId xmlns:a16="http://schemas.microsoft.com/office/drawing/2014/main" id="{D0BCDC3E-D04B-7B8A-D3B8-8B5F11515455}"/>
              </a:ext>
            </a:extLst>
          </p:cNvPr>
          <p:cNvSpPr txBox="1"/>
          <p:nvPr/>
        </p:nvSpPr>
        <p:spPr>
          <a:xfrm>
            <a:off x="4953474" y="2704780"/>
            <a:ext cx="4952526" cy="276999"/>
          </a:xfrm>
          <a:prstGeom prst="rect">
            <a:avLst/>
          </a:prstGeom>
          <a:noFill/>
        </p:spPr>
        <p:txBody>
          <a:bodyPr wrap="square">
            <a:spAutoFit/>
          </a:bodyPr>
          <a:lstStyle/>
          <a:p>
            <a:r>
              <a:rPr lang="de-DE" sz="1200" b="0" i="0" dirty="0">
                <a:solidFill>
                  <a:srgbClr val="4A4A4A"/>
                </a:solidFill>
                <a:effectLst/>
                <a:latin typeface="Noto Sans" panose="020B0502040504020204" pitchFamily="34" charset="0"/>
              </a:rPr>
              <a:t>Die Quersumme der Zahl darauf = D</a:t>
            </a:r>
            <a:endParaRPr lang="en-DE" sz="1200" dirty="0"/>
          </a:p>
        </p:txBody>
      </p:sp>
      <p:sp>
        <p:nvSpPr>
          <p:cNvPr id="22" name="Textfeld 21">
            <a:extLst>
              <a:ext uri="{FF2B5EF4-FFF2-40B4-BE49-F238E27FC236}">
                <a16:creationId xmlns:a16="http://schemas.microsoft.com/office/drawing/2014/main" id="{EE6D98AC-D5EA-1C83-AC03-1002319ED0C8}"/>
              </a:ext>
            </a:extLst>
          </p:cNvPr>
          <p:cNvSpPr txBox="1"/>
          <p:nvPr/>
        </p:nvSpPr>
        <p:spPr>
          <a:xfrm>
            <a:off x="4953474" y="3068745"/>
            <a:ext cx="4952526" cy="276999"/>
          </a:xfrm>
          <a:prstGeom prst="rect">
            <a:avLst/>
          </a:prstGeom>
          <a:noFill/>
        </p:spPr>
        <p:txBody>
          <a:bodyPr wrap="square">
            <a:spAutoFit/>
          </a:bodyPr>
          <a:lstStyle/>
          <a:p>
            <a:r>
              <a:rPr lang="de-DE" sz="1200" b="0" i="0" dirty="0">
                <a:solidFill>
                  <a:srgbClr val="4A4A4A"/>
                </a:solidFill>
                <a:effectLst/>
                <a:latin typeface="Noto Sans" panose="020B0502040504020204" pitchFamily="34" charset="0"/>
              </a:rPr>
              <a:t>Die Zahl ohne Komma = E </a:t>
            </a:r>
            <a:endParaRPr lang="en-DE" sz="1200" dirty="0"/>
          </a:p>
        </p:txBody>
      </p:sp>
      <p:sp>
        <p:nvSpPr>
          <p:cNvPr id="24" name="Textfeld 23">
            <a:extLst>
              <a:ext uri="{FF2B5EF4-FFF2-40B4-BE49-F238E27FC236}">
                <a16:creationId xmlns:a16="http://schemas.microsoft.com/office/drawing/2014/main" id="{54312E62-3EFB-EE6C-3BEC-F6E27CA28B94}"/>
              </a:ext>
            </a:extLst>
          </p:cNvPr>
          <p:cNvSpPr txBox="1"/>
          <p:nvPr/>
        </p:nvSpPr>
        <p:spPr>
          <a:xfrm>
            <a:off x="4953474" y="3432710"/>
            <a:ext cx="4952526" cy="276999"/>
          </a:xfrm>
          <a:prstGeom prst="rect">
            <a:avLst/>
          </a:prstGeom>
          <a:noFill/>
        </p:spPr>
        <p:txBody>
          <a:bodyPr wrap="square">
            <a:spAutoFit/>
          </a:bodyPr>
          <a:lstStyle/>
          <a:p>
            <a:r>
              <a:rPr lang="de-DE" sz="1200" b="0" i="0">
                <a:solidFill>
                  <a:srgbClr val="4A4A4A"/>
                </a:solidFill>
                <a:effectLst/>
                <a:latin typeface="Noto Sans" panose="020B0502040504020204" pitchFamily="34" charset="0"/>
              </a:rPr>
              <a:t>Dort findet ihr hinter dem „Kvz“ eine Zahl. Diese ist F.</a:t>
            </a:r>
            <a:endParaRPr lang="en-DE" sz="1200" dirty="0"/>
          </a:p>
        </p:txBody>
      </p:sp>
      <p:sp>
        <p:nvSpPr>
          <p:cNvPr id="26" name="Textfeld 25">
            <a:extLst>
              <a:ext uri="{FF2B5EF4-FFF2-40B4-BE49-F238E27FC236}">
                <a16:creationId xmlns:a16="http://schemas.microsoft.com/office/drawing/2014/main" id="{AB826F45-C858-9AA1-0BFC-2330C02D9939}"/>
              </a:ext>
            </a:extLst>
          </p:cNvPr>
          <p:cNvSpPr txBox="1"/>
          <p:nvPr/>
        </p:nvSpPr>
        <p:spPr>
          <a:xfrm>
            <a:off x="4952527" y="3796675"/>
            <a:ext cx="4952526" cy="276999"/>
          </a:xfrm>
          <a:prstGeom prst="rect">
            <a:avLst/>
          </a:prstGeom>
          <a:noFill/>
        </p:spPr>
        <p:txBody>
          <a:bodyPr wrap="square">
            <a:spAutoFit/>
          </a:bodyPr>
          <a:lstStyle/>
          <a:p>
            <a:r>
              <a:rPr lang="de-DE" sz="1200" b="0" i="0" dirty="0">
                <a:solidFill>
                  <a:srgbClr val="4A4A4A"/>
                </a:solidFill>
                <a:effectLst/>
                <a:latin typeface="Noto Sans" panose="020B0502040504020204" pitchFamily="34" charset="0"/>
              </a:rPr>
              <a:t>Haus </a:t>
            </a:r>
            <a:r>
              <a:rPr lang="de-DE" sz="1200" b="0" i="0" dirty="0" err="1">
                <a:solidFill>
                  <a:srgbClr val="4A4A4A"/>
                </a:solidFill>
                <a:effectLst/>
                <a:latin typeface="Noto Sans" panose="020B0502040504020204" pitchFamily="34" charset="0"/>
              </a:rPr>
              <a:t>Nr</a:t>
            </a:r>
            <a:r>
              <a:rPr lang="de-DE" sz="1200" b="0" i="0" dirty="0">
                <a:solidFill>
                  <a:srgbClr val="4A4A4A"/>
                </a:solidFill>
                <a:effectLst/>
                <a:latin typeface="Noto Sans" panose="020B0502040504020204" pitchFamily="34" charset="0"/>
              </a:rPr>
              <a:t> = G</a:t>
            </a:r>
            <a:endParaRPr lang="en-DE" sz="1200" dirty="0"/>
          </a:p>
        </p:txBody>
      </p:sp>
      <p:sp>
        <p:nvSpPr>
          <p:cNvPr id="28" name="Textfeld 27">
            <a:extLst>
              <a:ext uri="{FF2B5EF4-FFF2-40B4-BE49-F238E27FC236}">
                <a16:creationId xmlns:a16="http://schemas.microsoft.com/office/drawing/2014/main" id="{F4886772-EE0D-4025-D1CC-C2A4EA7EA4CD}"/>
              </a:ext>
            </a:extLst>
          </p:cNvPr>
          <p:cNvSpPr txBox="1"/>
          <p:nvPr/>
        </p:nvSpPr>
        <p:spPr>
          <a:xfrm>
            <a:off x="4953474" y="4160642"/>
            <a:ext cx="4952526" cy="276999"/>
          </a:xfrm>
          <a:prstGeom prst="rect">
            <a:avLst/>
          </a:prstGeom>
          <a:noFill/>
        </p:spPr>
        <p:txBody>
          <a:bodyPr wrap="square">
            <a:spAutoFit/>
          </a:bodyPr>
          <a:lstStyle/>
          <a:p>
            <a:r>
              <a:rPr lang="de-DE" sz="1200" b="0" i="0" dirty="0">
                <a:solidFill>
                  <a:srgbClr val="4A4A4A"/>
                </a:solidFill>
                <a:effectLst/>
                <a:latin typeface="Noto Sans" panose="020B0502040504020204" pitchFamily="34" charset="0"/>
              </a:rPr>
              <a:t>Addiert alle fünf Ziffern dieser Zahl. Summe = H</a:t>
            </a:r>
            <a:endParaRPr lang="en-DE" sz="1200" dirty="0"/>
          </a:p>
        </p:txBody>
      </p:sp>
    </p:spTree>
    <p:extLst>
      <p:ext uri="{BB962C8B-B14F-4D97-AF65-F5344CB8AC3E}">
        <p14:creationId xmlns:p14="http://schemas.microsoft.com/office/powerpoint/2010/main" val="27688090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Formelrechner</a:t>
            </a:r>
            <a:endParaRPr lang="en-DE" dirty="0"/>
          </a:p>
        </p:txBody>
      </p:sp>
      <p:pic>
        <p:nvPicPr>
          <p:cNvPr id="9" name="Grafik 8">
            <a:extLst>
              <a:ext uri="{FF2B5EF4-FFF2-40B4-BE49-F238E27FC236}">
                <a16:creationId xmlns:a16="http://schemas.microsoft.com/office/drawing/2014/main" id="{ED957250-6298-DDEE-C446-3EFE9453CAC5}"/>
              </a:ext>
            </a:extLst>
          </p:cNvPr>
          <p:cNvPicPr>
            <a:picLocks noChangeAspect="1"/>
          </p:cNvPicPr>
          <p:nvPr/>
        </p:nvPicPr>
        <p:blipFill rotWithShape="1">
          <a:blip r:embed="rId3"/>
          <a:srcRect t="3705"/>
          <a:stretch/>
        </p:blipFill>
        <p:spPr>
          <a:xfrm>
            <a:off x="345251" y="1376363"/>
            <a:ext cx="2194750" cy="4500562"/>
          </a:xfrm>
          <a:prstGeom prst="rect">
            <a:avLst/>
          </a:prstGeom>
        </p:spPr>
      </p:pic>
      <p:pic>
        <p:nvPicPr>
          <p:cNvPr id="3" name="Grafik 2">
            <a:extLst>
              <a:ext uri="{FF2B5EF4-FFF2-40B4-BE49-F238E27FC236}">
                <a16:creationId xmlns:a16="http://schemas.microsoft.com/office/drawing/2014/main" id="{2627BCE8-F882-3093-24B4-13E3E9ECD763}"/>
              </a:ext>
            </a:extLst>
          </p:cNvPr>
          <p:cNvPicPr>
            <a:picLocks noChangeAspect="1"/>
          </p:cNvPicPr>
          <p:nvPr/>
        </p:nvPicPr>
        <p:blipFill rotWithShape="1">
          <a:blip r:embed="rId4"/>
          <a:srcRect l="88878" t="17965" r="2707" b="77931"/>
          <a:stretch/>
        </p:blipFill>
        <p:spPr>
          <a:xfrm>
            <a:off x="2229318" y="1782684"/>
            <a:ext cx="482756" cy="482757"/>
          </a:xfrm>
          <a:prstGeom prst="rect">
            <a:avLst/>
          </a:prstGeom>
          <a:effectLst>
            <a:outerShdw blurRad="127000" dist="127000" dir="2700000" algn="tl" rotWithShape="0">
              <a:schemeClr val="accent4">
                <a:alpha val="40000"/>
              </a:schemeClr>
            </a:outerShdw>
          </a:effectLst>
        </p:spPr>
      </p:pic>
      <p:sp>
        <p:nvSpPr>
          <p:cNvPr id="10" name="Inhaltsplatzhalter 2">
            <a:extLst>
              <a:ext uri="{FF2B5EF4-FFF2-40B4-BE49-F238E27FC236}">
                <a16:creationId xmlns:a16="http://schemas.microsoft.com/office/drawing/2014/main" id="{28640BA3-8506-1944-C8DB-165212A01252}"/>
              </a:ext>
            </a:extLst>
          </p:cNvPr>
          <p:cNvSpPr txBox="1">
            <a:spLocks/>
          </p:cNvSpPr>
          <p:nvPr/>
        </p:nvSpPr>
        <p:spPr>
          <a:xfrm>
            <a:off x="4953000" y="1253331"/>
            <a:ext cx="5257800" cy="8072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de-DE" b="1" dirty="0"/>
              <a:t>Formelgruppe anlegen</a:t>
            </a:r>
          </a:p>
        </p:txBody>
      </p:sp>
      <p:sp>
        <p:nvSpPr>
          <p:cNvPr id="11" name="Textfeld 10">
            <a:extLst>
              <a:ext uri="{FF2B5EF4-FFF2-40B4-BE49-F238E27FC236}">
                <a16:creationId xmlns:a16="http://schemas.microsoft.com/office/drawing/2014/main" id="{06D4EB04-3016-CC49-4D07-90559162F0BD}"/>
              </a:ext>
            </a:extLst>
          </p:cNvPr>
          <p:cNvSpPr txBox="1"/>
          <p:nvPr/>
        </p:nvSpPr>
        <p:spPr>
          <a:xfrm>
            <a:off x="4962427" y="2070004"/>
            <a:ext cx="4943573" cy="646331"/>
          </a:xfrm>
          <a:prstGeom prst="rect">
            <a:avLst/>
          </a:prstGeom>
          <a:noFill/>
        </p:spPr>
        <p:txBody>
          <a:bodyPr wrap="square" rtlCol="0">
            <a:spAutoFit/>
          </a:bodyPr>
          <a:lstStyle/>
          <a:p>
            <a:pPr marL="285744" indent="-285744">
              <a:buFont typeface="Arial" panose="020B0604020202020204" pitchFamily="34" charset="0"/>
              <a:buChar char="•"/>
            </a:pPr>
            <a:r>
              <a:rPr lang="de-DE" dirty="0"/>
              <a:t>Importieren aus der Zwischenablage</a:t>
            </a:r>
          </a:p>
          <a:p>
            <a:pPr marL="285744" indent="-285744">
              <a:buFont typeface="Arial" panose="020B0604020202020204" pitchFamily="34" charset="0"/>
              <a:buChar char="•"/>
            </a:pPr>
            <a:r>
              <a:rPr lang="de-DE" dirty="0"/>
              <a:t>Manuell</a:t>
            </a:r>
          </a:p>
        </p:txBody>
      </p:sp>
      <p:pic>
        <p:nvPicPr>
          <p:cNvPr id="7" name="Grafik 6">
            <a:extLst>
              <a:ext uri="{FF2B5EF4-FFF2-40B4-BE49-F238E27FC236}">
                <a16:creationId xmlns:a16="http://schemas.microsoft.com/office/drawing/2014/main" id="{C9C6B84E-B29C-FE39-3E62-BC7F490517D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6466" t="23702" r="2148" b="71033"/>
          <a:stretch/>
        </p:blipFill>
        <p:spPr>
          <a:xfrm>
            <a:off x="2247618" y="2318361"/>
            <a:ext cx="482757" cy="457739"/>
          </a:xfrm>
          <a:prstGeom prst="rect">
            <a:avLst/>
          </a:prstGeom>
          <a:effectLst>
            <a:outerShdw blurRad="127000" dist="127000" dir="2700000" algn="tl" rotWithShape="0">
              <a:schemeClr val="accent4">
                <a:alpha val="40000"/>
              </a:schemeClr>
            </a:outerShdw>
          </a:effectLst>
        </p:spPr>
      </p:pic>
      <p:pic>
        <p:nvPicPr>
          <p:cNvPr id="4" name="Grafik 3">
            <a:extLst>
              <a:ext uri="{FF2B5EF4-FFF2-40B4-BE49-F238E27FC236}">
                <a16:creationId xmlns:a16="http://schemas.microsoft.com/office/drawing/2014/main" id="{B87C004C-764F-2D16-6A7B-D347726871F8}"/>
              </a:ext>
            </a:extLst>
          </p:cNvPr>
          <p:cNvPicPr>
            <a:picLocks noChangeAspect="1"/>
          </p:cNvPicPr>
          <p:nvPr/>
        </p:nvPicPr>
        <p:blipFill rotWithShape="1">
          <a:blip r:embed="rId6"/>
          <a:srcRect l="91246" t="7258" r="2494" b="88332"/>
          <a:stretch/>
        </p:blipFill>
        <p:spPr>
          <a:xfrm>
            <a:off x="2334219" y="1573083"/>
            <a:ext cx="136477" cy="209601"/>
          </a:xfrm>
          <a:prstGeom prst="rect">
            <a:avLst/>
          </a:prstGeom>
        </p:spPr>
      </p:pic>
    </p:spTree>
    <p:extLst>
      <p:ext uri="{BB962C8B-B14F-4D97-AF65-F5344CB8AC3E}">
        <p14:creationId xmlns:p14="http://schemas.microsoft.com/office/powerpoint/2010/main" val="42058338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Formelrechner</a:t>
            </a:r>
            <a:endParaRPr lang="en-DE" dirty="0"/>
          </a:p>
        </p:txBody>
      </p:sp>
      <p:pic>
        <p:nvPicPr>
          <p:cNvPr id="9" name="Grafik 8">
            <a:extLst>
              <a:ext uri="{FF2B5EF4-FFF2-40B4-BE49-F238E27FC236}">
                <a16:creationId xmlns:a16="http://schemas.microsoft.com/office/drawing/2014/main" id="{ED957250-6298-DDEE-C446-3EFE9453CAC5}"/>
              </a:ext>
            </a:extLst>
          </p:cNvPr>
          <p:cNvPicPr>
            <a:picLocks noChangeAspect="1"/>
          </p:cNvPicPr>
          <p:nvPr/>
        </p:nvPicPr>
        <p:blipFill rotWithShape="1">
          <a:blip r:embed="rId3"/>
          <a:srcRect t="3705"/>
          <a:stretch/>
        </p:blipFill>
        <p:spPr>
          <a:xfrm>
            <a:off x="345251" y="1376363"/>
            <a:ext cx="2194750" cy="4500562"/>
          </a:xfrm>
          <a:prstGeom prst="rect">
            <a:avLst/>
          </a:prstGeom>
        </p:spPr>
      </p:pic>
      <p:pic>
        <p:nvPicPr>
          <p:cNvPr id="4" name="Grafik 3">
            <a:extLst>
              <a:ext uri="{FF2B5EF4-FFF2-40B4-BE49-F238E27FC236}">
                <a16:creationId xmlns:a16="http://schemas.microsoft.com/office/drawing/2014/main" id="{1BAD90D6-C85B-206C-E01D-B693198BFC2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7152" t="41219" r="2583" b="53330"/>
          <a:stretch/>
        </p:blipFill>
        <p:spPr>
          <a:xfrm>
            <a:off x="2211418" y="2638616"/>
            <a:ext cx="482757" cy="525763"/>
          </a:xfrm>
          <a:prstGeom prst="rect">
            <a:avLst/>
          </a:prstGeom>
          <a:effectLst>
            <a:outerShdw blurRad="127000" dist="127000" dir="2700000" algn="tl" rotWithShape="0">
              <a:schemeClr val="accent4">
                <a:alpha val="40000"/>
              </a:schemeClr>
            </a:outerShdw>
          </a:effectLst>
        </p:spPr>
      </p:pic>
      <p:pic>
        <p:nvPicPr>
          <p:cNvPr id="8" name="Grafik 7">
            <a:extLst>
              <a:ext uri="{FF2B5EF4-FFF2-40B4-BE49-F238E27FC236}">
                <a16:creationId xmlns:a16="http://schemas.microsoft.com/office/drawing/2014/main" id="{68CCDC00-0738-4B95-4E88-706F655A6EFA}"/>
              </a:ext>
            </a:extLst>
          </p:cNvPr>
          <p:cNvPicPr>
            <a:picLocks noChangeAspect="1"/>
          </p:cNvPicPr>
          <p:nvPr/>
        </p:nvPicPr>
        <p:blipFill rotWithShape="1">
          <a:blip r:embed="rId5"/>
          <a:srcRect l="26819" t="38283" r="3235" b="43737"/>
          <a:stretch/>
        </p:blipFill>
        <p:spPr>
          <a:xfrm>
            <a:off x="2649538" y="3429000"/>
            <a:ext cx="2194751" cy="1233055"/>
          </a:xfrm>
          <a:prstGeom prst="rect">
            <a:avLst/>
          </a:prstGeom>
        </p:spPr>
      </p:pic>
      <p:sp>
        <p:nvSpPr>
          <p:cNvPr id="10" name="Inhaltsplatzhalter 2">
            <a:extLst>
              <a:ext uri="{FF2B5EF4-FFF2-40B4-BE49-F238E27FC236}">
                <a16:creationId xmlns:a16="http://schemas.microsoft.com/office/drawing/2014/main" id="{28640BA3-8506-1944-C8DB-165212A01252}"/>
              </a:ext>
            </a:extLst>
          </p:cNvPr>
          <p:cNvSpPr txBox="1">
            <a:spLocks/>
          </p:cNvSpPr>
          <p:nvPr/>
        </p:nvSpPr>
        <p:spPr>
          <a:xfrm>
            <a:off x="4953000" y="1253331"/>
            <a:ext cx="5257800" cy="8072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de-DE" b="1" dirty="0"/>
              <a:t>Formelgruppe bearbeiten</a:t>
            </a:r>
          </a:p>
        </p:txBody>
      </p:sp>
      <p:sp>
        <p:nvSpPr>
          <p:cNvPr id="11" name="Textfeld 10">
            <a:extLst>
              <a:ext uri="{FF2B5EF4-FFF2-40B4-BE49-F238E27FC236}">
                <a16:creationId xmlns:a16="http://schemas.microsoft.com/office/drawing/2014/main" id="{06D4EB04-3016-CC49-4D07-90559162F0BD}"/>
              </a:ext>
            </a:extLst>
          </p:cNvPr>
          <p:cNvSpPr txBox="1"/>
          <p:nvPr/>
        </p:nvSpPr>
        <p:spPr>
          <a:xfrm>
            <a:off x="4962427" y="2070004"/>
            <a:ext cx="4943573" cy="1200329"/>
          </a:xfrm>
          <a:prstGeom prst="rect">
            <a:avLst/>
          </a:prstGeom>
          <a:noFill/>
        </p:spPr>
        <p:txBody>
          <a:bodyPr wrap="square" rtlCol="0">
            <a:spAutoFit/>
          </a:bodyPr>
          <a:lstStyle/>
          <a:p>
            <a:pPr marL="285744" indent="-285744">
              <a:buFont typeface="Arial" panose="020B0604020202020204" pitchFamily="34" charset="0"/>
              <a:buChar char="•"/>
              <a:tabLst>
                <a:tab pos="1522413" algn="l"/>
              </a:tabLst>
            </a:pPr>
            <a:r>
              <a:rPr lang="de-DE" dirty="0"/>
              <a:t>Bearbeiten 	=&gt; Namen ändern</a:t>
            </a:r>
          </a:p>
          <a:p>
            <a:pPr marL="285744" indent="-285744">
              <a:buFont typeface="Arial" panose="020B0604020202020204" pitchFamily="34" charset="0"/>
              <a:buChar char="•"/>
              <a:tabLst>
                <a:tab pos="1522413" algn="l"/>
              </a:tabLst>
            </a:pPr>
            <a:r>
              <a:rPr lang="de-DE" dirty="0"/>
              <a:t>Löschen</a:t>
            </a:r>
          </a:p>
          <a:p>
            <a:pPr marL="285744" indent="-285744">
              <a:buFont typeface="Arial" panose="020B0604020202020204" pitchFamily="34" charset="0"/>
              <a:buChar char="•"/>
              <a:tabLst>
                <a:tab pos="1522413" algn="l"/>
              </a:tabLst>
            </a:pPr>
            <a:r>
              <a:rPr lang="de-DE" dirty="0"/>
              <a:t>Exportieren 	=&gt; Text</a:t>
            </a:r>
            <a:br>
              <a:rPr lang="de-DE" dirty="0"/>
            </a:br>
            <a:r>
              <a:rPr lang="de-DE" dirty="0"/>
              <a:t>	=&gt; QR-Code</a:t>
            </a:r>
          </a:p>
        </p:txBody>
      </p:sp>
      <p:pic>
        <p:nvPicPr>
          <p:cNvPr id="3" name="Grafik 2">
            <a:extLst>
              <a:ext uri="{FF2B5EF4-FFF2-40B4-BE49-F238E27FC236}">
                <a16:creationId xmlns:a16="http://schemas.microsoft.com/office/drawing/2014/main" id="{B6B3BE2D-4346-925D-99DB-3E313E27129C}"/>
              </a:ext>
            </a:extLst>
          </p:cNvPr>
          <p:cNvPicPr>
            <a:picLocks noChangeAspect="1"/>
          </p:cNvPicPr>
          <p:nvPr/>
        </p:nvPicPr>
        <p:blipFill rotWithShape="1">
          <a:blip r:embed="rId6"/>
          <a:srcRect l="91246" t="7258" r="2494" b="88332"/>
          <a:stretch/>
        </p:blipFill>
        <p:spPr>
          <a:xfrm>
            <a:off x="2316319" y="1552152"/>
            <a:ext cx="136477" cy="209601"/>
          </a:xfrm>
          <a:prstGeom prst="rect">
            <a:avLst/>
          </a:prstGeom>
        </p:spPr>
      </p:pic>
    </p:spTree>
    <p:extLst>
      <p:ext uri="{BB962C8B-B14F-4D97-AF65-F5344CB8AC3E}">
        <p14:creationId xmlns:p14="http://schemas.microsoft.com/office/powerpoint/2010/main" val="25075937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Formelrechner</a:t>
            </a:r>
            <a:endParaRPr lang="en-DE" dirty="0"/>
          </a:p>
        </p:txBody>
      </p:sp>
      <p:sp>
        <p:nvSpPr>
          <p:cNvPr id="10" name="Inhaltsplatzhalter 2">
            <a:extLst>
              <a:ext uri="{FF2B5EF4-FFF2-40B4-BE49-F238E27FC236}">
                <a16:creationId xmlns:a16="http://schemas.microsoft.com/office/drawing/2014/main" id="{28640BA3-8506-1944-C8DB-165212A01252}"/>
              </a:ext>
            </a:extLst>
          </p:cNvPr>
          <p:cNvSpPr txBox="1">
            <a:spLocks/>
          </p:cNvSpPr>
          <p:nvPr/>
        </p:nvSpPr>
        <p:spPr>
          <a:xfrm>
            <a:off x="4953000" y="1253331"/>
            <a:ext cx="4943573" cy="8072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de-DE" b="1" dirty="0"/>
              <a:t>Formeln anlegen</a:t>
            </a:r>
          </a:p>
        </p:txBody>
      </p:sp>
      <p:sp>
        <p:nvSpPr>
          <p:cNvPr id="11" name="Textfeld 10">
            <a:extLst>
              <a:ext uri="{FF2B5EF4-FFF2-40B4-BE49-F238E27FC236}">
                <a16:creationId xmlns:a16="http://schemas.microsoft.com/office/drawing/2014/main" id="{06D4EB04-3016-CC49-4D07-90559162F0BD}"/>
              </a:ext>
            </a:extLst>
          </p:cNvPr>
          <p:cNvSpPr txBox="1"/>
          <p:nvPr/>
        </p:nvSpPr>
        <p:spPr>
          <a:xfrm>
            <a:off x="4962427" y="2070004"/>
            <a:ext cx="4943573" cy="1477328"/>
          </a:xfrm>
          <a:prstGeom prst="rect">
            <a:avLst/>
          </a:prstGeom>
          <a:noFill/>
        </p:spPr>
        <p:txBody>
          <a:bodyPr wrap="square" rtlCol="0">
            <a:spAutoFit/>
          </a:bodyPr>
          <a:lstStyle/>
          <a:p>
            <a:pPr marL="285744" indent="-285744">
              <a:buFont typeface="Arial" panose="020B0604020202020204" pitchFamily="34" charset="0"/>
              <a:buChar char="•"/>
            </a:pPr>
            <a:r>
              <a:rPr lang="de-DE" dirty="0"/>
              <a:t>Variablen</a:t>
            </a:r>
          </a:p>
          <a:p>
            <a:pPr marL="285744" indent="-285744">
              <a:buFont typeface="Arial" panose="020B0604020202020204" pitchFamily="34" charset="0"/>
              <a:buChar char="•"/>
            </a:pPr>
            <a:r>
              <a:rPr lang="de-DE" dirty="0"/>
              <a:t>Mathematische Funktionen</a:t>
            </a:r>
          </a:p>
          <a:p>
            <a:pPr marL="285744" indent="-285744">
              <a:buFont typeface="Arial" panose="020B0604020202020204" pitchFamily="34" charset="0"/>
              <a:buChar char="•"/>
            </a:pPr>
            <a:r>
              <a:rPr lang="de-DE" dirty="0"/>
              <a:t>Referenzieren mit {}</a:t>
            </a:r>
          </a:p>
          <a:p>
            <a:pPr marL="285744" indent="-285744">
              <a:buFont typeface="Arial" panose="020B0604020202020204" pitchFamily="34" charset="0"/>
              <a:buChar char="•"/>
            </a:pPr>
            <a:endParaRPr lang="de-DE" dirty="0"/>
          </a:p>
          <a:p>
            <a:pPr marL="285744" indent="-285744">
              <a:buFont typeface="Arial" panose="020B0604020202020204" pitchFamily="34" charset="0"/>
              <a:buChar char="•"/>
            </a:pPr>
            <a:r>
              <a:rPr lang="de-DE" dirty="0"/>
              <a:t>Buchstabenwortwert mit </a:t>
            </a:r>
            <a:r>
              <a:rPr lang="de-DE" dirty="0" err="1"/>
              <a:t>bww</a:t>
            </a:r>
            <a:r>
              <a:rPr lang="de-DE" dirty="0"/>
              <a:t>()</a:t>
            </a:r>
          </a:p>
        </p:txBody>
      </p:sp>
      <p:pic>
        <p:nvPicPr>
          <p:cNvPr id="5" name="Grafik 4">
            <a:extLst>
              <a:ext uri="{FF2B5EF4-FFF2-40B4-BE49-F238E27FC236}">
                <a16:creationId xmlns:a16="http://schemas.microsoft.com/office/drawing/2014/main" id="{694ECA04-7509-7675-BE76-C8B3B483145F}"/>
              </a:ext>
            </a:extLst>
          </p:cNvPr>
          <p:cNvPicPr>
            <a:picLocks noChangeAspect="1"/>
          </p:cNvPicPr>
          <p:nvPr/>
        </p:nvPicPr>
        <p:blipFill rotWithShape="1">
          <a:blip r:embed="rId3"/>
          <a:srcRect t="3638"/>
          <a:stretch/>
        </p:blipFill>
        <p:spPr>
          <a:xfrm>
            <a:off x="344488" y="1376363"/>
            <a:ext cx="2195512" cy="4500562"/>
          </a:xfrm>
          <a:prstGeom prst="rect">
            <a:avLst/>
          </a:prstGeom>
        </p:spPr>
      </p:pic>
      <p:pic>
        <p:nvPicPr>
          <p:cNvPr id="12" name="Grafik 11">
            <a:extLst>
              <a:ext uri="{FF2B5EF4-FFF2-40B4-BE49-F238E27FC236}">
                <a16:creationId xmlns:a16="http://schemas.microsoft.com/office/drawing/2014/main" id="{65A7EF65-A44D-6480-FA41-19D2242FE79E}"/>
              </a:ext>
            </a:extLst>
          </p:cNvPr>
          <p:cNvPicPr>
            <a:picLocks noChangeAspect="1"/>
          </p:cNvPicPr>
          <p:nvPr/>
        </p:nvPicPr>
        <p:blipFill rotWithShape="1">
          <a:blip r:embed="rId4"/>
          <a:srcRect t="57902" b="36066"/>
          <a:stretch/>
        </p:blipFill>
        <p:spPr>
          <a:xfrm>
            <a:off x="354931" y="3914126"/>
            <a:ext cx="2172492" cy="286400"/>
          </a:xfrm>
          <a:prstGeom prst="rect">
            <a:avLst/>
          </a:prstGeom>
        </p:spPr>
      </p:pic>
      <p:pic>
        <p:nvPicPr>
          <p:cNvPr id="8" name="Grafik 7">
            <a:extLst>
              <a:ext uri="{FF2B5EF4-FFF2-40B4-BE49-F238E27FC236}">
                <a16:creationId xmlns:a16="http://schemas.microsoft.com/office/drawing/2014/main" id="{7676F519-410E-96AA-B784-B5372A529BD5}"/>
              </a:ext>
            </a:extLst>
          </p:cNvPr>
          <p:cNvPicPr>
            <a:picLocks noChangeAspect="1"/>
          </p:cNvPicPr>
          <p:nvPr/>
        </p:nvPicPr>
        <p:blipFill rotWithShape="1">
          <a:blip r:embed="rId4"/>
          <a:srcRect t="40219" b="35624"/>
          <a:stretch/>
        </p:blipFill>
        <p:spPr>
          <a:xfrm>
            <a:off x="385508" y="3085772"/>
            <a:ext cx="2111337" cy="1114754"/>
          </a:xfrm>
          <a:prstGeom prst="rect">
            <a:avLst/>
          </a:prstGeom>
        </p:spPr>
      </p:pic>
      <p:pic>
        <p:nvPicPr>
          <p:cNvPr id="16" name="Grafik 15">
            <a:extLst>
              <a:ext uri="{FF2B5EF4-FFF2-40B4-BE49-F238E27FC236}">
                <a16:creationId xmlns:a16="http://schemas.microsoft.com/office/drawing/2014/main" id="{3F238594-10B9-57F9-622F-01228F55A134}"/>
              </a:ext>
            </a:extLst>
          </p:cNvPr>
          <p:cNvPicPr>
            <a:picLocks noChangeAspect="1"/>
          </p:cNvPicPr>
          <p:nvPr/>
        </p:nvPicPr>
        <p:blipFill rotWithShape="1">
          <a:blip r:embed="rId5"/>
          <a:srcRect l="27018" t="47695" r="3013" b="13625"/>
          <a:stretch/>
        </p:blipFill>
        <p:spPr>
          <a:xfrm>
            <a:off x="2649538" y="2793835"/>
            <a:ext cx="2159000" cy="2608590"/>
          </a:xfrm>
          <a:prstGeom prst="rect">
            <a:avLst/>
          </a:prstGeom>
        </p:spPr>
      </p:pic>
      <p:pic>
        <p:nvPicPr>
          <p:cNvPr id="3" name="Grafik 2">
            <a:extLst>
              <a:ext uri="{FF2B5EF4-FFF2-40B4-BE49-F238E27FC236}">
                <a16:creationId xmlns:a16="http://schemas.microsoft.com/office/drawing/2014/main" id="{FEC12EF6-ABBD-CC18-2956-0E35805C48C5}"/>
              </a:ext>
            </a:extLst>
          </p:cNvPr>
          <p:cNvPicPr>
            <a:picLocks noChangeAspect="1"/>
          </p:cNvPicPr>
          <p:nvPr/>
        </p:nvPicPr>
        <p:blipFill rotWithShape="1">
          <a:blip r:embed="rId6"/>
          <a:srcRect l="91246" t="7258" r="2494" b="88332"/>
          <a:stretch/>
        </p:blipFill>
        <p:spPr>
          <a:xfrm>
            <a:off x="2321456" y="1542999"/>
            <a:ext cx="136477" cy="209601"/>
          </a:xfrm>
          <a:prstGeom prst="rect">
            <a:avLst/>
          </a:prstGeom>
        </p:spPr>
      </p:pic>
    </p:spTree>
    <p:extLst>
      <p:ext uri="{BB962C8B-B14F-4D97-AF65-F5344CB8AC3E}">
        <p14:creationId xmlns:p14="http://schemas.microsoft.com/office/powerpoint/2010/main" val="19583046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Formelrechner</a:t>
            </a:r>
            <a:endParaRPr lang="en-DE" dirty="0"/>
          </a:p>
        </p:txBody>
      </p:sp>
      <p:sp>
        <p:nvSpPr>
          <p:cNvPr id="10" name="Inhaltsplatzhalter 2">
            <a:extLst>
              <a:ext uri="{FF2B5EF4-FFF2-40B4-BE49-F238E27FC236}">
                <a16:creationId xmlns:a16="http://schemas.microsoft.com/office/drawing/2014/main" id="{28640BA3-8506-1944-C8DB-165212A01252}"/>
              </a:ext>
            </a:extLst>
          </p:cNvPr>
          <p:cNvSpPr txBox="1">
            <a:spLocks/>
          </p:cNvSpPr>
          <p:nvPr/>
        </p:nvSpPr>
        <p:spPr>
          <a:xfrm>
            <a:off x="4953000" y="1253331"/>
            <a:ext cx="4943573" cy="8072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de-DE" b="1" dirty="0"/>
              <a:t>Werte eingeben</a:t>
            </a:r>
          </a:p>
        </p:txBody>
      </p:sp>
      <p:sp>
        <p:nvSpPr>
          <p:cNvPr id="11" name="Textfeld 10">
            <a:extLst>
              <a:ext uri="{FF2B5EF4-FFF2-40B4-BE49-F238E27FC236}">
                <a16:creationId xmlns:a16="http://schemas.microsoft.com/office/drawing/2014/main" id="{06D4EB04-3016-CC49-4D07-90559162F0BD}"/>
              </a:ext>
            </a:extLst>
          </p:cNvPr>
          <p:cNvSpPr txBox="1"/>
          <p:nvPr/>
        </p:nvSpPr>
        <p:spPr>
          <a:xfrm>
            <a:off x="4962427" y="2070004"/>
            <a:ext cx="4943573" cy="2031325"/>
          </a:xfrm>
          <a:prstGeom prst="rect">
            <a:avLst/>
          </a:prstGeom>
          <a:noFill/>
        </p:spPr>
        <p:txBody>
          <a:bodyPr wrap="square" rtlCol="0">
            <a:spAutoFit/>
          </a:bodyPr>
          <a:lstStyle/>
          <a:p>
            <a:pPr marL="285744" indent="-285744">
              <a:buFont typeface="Arial" panose="020B0604020202020204" pitchFamily="34" charset="0"/>
              <a:buChar char="•"/>
            </a:pPr>
            <a:r>
              <a:rPr lang="de-DE" dirty="0"/>
              <a:t>Feste Werte</a:t>
            </a:r>
          </a:p>
          <a:p>
            <a:pPr marL="742944" lvl="1" indent="-285744">
              <a:buFont typeface="Arial" panose="020B0604020202020204" pitchFamily="34" charset="0"/>
              <a:buChar char="•"/>
              <a:tabLst>
                <a:tab pos="1790700" algn="l"/>
                <a:tab pos="2509838" algn="l"/>
                <a:tab pos="3228975" algn="l"/>
              </a:tabLst>
            </a:pPr>
            <a:r>
              <a:rPr lang="de-DE" dirty="0"/>
              <a:t>Zahl 	1	3.145	…</a:t>
            </a:r>
          </a:p>
          <a:p>
            <a:pPr marL="742944" lvl="1" indent="-285744">
              <a:buFont typeface="Arial" panose="020B0604020202020204" pitchFamily="34" charset="0"/>
              <a:buChar char="•"/>
              <a:tabLst>
                <a:tab pos="1790700" algn="l"/>
                <a:tab pos="2509838" algn="l"/>
                <a:tab pos="3228975" algn="l"/>
              </a:tabLst>
            </a:pPr>
            <a:r>
              <a:rPr lang="de-DE" dirty="0"/>
              <a:t>Text 	„BERLIN“ 	…</a:t>
            </a:r>
          </a:p>
          <a:p>
            <a:pPr marL="742944" lvl="1" indent="-285744">
              <a:buFont typeface="Arial" panose="020B0604020202020204" pitchFamily="34" charset="0"/>
              <a:buChar char="•"/>
              <a:tabLst>
                <a:tab pos="1790700" algn="l"/>
                <a:tab pos="2509838" algn="l"/>
                <a:tab pos="3228975" algn="l"/>
              </a:tabLst>
            </a:pPr>
            <a:r>
              <a:rPr lang="de-DE" dirty="0"/>
              <a:t>Formel	A+B	ABC	…</a:t>
            </a:r>
          </a:p>
          <a:p>
            <a:pPr marL="285744" indent="-285744">
              <a:buFont typeface="Arial" panose="020B0604020202020204" pitchFamily="34" charset="0"/>
              <a:buChar char="•"/>
            </a:pPr>
            <a:r>
              <a:rPr lang="de-DE" dirty="0"/>
              <a:t>Interpolation</a:t>
            </a:r>
          </a:p>
          <a:p>
            <a:pPr marL="285744" indent="-285744">
              <a:buFont typeface="Arial" panose="020B0604020202020204" pitchFamily="34" charset="0"/>
              <a:buChar char="•"/>
            </a:pPr>
            <a:endParaRPr lang="de-DE" dirty="0"/>
          </a:p>
          <a:p>
            <a:pPr marL="285744" indent="-285744">
              <a:buFont typeface="Arial" panose="020B0604020202020204" pitchFamily="34" charset="0"/>
              <a:buChar char="•"/>
            </a:pPr>
            <a:r>
              <a:rPr lang="de-DE" dirty="0"/>
              <a:t>Export nach c:geo über die Zwischenablage</a:t>
            </a:r>
          </a:p>
        </p:txBody>
      </p:sp>
      <p:pic>
        <p:nvPicPr>
          <p:cNvPr id="6" name="Grafik 5">
            <a:extLst>
              <a:ext uri="{FF2B5EF4-FFF2-40B4-BE49-F238E27FC236}">
                <a16:creationId xmlns:a16="http://schemas.microsoft.com/office/drawing/2014/main" id="{591893CB-6E53-2B2C-72BA-4A95605C8811}"/>
              </a:ext>
            </a:extLst>
          </p:cNvPr>
          <p:cNvPicPr>
            <a:picLocks noChangeAspect="1"/>
          </p:cNvPicPr>
          <p:nvPr/>
        </p:nvPicPr>
        <p:blipFill rotWithShape="1">
          <a:blip r:embed="rId3"/>
          <a:srcRect t="3579"/>
          <a:stretch/>
        </p:blipFill>
        <p:spPr>
          <a:xfrm>
            <a:off x="344488" y="1386995"/>
            <a:ext cx="2195512" cy="4489930"/>
          </a:xfrm>
          <a:prstGeom prst="rect">
            <a:avLst/>
          </a:prstGeom>
        </p:spPr>
      </p:pic>
      <p:pic>
        <p:nvPicPr>
          <p:cNvPr id="3" name="Grafik 2">
            <a:extLst>
              <a:ext uri="{FF2B5EF4-FFF2-40B4-BE49-F238E27FC236}">
                <a16:creationId xmlns:a16="http://schemas.microsoft.com/office/drawing/2014/main" id="{E7C5C73A-CD6C-D8E7-18C7-D5E78F93DE30}"/>
              </a:ext>
            </a:extLst>
          </p:cNvPr>
          <p:cNvPicPr>
            <a:picLocks noChangeAspect="1"/>
          </p:cNvPicPr>
          <p:nvPr/>
        </p:nvPicPr>
        <p:blipFill rotWithShape="1">
          <a:blip r:embed="rId4"/>
          <a:srcRect l="91246" t="7258" r="2494" b="88332"/>
          <a:stretch/>
        </p:blipFill>
        <p:spPr>
          <a:xfrm>
            <a:off x="2334276" y="1552152"/>
            <a:ext cx="136477" cy="209601"/>
          </a:xfrm>
          <a:prstGeom prst="rect">
            <a:avLst/>
          </a:prstGeom>
        </p:spPr>
      </p:pic>
    </p:spTree>
    <p:extLst>
      <p:ext uri="{BB962C8B-B14F-4D97-AF65-F5344CB8AC3E}">
        <p14:creationId xmlns:p14="http://schemas.microsoft.com/office/powerpoint/2010/main" val="1008084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Formelrechner</a:t>
            </a:r>
            <a:endParaRPr lang="en-DE" dirty="0"/>
          </a:p>
        </p:txBody>
      </p:sp>
      <p:sp>
        <p:nvSpPr>
          <p:cNvPr id="3" name="Inhaltsplatzhalter 2">
            <a:extLst>
              <a:ext uri="{FF2B5EF4-FFF2-40B4-BE49-F238E27FC236}">
                <a16:creationId xmlns:a16="http://schemas.microsoft.com/office/drawing/2014/main" id="{A5B204F9-EEAB-8CD3-2707-7EA3F564BE6A}"/>
              </a:ext>
            </a:extLst>
          </p:cNvPr>
          <p:cNvSpPr txBox="1">
            <a:spLocks/>
          </p:cNvSpPr>
          <p:nvPr/>
        </p:nvSpPr>
        <p:spPr>
          <a:xfrm>
            <a:off x="354855" y="1253331"/>
            <a:ext cx="9196289" cy="8072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de-DE" b="1" dirty="0"/>
              <a:t>Cheat Sheet</a:t>
            </a:r>
          </a:p>
        </p:txBody>
      </p:sp>
      <p:sp>
        <p:nvSpPr>
          <p:cNvPr id="4" name="Textfeld 3">
            <a:extLst>
              <a:ext uri="{FF2B5EF4-FFF2-40B4-BE49-F238E27FC236}">
                <a16:creationId xmlns:a16="http://schemas.microsoft.com/office/drawing/2014/main" id="{E7FAEA34-49A3-1906-6F42-F985F1C89905}"/>
              </a:ext>
            </a:extLst>
          </p:cNvPr>
          <p:cNvSpPr txBox="1"/>
          <p:nvPr/>
        </p:nvSpPr>
        <p:spPr>
          <a:xfrm>
            <a:off x="344488" y="2060575"/>
            <a:ext cx="2195512" cy="830997"/>
          </a:xfrm>
          <a:prstGeom prst="rect">
            <a:avLst/>
          </a:prstGeom>
          <a:noFill/>
        </p:spPr>
        <p:txBody>
          <a:bodyPr wrap="square">
            <a:spAutoFit/>
          </a:bodyPr>
          <a:lstStyle/>
          <a:p>
            <a:r>
              <a:rPr lang="de-DE" sz="1200" dirty="0"/>
              <a:t>Um bereits erstellte Formeln zu nutzen, wird die Nummer der Formel in geschweifte </a:t>
            </a:r>
            <a:r>
              <a:rPr lang="de-DE" sz="1200" dirty="0" err="1"/>
              <a:t>Klam-mern</a:t>
            </a:r>
            <a:r>
              <a:rPr lang="de-DE" sz="1200" dirty="0"/>
              <a:t> gesetzt</a:t>
            </a:r>
            <a:endParaRPr lang="en-DE" sz="1200" dirty="0"/>
          </a:p>
        </p:txBody>
      </p:sp>
      <p:sp>
        <p:nvSpPr>
          <p:cNvPr id="8" name="Textfeld 7">
            <a:extLst>
              <a:ext uri="{FF2B5EF4-FFF2-40B4-BE49-F238E27FC236}">
                <a16:creationId xmlns:a16="http://schemas.microsoft.com/office/drawing/2014/main" id="{1363FADF-709E-49B2-9772-BAAA31B13D0A}"/>
              </a:ext>
            </a:extLst>
          </p:cNvPr>
          <p:cNvSpPr txBox="1"/>
          <p:nvPr/>
        </p:nvSpPr>
        <p:spPr>
          <a:xfrm>
            <a:off x="5232822" y="2060575"/>
            <a:ext cx="2195513" cy="646331"/>
          </a:xfrm>
          <a:prstGeom prst="rect">
            <a:avLst/>
          </a:prstGeom>
          <a:noFill/>
        </p:spPr>
        <p:txBody>
          <a:bodyPr wrap="square">
            <a:spAutoFit/>
          </a:bodyPr>
          <a:lstStyle/>
          <a:p>
            <a:r>
              <a:rPr lang="de-DE" sz="1200" dirty="0"/>
              <a:t>Importieren von Formeln erfolgt als Text über die </a:t>
            </a:r>
            <a:r>
              <a:rPr lang="de-DE" sz="1200" dirty="0" err="1"/>
              <a:t>Zwischenab</a:t>
            </a:r>
            <a:r>
              <a:rPr lang="de-DE" sz="1200" dirty="0"/>
              <a:t>-lage.</a:t>
            </a:r>
            <a:endParaRPr lang="en-DE" sz="1200" dirty="0"/>
          </a:p>
        </p:txBody>
      </p:sp>
      <p:sp>
        <p:nvSpPr>
          <p:cNvPr id="10" name="Textfeld 9">
            <a:extLst>
              <a:ext uri="{FF2B5EF4-FFF2-40B4-BE49-F238E27FC236}">
                <a16:creationId xmlns:a16="http://schemas.microsoft.com/office/drawing/2014/main" id="{05010651-4A50-B095-317F-D3C7779AA3C3}"/>
              </a:ext>
            </a:extLst>
          </p:cNvPr>
          <p:cNvSpPr txBox="1"/>
          <p:nvPr/>
        </p:nvSpPr>
        <p:spPr>
          <a:xfrm>
            <a:off x="5216416" y="3314354"/>
            <a:ext cx="2195512" cy="646331"/>
          </a:xfrm>
          <a:prstGeom prst="rect">
            <a:avLst/>
          </a:prstGeom>
          <a:noFill/>
        </p:spPr>
        <p:txBody>
          <a:bodyPr wrap="square">
            <a:spAutoFit/>
          </a:bodyPr>
          <a:lstStyle/>
          <a:p>
            <a:r>
              <a:rPr lang="de-DE" sz="1200" dirty="0"/>
              <a:t>Exportieren von Formeln erfolgt als Text oder QR-Code über das Zahnrad.</a:t>
            </a:r>
            <a:endParaRPr lang="en-DE" sz="1200" dirty="0"/>
          </a:p>
        </p:txBody>
      </p:sp>
      <p:pic>
        <p:nvPicPr>
          <p:cNvPr id="13" name="Grafik 12">
            <a:extLst>
              <a:ext uri="{FF2B5EF4-FFF2-40B4-BE49-F238E27FC236}">
                <a16:creationId xmlns:a16="http://schemas.microsoft.com/office/drawing/2014/main" id="{D1943A97-50ED-718E-94FB-1F086BF572C9}"/>
              </a:ext>
            </a:extLst>
          </p:cNvPr>
          <p:cNvPicPr>
            <a:picLocks noChangeAspect="1"/>
          </p:cNvPicPr>
          <p:nvPr/>
        </p:nvPicPr>
        <p:blipFill>
          <a:blip r:embed="rId3"/>
          <a:stretch>
            <a:fillRect/>
          </a:stretch>
        </p:blipFill>
        <p:spPr>
          <a:xfrm>
            <a:off x="2649538" y="4411344"/>
            <a:ext cx="2036240" cy="2145978"/>
          </a:xfrm>
          <a:prstGeom prst="rect">
            <a:avLst/>
          </a:prstGeom>
        </p:spPr>
      </p:pic>
      <p:pic>
        <p:nvPicPr>
          <p:cNvPr id="14" name="Grafik 13">
            <a:extLst>
              <a:ext uri="{FF2B5EF4-FFF2-40B4-BE49-F238E27FC236}">
                <a16:creationId xmlns:a16="http://schemas.microsoft.com/office/drawing/2014/main" id="{63AD0633-3FE3-D557-FD8C-B100F843245B}"/>
              </a:ext>
            </a:extLst>
          </p:cNvPr>
          <p:cNvPicPr>
            <a:picLocks noChangeAspect="1"/>
          </p:cNvPicPr>
          <p:nvPr/>
        </p:nvPicPr>
        <p:blipFill>
          <a:blip r:embed="rId4"/>
          <a:stretch>
            <a:fillRect/>
          </a:stretch>
        </p:blipFill>
        <p:spPr>
          <a:xfrm>
            <a:off x="2658247" y="2060575"/>
            <a:ext cx="2036240" cy="1316850"/>
          </a:xfrm>
          <a:prstGeom prst="rect">
            <a:avLst/>
          </a:prstGeom>
        </p:spPr>
      </p:pic>
      <p:pic>
        <p:nvPicPr>
          <p:cNvPr id="15" name="Grafik 14">
            <a:extLst>
              <a:ext uri="{FF2B5EF4-FFF2-40B4-BE49-F238E27FC236}">
                <a16:creationId xmlns:a16="http://schemas.microsoft.com/office/drawing/2014/main" id="{59EF0FFE-8D76-5CC3-DC10-C733E7272EF0}"/>
              </a:ext>
            </a:extLst>
          </p:cNvPr>
          <p:cNvPicPr>
            <a:picLocks noChangeAspect="1"/>
          </p:cNvPicPr>
          <p:nvPr/>
        </p:nvPicPr>
        <p:blipFill rotWithShape="1">
          <a:blip r:embed="rId5"/>
          <a:srcRect t="14291"/>
          <a:stretch/>
        </p:blipFill>
        <p:spPr>
          <a:xfrm>
            <a:off x="7525273" y="2060575"/>
            <a:ext cx="2036240" cy="2032620"/>
          </a:xfrm>
          <a:prstGeom prst="rect">
            <a:avLst/>
          </a:prstGeom>
        </p:spPr>
      </p:pic>
      <p:sp>
        <p:nvSpPr>
          <p:cNvPr id="17" name="Textfeld 16">
            <a:extLst>
              <a:ext uri="{FF2B5EF4-FFF2-40B4-BE49-F238E27FC236}">
                <a16:creationId xmlns:a16="http://schemas.microsoft.com/office/drawing/2014/main" id="{D3F51949-9473-264B-723D-FADE8943687D}"/>
              </a:ext>
            </a:extLst>
          </p:cNvPr>
          <p:cNvSpPr txBox="1"/>
          <p:nvPr/>
        </p:nvSpPr>
        <p:spPr>
          <a:xfrm>
            <a:off x="344488" y="4411344"/>
            <a:ext cx="2195512" cy="2308324"/>
          </a:xfrm>
          <a:prstGeom prst="rect">
            <a:avLst/>
          </a:prstGeom>
          <a:noFill/>
        </p:spPr>
        <p:txBody>
          <a:bodyPr wrap="square">
            <a:spAutoFit/>
          </a:bodyPr>
          <a:lstStyle/>
          <a:p>
            <a:r>
              <a:rPr lang="de-DE" sz="1200" dirty="0"/>
              <a:t>Einzelne Formeln können über die drei Punkte an ihrer rechten Seite gelöscht, bearbeitet und auch kopiert werden.</a:t>
            </a:r>
          </a:p>
          <a:p>
            <a:endParaRPr lang="de-DE" sz="1200" dirty="0"/>
          </a:p>
          <a:p>
            <a:r>
              <a:rPr lang="de-DE" sz="1200" dirty="0"/>
              <a:t>Eine Besonderheit der </a:t>
            </a:r>
            <a:r>
              <a:rPr lang="de-DE" sz="1200" dirty="0" err="1"/>
              <a:t>Bearbei-tung</a:t>
            </a:r>
            <a:r>
              <a:rPr lang="de-DE" sz="1200" dirty="0"/>
              <a:t> ist die </a:t>
            </a:r>
            <a:r>
              <a:rPr lang="de-DE" sz="1200" dirty="0" err="1"/>
              <a:t>Modfikation</a:t>
            </a:r>
            <a:r>
              <a:rPr lang="de-DE" sz="1200" dirty="0"/>
              <a:t>. Hierbei werden x und die äußeren ( ) Klammern in das vom Formel-rechner benötigte * für die </a:t>
            </a:r>
            <a:r>
              <a:rPr lang="de-DE" sz="1200" dirty="0" err="1"/>
              <a:t>Mul-tiplikation</a:t>
            </a:r>
            <a:r>
              <a:rPr lang="de-DE" sz="1200" dirty="0"/>
              <a:t> und die [ ] Klammern gewandelt.</a:t>
            </a:r>
            <a:endParaRPr lang="en-DE" sz="1200" dirty="0"/>
          </a:p>
        </p:txBody>
      </p:sp>
      <p:pic>
        <p:nvPicPr>
          <p:cNvPr id="19" name="Grafik 18">
            <a:extLst>
              <a:ext uri="{FF2B5EF4-FFF2-40B4-BE49-F238E27FC236}">
                <a16:creationId xmlns:a16="http://schemas.microsoft.com/office/drawing/2014/main" id="{FCCC6FFF-854D-C3B3-9DB4-C42F1BA03AC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652680" y="3432156"/>
            <a:ext cx="2041807" cy="381099"/>
          </a:xfrm>
          <a:prstGeom prst="rect">
            <a:avLst/>
          </a:prstGeom>
        </p:spPr>
      </p:pic>
      <p:sp>
        <p:nvSpPr>
          <p:cNvPr id="20" name="Textfeld 19">
            <a:extLst>
              <a:ext uri="{FF2B5EF4-FFF2-40B4-BE49-F238E27FC236}">
                <a16:creationId xmlns:a16="http://schemas.microsoft.com/office/drawing/2014/main" id="{162ED84C-11F6-942B-D135-DC9D9469445C}"/>
              </a:ext>
            </a:extLst>
          </p:cNvPr>
          <p:cNvSpPr txBox="1"/>
          <p:nvPr/>
        </p:nvSpPr>
        <p:spPr>
          <a:xfrm>
            <a:off x="354855" y="3434530"/>
            <a:ext cx="2195512" cy="646331"/>
          </a:xfrm>
          <a:prstGeom prst="rect">
            <a:avLst/>
          </a:prstGeom>
          <a:noFill/>
        </p:spPr>
        <p:txBody>
          <a:bodyPr wrap="square">
            <a:spAutoFit/>
          </a:bodyPr>
          <a:lstStyle/>
          <a:p>
            <a:r>
              <a:rPr lang="de-DE" sz="1200" dirty="0"/>
              <a:t>Zum Auswerten der Variablen sind diese ggf. in eckige Klammern zu setzen.</a:t>
            </a:r>
            <a:endParaRPr lang="en-DE" sz="1200" dirty="0"/>
          </a:p>
        </p:txBody>
      </p:sp>
      <p:sp>
        <p:nvSpPr>
          <p:cNvPr id="7" name="Textfeld 6">
            <a:extLst>
              <a:ext uri="{FF2B5EF4-FFF2-40B4-BE49-F238E27FC236}">
                <a16:creationId xmlns:a16="http://schemas.microsoft.com/office/drawing/2014/main" id="{5E1340B0-751C-BA85-C755-4C555BBFB902}"/>
              </a:ext>
            </a:extLst>
          </p:cNvPr>
          <p:cNvSpPr txBox="1"/>
          <p:nvPr/>
        </p:nvSpPr>
        <p:spPr>
          <a:xfrm>
            <a:off x="5232822" y="4411344"/>
            <a:ext cx="2195512" cy="1015663"/>
          </a:xfrm>
          <a:prstGeom prst="rect">
            <a:avLst/>
          </a:prstGeom>
          <a:noFill/>
        </p:spPr>
        <p:txBody>
          <a:bodyPr wrap="square">
            <a:spAutoFit/>
          </a:bodyPr>
          <a:lstStyle/>
          <a:p>
            <a:r>
              <a:rPr lang="de-DE" sz="1200" dirty="0"/>
              <a:t>Für Variablen gibt es drei Arten von Werten:</a:t>
            </a:r>
          </a:p>
          <a:p>
            <a:pPr marL="171450" indent="-171450">
              <a:buFontTx/>
              <a:buChar char="-"/>
            </a:pPr>
            <a:r>
              <a:rPr lang="de-DE" sz="1200" dirty="0"/>
              <a:t>Zahlen</a:t>
            </a:r>
          </a:p>
          <a:p>
            <a:pPr marL="171450" indent="-171450">
              <a:buFontTx/>
              <a:buChar char="-"/>
            </a:pPr>
            <a:r>
              <a:rPr lang="de-DE" sz="1200" dirty="0"/>
              <a:t>Texte</a:t>
            </a:r>
          </a:p>
          <a:p>
            <a:pPr marL="171450" indent="-171450">
              <a:buFontTx/>
              <a:buChar char="-"/>
            </a:pPr>
            <a:r>
              <a:rPr lang="de-DE" sz="1200" dirty="0"/>
              <a:t>Zahlenbereiche</a:t>
            </a:r>
          </a:p>
        </p:txBody>
      </p:sp>
      <p:pic>
        <p:nvPicPr>
          <p:cNvPr id="6" name="Grafik 5">
            <a:extLst>
              <a:ext uri="{FF2B5EF4-FFF2-40B4-BE49-F238E27FC236}">
                <a16:creationId xmlns:a16="http://schemas.microsoft.com/office/drawing/2014/main" id="{EC2ABD22-92EC-1464-D432-412FC36F6E61}"/>
              </a:ext>
            </a:extLst>
          </p:cNvPr>
          <p:cNvPicPr>
            <a:picLocks noChangeAspect="1"/>
          </p:cNvPicPr>
          <p:nvPr/>
        </p:nvPicPr>
        <p:blipFill rotWithShape="1">
          <a:blip r:embed="rId7"/>
          <a:srcRect t="14966" b="61813"/>
          <a:stretch/>
        </p:blipFill>
        <p:spPr>
          <a:xfrm>
            <a:off x="7525273" y="4411344"/>
            <a:ext cx="2048434" cy="1036962"/>
          </a:xfrm>
          <a:prstGeom prst="rect">
            <a:avLst/>
          </a:prstGeom>
        </p:spPr>
      </p:pic>
    </p:spTree>
    <p:extLst>
      <p:ext uri="{BB962C8B-B14F-4D97-AF65-F5344CB8AC3E}">
        <p14:creationId xmlns:p14="http://schemas.microsoft.com/office/powerpoint/2010/main" val="841029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5E49375D-8571-CB8B-BF9B-CCC1C450580E}"/>
              </a:ext>
            </a:extLst>
          </p:cNvPr>
          <p:cNvPicPr>
            <a:picLocks noChangeAspect="1"/>
          </p:cNvPicPr>
          <p:nvPr/>
        </p:nvPicPr>
        <p:blipFill>
          <a:blip r:embed="rId3"/>
          <a:stretch>
            <a:fillRect/>
          </a:stretch>
        </p:blipFill>
        <p:spPr>
          <a:xfrm>
            <a:off x="950629" y="1346327"/>
            <a:ext cx="8004742" cy="5230821"/>
          </a:xfrm>
          <a:prstGeom prst="ellipse">
            <a:avLst/>
          </a:prstGeom>
          <a:ln>
            <a:noFill/>
          </a:ln>
          <a:effectLst>
            <a:softEdge rad="112500"/>
          </a:effectLst>
        </p:spPr>
      </p:pic>
      <p:sp>
        <p:nvSpPr>
          <p:cNvPr id="2" name="Titel 1">
            <a:extLst>
              <a:ext uri="{FF2B5EF4-FFF2-40B4-BE49-F238E27FC236}">
                <a16:creationId xmlns:a16="http://schemas.microsoft.com/office/drawing/2014/main" id="{09CD3E7D-9970-4321-DE35-1380215D8B87}"/>
              </a:ext>
            </a:extLst>
          </p:cNvPr>
          <p:cNvSpPr>
            <a:spLocks noGrp="1"/>
          </p:cNvSpPr>
          <p:nvPr>
            <p:ph type="title"/>
          </p:nvPr>
        </p:nvSpPr>
        <p:spPr/>
        <p:txBody>
          <a:bodyPr>
            <a:normAutofit fontScale="90000"/>
          </a:bodyPr>
          <a:lstStyle/>
          <a:p>
            <a:r>
              <a:rPr lang="de-DE" dirty="0"/>
              <a:t>Wer sind die Köpfe hinter GC Wizard? </a:t>
            </a:r>
            <a:endParaRPr lang="en-DE" dirty="0"/>
          </a:p>
        </p:txBody>
      </p:sp>
      <p:sp>
        <p:nvSpPr>
          <p:cNvPr id="3" name="Textfeld 2">
            <a:extLst>
              <a:ext uri="{FF2B5EF4-FFF2-40B4-BE49-F238E27FC236}">
                <a16:creationId xmlns:a16="http://schemas.microsoft.com/office/drawing/2014/main" id="{24E0FB07-6D1D-C4A6-773F-2102AC7A9290}"/>
              </a:ext>
            </a:extLst>
          </p:cNvPr>
          <p:cNvSpPr txBox="1"/>
          <p:nvPr/>
        </p:nvSpPr>
        <p:spPr>
          <a:xfrm>
            <a:off x="4180159" y="2916905"/>
            <a:ext cx="808235" cy="369332"/>
          </a:xfrm>
          <a:prstGeom prst="rect">
            <a:avLst/>
          </a:prstGeom>
          <a:noFill/>
        </p:spPr>
        <p:txBody>
          <a:bodyPr wrap="none" rtlCol="0">
            <a:spAutoFit/>
          </a:bodyPr>
          <a:lstStyle/>
          <a:p>
            <a:r>
              <a:rPr lang="de-DE" b="1" dirty="0" err="1">
                <a:solidFill>
                  <a:schemeClr val="bg1">
                    <a:lumMod val="95000"/>
                  </a:schemeClr>
                </a:solidFill>
                <a:effectLst>
                  <a:outerShdw blurRad="38100" dist="38100" dir="2700000" algn="tl">
                    <a:srgbClr val="000000">
                      <a:alpha val="43137"/>
                    </a:srgbClr>
                  </a:outerShdw>
                </a:effectLst>
              </a:rPr>
              <a:t>LudoO</a:t>
            </a:r>
            <a:endParaRPr lang="en-DE" b="1" dirty="0">
              <a:solidFill>
                <a:schemeClr val="bg1">
                  <a:lumMod val="95000"/>
                </a:schemeClr>
              </a:solidFill>
              <a:effectLst>
                <a:outerShdw blurRad="38100" dist="38100" dir="2700000" algn="tl">
                  <a:srgbClr val="000000">
                    <a:alpha val="43137"/>
                  </a:srgbClr>
                </a:outerShdw>
              </a:effectLst>
            </a:endParaRPr>
          </a:p>
        </p:txBody>
      </p:sp>
      <p:sp>
        <p:nvSpPr>
          <p:cNvPr id="4" name="Textfeld 3">
            <a:extLst>
              <a:ext uri="{FF2B5EF4-FFF2-40B4-BE49-F238E27FC236}">
                <a16:creationId xmlns:a16="http://schemas.microsoft.com/office/drawing/2014/main" id="{7F8DAA9B-6C29-E71C-E082-F85910D79D17}"/>
              </a:ext>
            </a:extLst>
          </p:cNvPr>
          <p:cNvSpPr txBox="1"/>
          <p:nvPr/>
        </p:nvSpPr>
        <p:spPr>
          <a:xfrm>
            <a:off x="6735682" y="3890419"/>
            <a:ext cx="1322798" cy="461665"/>
          </a:xfrm>
          <a:prstGeom prst="rect">
            <a:avLst/>
          </a:prstGeom>
          <a:noFill/>
        </p:spPr>
        <p:txBody>
          <a:bodyPr wrap="none" rtlCol="0">
            <a:spAutoFit/>
          </a:bodyPr>
          <a:lstStyle/>
          <a:p>
            <a:pPr algn="ctr"/>
            <a:r>
              <a:rPr lang="de-DE" sz="2400" b="1" dirty="0">
                <a:solidFill>
                  <a:srgbClr val="FFC000"/>
                </a:solidFill>
                <a:effectLst>
                  <a:outerShdw blurRad="38100" dist="38100" dir="2700000" algn="tl">
                    <a:srgbClr val="000000">
                      <a:alpha val="43137"/>
                    </a:srgbClr>
                  </a:outerShdw>
                </a:effectLst>
              </a:rPr>
              <a:t>S-Man42</a:t>
            </a:r>
            <a:endParaRPr lang="en-DE" sz="2400" b="1" dirty="0">
              <a:solidFill>
                <a:srgbClr val="FFC000"/>
              </a:solidFill>
              <a:effectLst>
                <a:outerShdw blurRad="38100" dist="38100" dir="2700000" algn="tl">
                  <a:srgbClr val="000000">
                    <a:alpha val="43137"/>
                  </a:srgbClr>
                </a:outerShdw>
              </a:effectLst>
            </a:endParaRPr>
          </a:p>
        </p:txBody>
      </p:sp>
      <p:sp>
        <p:nvSpPr>
          <p:cNvPr id="5" name="Textfeld 4">
            <a:extLst>
              <a:ext uri="{FF2B5EF4-FFF2-40B4-BE49-F238E27FC236}">
                <a16:creationId xmlns:a16="http://schemas.microsoft.com/office/drawing/2014/main" id="{0948C08B-19E6-3B00-C155-EB6FAA3750A9}"/>
              </a:ext>
            </a:extLst>
          </p:cNvPr>
          <p:cNvSpPr txBox="1"/>
          <p:nvPr/>
        </p:nvSpPr>
        <p:spPr>
          <a:xfrm>
            <a:off x="5725845" y="3751920"/>
            <a:ext cx="611065" cy="369332"/>
          </a:xfrm>
          <a:prstGeom prst="rect">
            <a:avLst/>
          </a:prstGeom>
          <a:noFill/>
        </p:spPr>
        <p:txBody>
          <a:bodyPr wrap="none" rtlCol="0">
            <a:spAutoFit/>
          </a:bodyPr>
          <a:lstStyle/>
          <a:p>
            <a:pPr algn="ctr"/>
            <a:r>
              <a:rPr lang="de-DE" b="1" dirty="0">
                <a:solidFill>
                  <a:schemeClr val="bg1">
                    <a:lumMod val="95000"/>
                  </a:schemeClr>
                </a:solidFill>
                <a:effectLst>
                  <a:outerShdw blurRad="38100" dist="38100" dir="2700000" algn="tl">
                    <a:srgbClr val="000000">
                      <a:alpha val="43137"/>
                    </a:srgbClr>
                  </a:outerShdw>
                </a:effectLst>
              </a:rPr>
              <a:t>TMZ</a:t>
            </a:r>
            <a:endParaRPr lang="en-DE" b="1" dirty="0">
              <a:solidFill>
                <a:schemeClr val="bg1">
                  <a:lumMod val="95000"/>
                </a:schemeClr>
              </a:solidFill>
              <a:effectLst>
                <a:outerShdw blurRad="38100" dist="38100" dir="2700000" algn="tl">
                  <a:srgbClr val="000000">
                    <a:alpha val="43137"/>
                  </a:srgbClr>
                </a:outerShdw>
              </a:effectLst>
            </a:endParaRPr>
          </a:p>
        </p:txBody>
      </p:sp>
      <p:sp>
        <p:nvSpPr>
          <p:cNvPr id="7" name="Textfeld 6">
            <a:extLst>
              <a:ext uri="{FF2B5EF4-FFF2-40B4-BE49-F238E27FC236}">
                <a16:creationId xmlns:a16="http://schemas.microsoft.com/office/drawing/2014/main" id="{F706DA29-50B0-069C-A999-7D0FF3B21A88}"/>
              </a:ext>
            </a:extLst>
          </p:cNvPr>
          <p:cNvSpPr txBox="1"/>
          <p:nvPr/>
        </p:nvSpPr>
        <p:spPr>
          <a:xfrm>
            <a:off x="2143429" y="3105833"/>
            <a:ext cx="966931" cy="369332"/>
          </a:xfrm>
          <a:prstGeom prst="rect">
            <a:avLst/>
          </a:prstGeom>
          <a:noFill/>
        </p:spPr>
        <p:txBody>
          <a:bodyPr wrap="none" rtlCol="0">
            <a:spAutoFit/>
          </a:bodyPr>
          <a:lstStyle/>
          <a:p>
            <a:pPr algn="ctr"/>
            <a:r>
              <a:rPr lang="de-DE" b="1" dirty="0">
                <a:solidFill>
                  <a:schemeClr val="bg1">
                    <a:lumMod val="95000"/>
                  </a:schemeClr>
                </a:solidFill>
                <a:effectLst>
                  <a:outerShdw blurRad="38100" dist="38100" dir="2700000" algn="tl">
                    <a:srgbClr val="000000">
                      <a:alpha val="43137"/>
                    </a:srgbClr>
                  </a:outerShdw>
                </a:effectLst>
              </a:rPr>
              <a:t>Puma66</a:t>
            </a:r>
            <a:endParaRPr lang="en-DE" b="1" dirty="0">
              <a:solidFill>
                <a:schemeClr val="bg1">
                  <a:lumMod val="95000"/>
                </a:schemeClr>
              </a:solidFill>
              <a:effectLst>
                <a:outerShdw blurRad="38100" dist="38100" dir="2700000" algn="tl">
                  <a:srgbClr val="000000">
                    <a:alpha val="43137"/>
                  </a:srgbClr>
                </a:outerShdw>
              </a:effectLst>
            </a:endParaRPr>
          </a:p>
        </p:txBody>
      </p:sp>
      <p:sp>
        <p:nvSpPr>
          <p:cNvPr id="8" name="Textfeld 7">
            <a:extLst>
              <a:ext uri="{FF2B5EF4-FFF2-40B4-BE49-F238E27FC236}">
                <a16:creationId xmlns:a16="http://schemas.microsoft.com/office/drawing/2014/main" id="{7C23F08E-5460-9095-18C8-E122DB124366}"/>
              </a:ext>
            </a:extLst>
          </p:cNvPr>
          <p:cNvSpPr txBox="1"/>
          <p:nvPr/>
        </p:nvSpPr>
        <p:spPr>
          <a:xfrm>
            <a:off x="3418937" y="4249159"/>
            <a:ext cx="848437" cy="646331"/>
          </a:xfrm>
          <a:prstGeom prst="rect">
            <a:avLst/>
          </a:prstGeom>
          <a:noFill/>
        </p:spPr>
        <p:txBody>
          <a:bodyPr wrap="none" rtlCol="0">
            <a:spAutoFit/>
          </a:bodyPr>
          <a:lstStyle/>
          <a:p>
            <a:pPr algn="ctr"/>
            <a:r>
              <a:rPr lang="de-DE" b="1" dirty="0" err="1">
                <a:solidFill>
                  <a:schemeClr val="bg1">
                    <a:lumMod val="95000"/>
                  </a:schemeClr>
                </a:solidFill>
                <a:effectLst>
                  <a:outerShdw blurRad="38100" dist="38100" dir="2700000" algn="tl">
                    <a:srgbClr val="000000">
                      <a:alpha val="43137"/>
                    </a:srgbClr>
                  </a:outerShdw>
                </a:effectLst>
              </a:rPr>
              <a:t>MikeBi</a:t>
            </a:r>
            <a:endParaRPr lang="de-DE" b="1" dirty="0">
              <a:solidFill>
                <a:schemeClr val="bg1">
                  <a:lumMod val="95000"/>
                </a:schemeClr>
              </a:solidFill>
              <a:effectLst>
                <a:outerShdw blurRad="38100" dist="38100" dir="2700000" algn="tl">
                  <a:srgbClr val="000000">
                    <a:alpha val="43137"/>
                  </a:srgbClr>
                </a:outerShdw>
              </a:effectLst>
            </a:endParaRPr>
          </a:p>
          <a:p>
            <a:pPr algn="ctr"/>
            <a:endParaRPr lang="en-DE" b="1" dirty="0">
              <a:solidFill>
                <a:schemeClr val="bg1">
                  <a:lumMod val="95000"/>
                </a:schemeClr>
              </a:solidFill>
              <a:effectLst>
                <a:outerShdw blurRad="38100" dist="38100" dir="2700000" algn="tl">
                  <a:srgbClr val="000000">
                    <a:alpha val="43137"/>
                  </a:srgbClr>
                </a:outerShdw>
              </a:effectLst>
            </a:endParaRPr>
          </a:p>
        </p:txBody>
      </p:sp>
      <p:sp>
        <p:nvSpPr>
          <p:cNvPr id="10" name="Textfeld 9">
            <a:extLst>
              <a:ext uri="{FF2B5EF4-FFF2-40B4-BE49-F238E27FC236}">
                <a16:creationId xmlns:a16="http://schemas.microsoft.com/office/drawing/2014/main" id="{11B542CB-59E1-B626-9BF7-6A8A2E48B38C}"/>
              </a:ext>
            </a:extLst>
          </p:cNvPr>
          <p:cNvSpPr txBox="1"/>
          <p:nvPr/>
        </p:nvSpPr>
        <p:spPr>
          <a:xfrm rot="17367557">
            <a:off x="4260038" y="3380314"/>
            <a:ext cx="1660711" cy="369332"/>
          </a:xfrm>
          <a:prstGeom prst="rect">
            <a:avLst/>
          </a:prstGeom>
          <a:noFill/>
        </p:spPr>
        <p:txBody>
          <a:bodyPr wrap="none" rtlCol="0">
            <a:spAutoFit/>
          </a:bodyPr>
          <a:lstStyle/>
          <a:p>
            <a:pPr algn="ctr"/>
            <a:r>
              <a:rPr lang="de-DE" b="1" dirty="0">
                <a:solidFill>
                  <a:schemeClr val="bg1">
                    <a:lumMod val="95000"/>
                  </a:schemeClr>
                </a:solidFill>
                <a:effectLst>
                  <a:outerShdw blurRad="38100" dist="38100" dir="2700000" algn="tl">
                    <a:srgbClr val="000000">
                      <a:alpha val="43137"/>
                    </a:srgbClr>
                  </a:outerShdw>
                </a:effectLst>
              </a:rPr>
              <a:t>TeamBirdy2404</a:t>
            </a:r>
            <a:endParaRPr lang="en-DE" b="1" dirty="0">
              <a:solidFill>
                <a:schemeClr val="bg1">
                  <a:lumMod val="95000"/>
                </a:schemeClr>
              </a:solidFill>
              <a:effectLst>
                <a:outerShdw blurRad="38100" dist="38100" dir="2700000" algn="tl">
                  <a:srgbClr val="000000">
                    <a:alpha val="43137"/>
                  </a:srgbClr>
                </a:outerShdw>
              </a:effectLst>
            </a:endParaRPr>
          </a:p>
        </p:txBody>
      </p:sp>
      <p:sp>
        <p:nvSpPr>
          <p:cNvPr id="6" name="Textfeld 5">
            <a:extLst>
              <a:ext uri="{FF2B5EF4-FFF2-40B4-BE49-F238E27FC236}">
                <a16:creationId xmlns:a16="http://schemas.microsoft.com/office/drawing/2014/main" id="{CCBEF838-302B-95A7-EEC1-F4AF7D993778}"/>
              </a:ext>
            </a:extLst>
          </p:cNvPr>
          <p:cNvSpPr txBox="1"/>
          <p:nvPr/>
        </p:nvSpPr>
        <p:spPr>
          <a:xfrm>
            <a:off x="4232121" y="5489080"/>
            <a:ext cx="1309013" cy="369332"/>
          </a:xfrm>
          <a:prstGeom prst="rect">
            <a:avLst/>
          </a:prstGeom>
          <a:noFill/>
        </p:spPr>
        <p:txBody>
          <a:bodyPr wrap="none" rtlCol="0">
            <a:spAutoFit/>
          </a:bodyPr>
          <a:lstStyle/>
          <a:p>
            <a:pPr algn="ctr"/>
            <a:r>
              <a:rPr lang="de-DE" b="1" dirty="0">
                <a:solidFill>
                  <a:schemeClr val="bg1">
                    <a:lumMod val="95000"/>
                  </a:schemeClr>
                </a:solidFill>
                <a:effectLst>
                  <a:outerShdw blurRad="38100" dist="38100" dir="2700000" algn="tl">
                    <a:srgbClr val="000000">
                      <a:alpha val="43137"/>
                    </a:srgbClr>
                  </a:outerShdw>
                </a:effectLst>
              </a:rPr>
              <a:t>Nebelsturm</a:t>
            </a:r>
            <a:endParaRPr lang="en-DE" b="1" dirty="0">
              <a:solidFill>
                <a:schemeClr val="bg1">
                  <a:lumMod val="9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948004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Formelrechner</a:t>
            </a:r>
            <a:endParaRPr lang="en-DE" dirty="0"/>
          </a:p>
        </p:txBody>
      </p:sp>
      <p:sp>
        <p:nvSpPr>
          <p:cNvPr id="3" name="Inhaltsplatzhalter 2">
            <a:extLst>
              <a:ext uri="{FF2B5EF4-FFF2-40B4-BE49-F238E27FC236}">
                <a16:creationId xmlns:a16="http://schemas.microsoft.com/office/drawing/2014/main" id="{A5B204F9-EEAB-8CD3-2707-7EA3F564BE6A}"/>
              </a:ext>
            </a:extLst>
          </p:cNvPr>
          <p:cNvSpPr txBox="1">
            <a:spLocks/>
          </p:cNvSpPr>
          <p:nvPr/>
        </p:nvSpPr>
        <p:spPr>
          <a:xfrm>
            <a:off x="354855" y="1253331"/>
            <a:ext cx="9196289" cy="8072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de-DE" b="1" dirty="0"/>
              <a:t>Cheat Sheet</a:t>
            </a:r>
          </a:p>
        </p:txBody>
      </p:sp>
      <p:sp>
        <p:nvSpPr>
          <p:cNvPr id="5" name="Textfeld 4">
            <a:extLst>
              <a:ext uri="{FF2B5EF4-FFF2-40B4-BE49-F238E27FC236}">
                <a16:creationId xmlns:a16="http://schemas.microsoft.com/office/drawing/2014/main" id="{4252C40A-EDEA-76A4-0865-9ECEFF44ABB0}"/>
              </a:ext>
            </a:extLst>
          </p:cNvPr>
          <p:cNvSpPr txBox="1"/>
          <p:nvPr/>
        </p:nvSpPr>
        <p:spPr>
          <a:xfrm>
            <a:off x="354855" y="2583097"/>
            <a:ext cx="4490195" cy="3600986"/>
          </a:xfrm>
          <a:prstGeom prst="rect">
            <a:avLst/>
          </a:prstGeom>
          <a:noFill/>
        </p:spPr>
        <p:txBody>
          <a:bodyPr wrap="square">
            <a:spAutoFit/>
          </a:bodyPr>
          <a:lstStyle/>
          <a:p>
            <a:pPr>
              <a:tabLst>
                <a:tab pos="1079500" algn="l"/>
              </a:tabLst>
            </a:pPr>
            <a:r>
              <a:rPr lang="de-DE" sz="1200" b="1" dirty="0"/>
              <a:t>Operatoren</a:t>
            </a:r>
          </a:p>
          <a:p>
            <a:pPr>
              <a:tabLst>
                <a:tab pos="1079500" algn="l"/>
              </a:tabLst>
            </a:pPr>
            <a:r>
              <a:rPr lang="de-DE" sz="1200" dirty="0"/>
              <a:t>+, -, *, / 	Addieren, Subtrahieren, Multiplizieren, Dividieren</a:t>
            </a:r>
          </a:p>
          <a:p>
            <a:pPr>
              <a:tabLst>
                <a:tab pos="1079500" algn="l"/>
              </a:tabLst>
            </a:pPr>
            <a:r>
              <a:rPr lang="de-DE" sz="1200" dirty="0"/>
              <a:t>^ 	Exponent</a:t>
            </a:r>
          </a:p>
          <a:p>
            <a:pPr>
              <a:tabLst>
                <a:tab pos="1079500" algn="l"/>
              </a:tabLst>
            </a:pPr>
            <a:r>
              <a:rPr lang="de-DE" sz="1200" dirty="0"/>
              <a:t>% 	Modulo - Rest aus einer Ganzzahldivision</a:t>
            </a:r>
          </a:p>
          <a:p>
            <a:pPr>
              <a:tabLst>
                <a:tab pos="1079500" algn="l"/>
              </a:tabLst>
            </a:pPr>
            <a:r>
              <a:rPr lang="de-DE" sz="1200" dirty="0"/>
              <a:t>! 	Fakultät</a:t>
            </a:r>
          </a:p>
          <a:p>
            <a:pPr>
              <a:tabLst>
                <a:tab pos="1079500" algn="l"/>
              </a:tabLst>
            </a:pPr>
            <a:endParaRPr lang="de-DE" sz="1200" b="1" dirty="0"/>
          </a:p>
          <a:p>
            <a:pPr>
              <a:tabLst>
                <a:tab pos="1079500" algn="l"/>
              </a:tabLst>
            </a:pPr>
            <a:r>
              <a:rPr lang="de-DE" sz="1200" b="1" dirty="0"/>
              <a:t>Textbasierte Funktionen</a:t>
            </a:r>
          </a:p>
          <a:p>
            <a:pPr>
              <a:tabLst>
                <a:tab pos="1079500" algn="l"/>
              </a:tabLst>
            </a:pPr>
            <a:r>
              <a:rPr lang="de-DE" sz="1200" dirty="0" err="1"/>
              <a:t>bww</a:t>
            </a:r>
            <a:r>
              <a:rPr lang="de-DE" sz="1200" dirty="0"/>
              <a:t>(x)	Gibt den Buchstabenwortwert aus</a:t>
            </a:r>
          </a:p>
          <a:p>
            <a:pPr>
              <a:tabLst>
                <a:tab pos="1079500" algn="l"/>
              </a:tabLst>
            </a:pPr>
            <a:r>
              <a:rPr lang="de-DE" sz="1200" dirty="0" err="1"/>
              <a:t>av</a:t>
            </a:r>
            <a:r>
              <a:rPr lang="de-DE" sz="1200" dirty="0"/>
              <a:t>(x)	Gibt den Buchstabenwortwert aus</a:t>
            </a:r>
          </a:p>
          <a:p>
            <a:pPr>
              <a:tabLst>
                <a:tab pos="1079500" algn="l"/>
              </a:tabLst>
            </a:pPr>
            <a:r>
              <a:rPr lang="de-DE" sz="1200" dirty="0" err="1"/>
              <a:t>len</a:t>
            </a:r>
            <a:r>
              <a:rPr lang="de-DE" sz="1200" dirty="0"/>
              <a:t>(x)	Gibt die Anzahl der Zeichen eines Textes aus</a:t>
            </a:r>
          </a:p>
          <a:p>
            <a:pPr>
              <a:tabLst>
                <a:tab pos="1079500" algn="l"/>
              </a:tabLst>
            </a:pPr>
            <a:endParaRPr lang="de-DE" sz="1200" dirty="0"/>
          </a:p>
          <a:p>
            <a:pPr>
              <a:tabLst>
                <a:tab pos="1079500" algn="l"/>
              </a:tabLst>
            </a:pPr>
            <a:r>
              <a:rPr lang="de-DE" sz="1200" b="1" dirty="0"/>
              <a:t>Konstanten</a:t>
            </a:r>
          </a:p>
          <a:p>
            <a:pPr>
              <a:tabLst>
                <a:tab pos="1079500" algn="l"/>
              </a:tabLst>
            </a:pPr>
            <a:r>
              <a:rPr lang="de-DE" sz="1200" dirty="0" err="1"/>
              <a:t>pi</a:t>
            </a:r>
            <a:r>
              <a:rPr lang="de-DE" sz="1200" dirty="0"/>
              <a:t>:	 ~3.1415926…</a:t>
            </a:r>
          </a:p>
          <a:p>
            <a:pPr>
              <a:tabLst>
                <a:tab pos="1079500" algn="l"/>
              </a:tabLst>
            </a:pPr>
            <a:r>
              <a:rPr lang="de-DE" sz="1200" dirty="0" err="1"/>
              <a:t>phi</a:t>
            </a:r>
            <a:r>
              <a:rPr lang="de-DE" sz="1200" dirty="0"/>
              <a:t>: 	Goldener Schnitt, ~1.61803…</a:t>
            </a:r>
          </a:p>
          <a:p>
            <a:pPr>
              <a:tabLst>
                <a:tab pos="1079500" algn="l"/>
              </a:tabLst>
            </a:pPr>
            <a:r>
              <a:rPr lang="de-DE" sz="1200" dirty="0"/>
              <a:t>ln10: 	Natürlicher Logarithmus von 10</a:t>
            </a:r>
          </a:p>
          <a:p>
            <a:pPr>
              <a:tabLst>
                <a:tab pos="1079500" algn="l"/>
              </a:tabLst>
            </a:pPr>
            <a:r>
              <a:rPr lang="de-DE" sz="1200" dirty="0"/>
              <a:t>ln2: 	Natürlicher Logarithmus von 2</a:t>
            </a:r>
          </a:p>
          <a:p>
            <a:pPr>
              <a:tabLst>
                <a:tab pos="1079500" algn="l"/>
              </a:tabLst>
            </a:pPr>
            <a:r>
              <a:rPr lang="de-DE" sz="1200" dirty="0"/>
              <a:t>sqrt2: 	Quadratwurzel von 2</a:t>
            </a:r>
          </a:p>
          <a:p>
            <a:pPr>
              <a:tabLst>
                <a:tab pos="1079500" algn="l"/>
              </a:tabLst>
            </a:pPr>
            <a:r>
              <a:rPr lang="de-DE" sz="1200" dirty="0"/>
              <a:t>sqrt3: 	Quadratwurzel von 3</a:t>
            </a:r>
          </a:p>
          <a:p>
            <a:pPr>
              <a:tabLst>
                <a:tab pos="1079500" algn="l"/>
              </a:tabLst>
            </a:pPr>
            <a:r>
              <a:rPr lang="de-DE" sz="1200" dirty="0"/>
              <a:t>sqrt5: 	Quadratwurzel von 5</a:t>
            </a:r>
          </a:p>
        </p:txBody>
      </p:sp>
      <p:sp>
        <p:nvSpPr>
          <p:cNvPr id="9" name="Textfeld 8">
            <a:extLst>
              <a:ext uri="{FF2B5EF4-FFF2-40B4-BE49-F238E27FC236}">
                <a16:creationId xmlns:a16="http://schemas.microsoft.com/office/drawing/2014/main" id="{B759A77E-4DF7-1001-B5D3-B592E3158152}"/>
              </a:ext>
            </a:extLst>
          </p:cNvPr>
          <p:cNvSpPr txBox="1"/>
          <p:nvPr/>
        </p:nvSpPr>
        <p:spPr>
          <a:xfrm>
            <a:off x="5060952" y="2583097"/>
            <a:ext cx="4955176" cy="4154984"/>
          </a:xfrm>
          <a:prstGeom prst="rect">
            <a:avLst/>
          </a:prstGeom>
          <a:noFill/>
        </p:spPr>
        <p:txBody>
          <a:bodyPr wrap="square">
            <a:spAutoFit/>
          </a:bodyPr>
          <a:lstStyle/>
          <a:p>
            <a:pPr>
              <a:tabLst>
                <a:tab pos="1079500" algn="l"/>
              </a:tabLst>
            </a:pPr>
            <a:r>
              <a:rPr lang="de-DE" sz="1200" b="1" dirty="0"/>
              <a:t>Zahlenbasierte Funktionen</a:t>
            </a:r>
          </a:p>
          <a:p>
            <a:pPr>
              <a:tabLst>
                <a:tab pos="1079500" algn="l"/>
              </a:tabLst>
            </a:pPr>
            <a:r>
              <a:rPr lang="de-DE" sz="1200" dirty="0" err="1"/>
              <a:t>sqrt</a:t>
            </a:r>
            <a:r>
              <a:rPr lang="de-DE" sz="1200" dirty="0"/>
              <a:t>(x) 	Quadratwurzel</a:t>
            </a:r>
          </a:p>
          <a:p>
            <a:pPr>
              <a:tabLst>
                <a:tab pos="1079500" algn="l"/>
              </a:tabLst>
            </a:pPr>
            <a:r>
              <a:rPr lang="de-DE" sz="1200" dirty="0" err="1"/>
              <a:t>nrt</a:t>
            </a:r>
            <a:r>
              <a:rPr lang="de-DE" sz="1200" dirty="0"/>
              <a:t>(n, x) 	n-te Wurzel</a:t>
            </a:r>
          </a:p>
          <a:p>
            <a:pPr>
              <a:tabLst>
                <a:tab pos="1079500" algn="l"/>
              </a:tabLst>
            </a:pPr>
            <a:r>
              <a:rPr lang="de-DE" sz="1200" dirty="0"/>
              <a:t>sin(x), … 	Trigonometrische Funktionen für Radianten 	</a:t>
            </a:r>
          </a:p>
          <a:p>
            <a:pPr>
              <a:tabLst>
                <a:tab pos="1079500" algn="l"/>
              </a:tabLst>
            </a:pPr>
            <a:r>
              <a:rPr lang="de-DE" sz="1200" dirty="0" err="1"/>
              <a:t>sindeg</a:t>
            </a:r>
            <a:r>
              <a:rPr lang="de-DE" sz="1200" dirty="0"/>
              <a:t>(x), …	 Trigonometrische Funktionen für Gradzahlen 	</a:t>
            </a:r>
          </a:p>
          <a:p>
            <a:pPr>
              <a:tabLst>
                <a:tab pos="1079500" algn="l"/>
              </a:tabLst>
            </a:pPr>
            <a:r>
              <a:rPr lang="de-DE" sz="1200" dirty="0" err="1"/>
              <a:t>arcsin</a:t>
            </a:r>
            <a:r>
              <a:rPr lang="de-DE" sz="1200" dirty="0"/>
              <a:t>(x), …	Trigonometrische Arkus-Funktionen für Radianten</a:t>
            </a:r>
          </a:p>
          <a:p>
            <a:pPr>
              <a:tabLst>
                <a:tab pos="1079500" algn="l"/>
              </a:tabLst>
            </a:pPr>
            <a:r>
              <a:rPr lang="de-DE" sz="1200" dirty="0" err="1"/>
              <a:t>arcsindeg</a:t>
            </a:r>
            <a:r>
              <a:rPr lang="de-DE" sz="1200" dirty="0"/>
              <a:t>(x), …	 Trigonometrische Arkus-Funktionen für Gradzahlen</a:t>
            </a:r>
          </a:p>
          <a:p>
            <a:pPr>
              <a:tabLst>
                <a:tab pos="1079500" algn="l"/>
              </a:tabLst>
            </a:pPr>
            <a:r>
              <a:rPr lang="de-DE" sz="1200" dirty="0"/>
              <a:t>log(a, x) 	Logarithmus zur Basis a</a:t>
            </a:r>
          </a:p>
          <a:p>
            <a:pPr>
              <a:tabLst>
                <a:tab pos="1079500" algn="l"/>
              </a:tabLst>
            </a:pPr>
            <a:r>
              <a:rPr lang="de-DE" sz="1200" dirty="0" err="1"/>
              <a:t>ln</a:t>
            </a:r>
            <a:r>
              <a:rPr lang="de-DE" sz="1200" dirty="0"/>
              <a:t>(x) 	Natürlicher Logarithmus (log zur Basis e)</a:t>
            </a:r>
          </a:p>
          <a:p>
            <a:pPr>
              <a:tabLst>
                <a:tab pos="1079500" algn="l"/>
              </a:tabLst>
            </a:pPr>
            <a:r>
              <a:rPr lang="de-DE" sz="1200" dirty="0"/>
              <a:t>e(x) 	Exponentialfunktion zur Basis e</a:t>
            </a:r>
          </a:p>
          <a:p>
            <a:pPr>
              <a:tabLst>
                <a:tab pos="1079500" algn="l"/>
              </a:tabLst>
            </a:pPr>
            <a:r>
              <a:rPr lang="de-DE" sz="1200" dirty="0" err="1"/>
              <a:t>abs</a:t>
            </a:r>
            <a:r>
              <a:rPr lang="de-DE" sz="1200" dirty="0"/>
              <a:t>(x) 	Absoluter Wert, wandelt negativen Wert in positiven um</a:t>
            </a:r>
          </a:p>
          <a:p>
            <a:pPr>
              <a:tabLst>
                <a:tab pos="1079500" algn="l"/>
              </a:tabLst>
            </a:pPr>
            <a:r>
              <a:rPr lang="de-DE" sz="1200" dirty="0" err="1"/>
              <a:t>round</a:t>
            </a:r>
            <a:r>
              <a:rPr lang="de-DE" sz="1200" dirty="0"/>
              <a:t>(x) 	Rundet zur nächsten Ganzzahl</a:t>
            </a:r>
          </a:p>
          <a:p>
            <a:pPr>
              <a:tabLst>
                <a:tab pos="1079500" algn="l"/>
              </a:tabLst>
            </a:pPr>
            <a:r>
              <a:rPr lang="de-DE" sz="1200" dirty="0" err="1"/>
              <a:t>round</a:t>
            </a:r>
            <a:r>
              <a:rPr lang="de-DE" sz="1200" dirty="0"/>
              <a:t>(x, p) 	Rundet mit Präzisionsangabe</a:t>
            </a:r>
          </a:p>
          <a:p>
            <a:pPr>
              <a:tabLst>
                <a:tab pos="1079500" algn="l"/>
              </a:tabLst>
            </a:pPr>
            <a:r>
              <a:rPr lang="de-DE" sz="1200" dirty="0" err="1"/>
              <a:t>floor</a:t>
            </a:r>
            <a:r>
              <a:rPr lang="de-DE" sz="1200" dirty="0"/>
              <a:t>(x) 	Rundet zur nächsten Ganzzahl ab</a:t>
            </a:r>
          </a:p>
          <a:p>
            <a:pPr>
              <a:tabLst>
                <a:tab pos="1079500" algn="l"/>
              </a:tabLst>
            </a:pPr>
            <a:r>
              <a:rPr lang="de-DE" sz="1200" dirty="0" err="1"/>
              <a:t>ceil</a:t>
            </a:r>
            <a:r>
              <a:rPr lang="de-DE" sz="1200" dirty="0"/>
              <a:t>(x) 	Rundet zur nächsten Ganzzahl auf</a:t>
            </a:r>
          </a:p>
          <a:p>
            <a:pPr>
              <a:tabLst>
                <a:tab pos="1079500" algn="l"/>
              </a:tabLst>
            </a:pPr>
            <a:r>
              <a:rPr lang="de-DE" sz="1200" dirty="0" err="1"/>
              <a:t>sgn</a:t>
            </a:r>
            <a:r>
              <a:rPr lang="de-DE" sz="1200" dirty="0"/>
              <a:t>(x) 	Gibt das Vorzeichen eines Wertes aus</a:t>
            </a:r>
          </a:p>
          <a:p>
            <a:pPr>
              <a:tabLst>
                <a:tab pos="1079500" algn="l"/>
              </a:tabLst>
            </a:pPr>
            <a:r>
              <a:rPr lang="de-DE" sz="1200" dirty="0"/>
              <a:t>min(x, y) 	Gibt den kleinsten gegebenen Wert aus</a:t>
            </a:r>
          </a:p>
          <a:p>
            <a:pPr>
              <a:tabLst>
                <a:tab pos="1079500" algn="l"/>
              </a:tabLst>
            </a:pPr>
            <a:r>
              <a:rPr lang="de-DE" sz="1200" dirty="0" err="1"/>
              <a:t>max</a:t>
            </a:r>
            <a:r>
              <a:rPr lang="de-DE" sz="1200" dirty="0"/>
              <a:t>(x, y) 	Gibt den größten gegebenen Wert aus</a:t>
            </a:r>
          </a:p>
          <a:p>
            <a:pPr>
              <a:tabLst>
                <a:tab pos="1079500" algn="l"/>
              </a:tabLst>
            </a:pPr>
            <a:r>
              <a:rPr lang="de-DE" sz="1200" dirty="0" err="1"/>
              <a:t>cs</a:t>
            </a:r>
            <a:r>
              <a:rPr lang="de-DE" sz="1200" dirty="0"/>
              <a:t>(x)	Gibt die Quersumme für gegebene Wert aus</a:t>
            </a:r>
          </a:p>
          <a:p>
            <a:pPr>
              <a:tabLst>
                <a:tab pos="1079500" algn="l"/>
              </a:tabLst>
            </a:pPr>
            <a:r>
              <a:rPr lang="de-DE" sz="1200" dirty="0" err="1"/>
              <a:t>csi</a:t>
            </a:r>
            <a:r>
              <a:rPr lang="de-DE" sz="1200" dirty="0"/>
              <a:t>(x)	Gibt die iterierte QS für gegebene Werte aus</a:t>
            </a:r>
          </a:p>
          <a:p>
            <a:pPr>
              <a:tabLst>
                <a:tab pos="1079500" algn="l"/>
              </a:tabLst>
            </a:pPr>
            <a:r>
              <a:rPr lang="de-DE" sz="1200" dirty="0" err="1"/>
              <a:t>nth</a:t>
            </a:r>
            <a:r>
              <a:rPr lang="de-DE" sz="1200" dirty="0"/>
              <a:t>(x, n)	Gibt die n-te Ziffer aus (Dezimalzeichen zählt mit!)</a:t>
            </a:r>
          </a:p>
          <a:p>
            <a:pPr>
              <a:tabLst>
                <a:tab pos="1079500" algn="l"/>
              </a:tabLst>
            </a:pPr>
            <a:r>
              <a:rPr lang="de-DE" sz="1200" dirty="0" err="1"/>
              <a:t>nth</a:t>
            </a:r>
            <a:r>
              <a:rPr lang="de-DE" sz="1200" dirty="0"/>
              <a:t>(x, s, e)	Gibt die s-</a:t>
            </a:r>
            <a:r>
              <a:rPr lang="de-DE" sz="1200" dirty="0" err="1"/>
              <a:t>te</a:t>
            </a:r>
            <a:r>
              <a:rPr lang="de-DE" sz="1200" dirty="0"/>
              <a:t> bis e-</a:t>
            </a:r>
            <a:r>
              <a:rPr lang="de-DE" sz="1200" dirty="0" err="1"/>
              <a:t>te</a:t>
            </a:r>
            <a:r>
              <a:rPr lang="de-DE" sz="1200" dirty="0"/>
              <a:t> Ziffer aus (Dezimalzeichen zählt mit!)</a:t>
            </a:r>
          </a:p>
        </p:txBody>
      </p:sp>
      <p:sp>
        <p:nvSpPr>
          <p:cNvPr id="11" name="Textfeld 10">
            <a:extLst>
              <a:ext uri="{FF2B5EF4-FFF2-40B4-BE49-F238E27FC236}">
                <a16:creationId xmlns:a16="http://schemas.microsoft.com/office/drawing/2014/main" id="{CCCCF698-D5FD-5785-3EF7-F69CAC7734B0}"/>
              </a:ext>
            </a:extLst>
          </p:cNvPr>
          <p:cNvSpPr txBox="1"/>
          <p:nvPr/>
        </p:nvSpPr>
        <p:spPr>
          <a:xfrm>
            <a:off x="344487" y="1974945"/>
            <a:ext cx="9206657" cy="461665"/>
          </a:xfrm>
          <a:prstGeom prst="rect">
            <a:avLst/>
          </a:prstGeom>
          <a:noFill/>
        </p:spPr>
        <p:txBody>
          <a:bodyPr wrap="square">
            <a:spAutoFit/>
          </a:bodyPr>
          <a:lstStyle/>
          <a:p>
            <a:r>
              <a:rPr lang="de-DE" sz="1200" dirty="0"/>
              <a:t>Beachte, dass alle Dezimalwerte als </a:t>
            </a:r>
            <a:r>
              <a:rPr lang="de-DE" sz="1200" dirty="0" err="1"/>
              <a:t>Dezimaltrenner</a:t>
            </a:r>
            <a:r>
              <a:rPr lang="de-DE" sz="1200" dirty="0"/>
              <a:t> einen Punkt (kein Komma!) benötigen. Andersrum können die Funktionen auch Dezimalwerte (mit Punkt) liefern, was unter Umständen zu unerwarteten Ergebnissen in der Gesamtformel führen könnte.</a:t>
            </a:r>
            <a:endParaRPr lang="en-DE" sz="1200" dirty="0"/>
          </a:p>
        </p:txBody>
      </p:sp>
    </p:spTree>
    <p:extLst>
      <p:ext uri="{BB962C8B-B14F-4D97-AF65-F5344CB8AC3E}">
        <p14:creationId xmlns:p14="http://schemas.microsoft.com/office/powerpoint/2010/main" val="284536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Koordinatenberechnungen</a:t>
            </a:r>
            <a:endParaRPr lang="en-DE" dirty="0"/>
          </a:p>
        </p:txBody>
      </p:sp>
      <p:sp>
        <p:nvSpPr>
          <p:cNvPr id="5" name="Inhaltsplatzhalter 2">
            <a:extLst>
              <a:ext uri="{FF2B5EF4-FFF2-40B4-BE49-F238E27FC236}">
                <a16:creationId xmlns:a16="http://schemas.microsoft.com/office/drawing/2014/main" id="{4AB43A5F-9DE9-0D1A-D795-9031FF735C71}"/>
              </a:ext>
            </a:extLst>
          </p:cNvPr>
          <p:cNvSpPr>
            <a:spLocks noGrp="1"/>
          </p:cNvSpPr>
          <p:nvPr>
            <p:ph idx="4294967295"/>
          </p:nvPr>
        </p:nvSpPr>
        <p:spPr>
          <a:xfrm>
            <a:off x="4358199" y="1253332"/>
            <a:ext cx="5257800" cy="5488783"/>
          </a:xfrm>
          <a:prstGeom prst="rect">
            <a:avLst/>
          </a:prstGeom>
        </p:spPr>
        <p:txBody>
          <a:bodyPr>
            <a:noAutofit/>
          </a:bodyPr>
          <a:lstStyle/>
          <a:p>
            <a:pPr marL="541338" indent="-541338">
              <a:lnSpc>
                <a:spcPct val="100000"/>
              </a:lnSpc>
              <a:buBlip>
                <a:blip r:embed="rId3"/>
              </a:buBlip>
            </a:pPr>
            <a:r>
              <a:rPr lang="de-DE" dirty="0"/>
              <a:t>Wegpunktprojektion (Peilung)</a:t>
            </a:r>
          </a:p>
          <a:p>
            <a:pPr marL="541338" indent="-541338">
              <a:lnSpc>
                <a:spcPct val="100000"/>
              </a:lnSpc>
              <a:buBlip>
                <a:blip r:embed="rId3"/>
              </a:buBlip>
            </a:pPr>
            <a:r>
              <a:rPr lang="de-DE" dirty="0"/>
              <a:t>Distanz und Peilung</a:t>
            </a:r>
          </a:p>
          <a:p>
            <a:pPr marL="541338" indent="-541338">
              <a:lnSpc>
                <a:spcPct val="100000"/>
              </a:lnSpc>
              <a:buBlip>
                <a:blip r:embed="rId3"/>
              </a:buBlip>
            </a:pPr>
            <a:r>
              <a:rPr lang="de-DE" dirty="0"/>
              <a:t>Formatkonvertierung</a:t>
            </a:r>
          </a:p>
          <a:p>
            <a:pPr marL="541338" indent="-541338">
              <a:lnSpc>
                <a:spcPct val="100000"/>
              </a:lnSpc>
              <a:buBlip>
                <a:blip r:embed="rId3"/>
              </a:buBlip>
            </a:pPr>
            <a:r>
              <a:rPr lang="de-DE" dirty="0"/>
              <a:t>Freie Karte</a:t>
            </a:r>
          </a:p>
          <a:p>
            <a:pPr marL="541338" indent="-541338">
              <a:lnSpc>
                <a:spcPct val="100000"/>
              </a:lnSpc>
              <a:buBlip>
                <a:blip r:embed="rId3"/>
              </a:buBlip>
            </a:pPr>
            <a:r>
              <a:rPr lang="de-DE" dirty="0"/>
              <a:t>Variable Koordinate</a:t>
            </a:r>
          </a:p>
          <a:p>
            <a:pPr marL="541338" indent="-541338">
              <a:lnSpc>
                <a:spcPct val="100000"/>
              </a:lnSpc>
              <a:buBlip>
                <a:blip r:embed="rId3"/>
              </a:buBlip>
            </a:pPr>
            <a:r>
              <a:rPr lang="de-DE" dirty="0"/>
              <a:t>Koordinate einmessen</a:t>
            </a:r>
          </a:p>
          <a:p>
            <a:pPr marL="541338" indent="-541338">
              <a:lnSpc>
                <a:spcPct val="100000"/>
              </a:lnSpc>
              <a:buBlip>
                <a:blip r:embed="rId3"/>
              </a:buBlip>
            </a:pPr>
            <a:r>
              <a:rPr lang="de-DE" dirty="0"/>
              <a:t>Schnittpunkte von drei Kreisen</a:t>
            </a:r>
          </a:p>
          <a:p>
            <a:pPr>
              <a:lnSpc>
                <a:spcPct val="100000"/>
              </a:lnSpc>
            </a:pPr>
            <a:endParaRPr lang="en-DE" dirty="0"/>
          </a:p>
        </p:txBody>
      </p:sp>
      <p:pic>
        <p:nvPicPr>
          <p:cNvPr id="14" name="Grafik 13">
            <a:extLst>
              <a:ext uri="{FF2B5EF4-FFF2-40B4-BE49-F238E27FC236}">
                <a16:creationId xmlns:a16="http://schemas.microsoft.com/office/drawing/2014/main" id="{918FBA5A-B1C6-82CA-6B5C-C789B0DAF6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4488" y="1376364"/>
            <a:ext cx="2195513" cy="4500562"/>
          </a:xfrm>
          <a:prstGeom prst="rect">
            <a:avLst/>
          </a:prstGeom>
        </p:spPr>
      </p:pic>
      <p:sp>
        <p:nvSpPr>
          <p:cNvPr id="3" name="Textfeld 2">
            <a:extLst>
              <a:ext uri="{FF2B5EF4-FFF2-40B4-BE49-F238E27FC236}">
                <a16:creationId xmlns:a16="http://schemas.microsoft.com/office/drawing/2014/main" id="{8C6DA450-A3F0-338C-CDFB-5DC056DB6A39}"/>
              </a:ext>
            </a:extLst>
          </p:cNvPr>
          <p:cNvSpPr txBox="1"/>
          <p:nvPr/>
        </p:nvSpPr>
        <p:spPr>
          <a:xfrm>
            <a:off x="5636387" y="5911825"/>
            <a:ext cx="4269611" cy="646331"/>
          </a:xfrm>
          <a:prstGeom prst="rect">
            <a:avLst/>
          </a:prstGeom>
          <a:noFill/>
        </p:spPr>
        <p:txBody>
          <a:bodyPr wrap="square" rtlCol="0">
            <a:spAutoFit/>
          </a:bodyPr>
          <a:lstStyle/>
          <a:p>
            <a:pPr marL="285750" indent="-285750">
              <a:buFont typeface="Arial" panose="020B0604020202020204" pitchFamily="34" charset="0"/>
              <a:buChar char="•"/>
            </a:pPr>
            <a:r>
              <a:rPr lang="de-DE" dirty="0"/>
              <a:t>Zeige auf Karte</a:t>
            </a:r>
          </a:p>
          <a:p>
            <a:pPr marL="285750" indent="-285750">
              <a:buFont typeface="Arial" panose="020B0604020202020204" pitchFamily="34" charset="0"/>
              <a:buChar char="•"/>
            </a:pPr>
            <a:r>
              <a:rPr lang="de-DE" dirty="0"/>
              <a:t>Übernehme in Freie Karte</a:t>
            </a:r>
            <a:endParaRPr lang="en-DE" dirty="0"/>
          </a:p>
        </p:txBody>
      </p:sp>
      <p:pic>
        <p:nvPicPr>
          <p:cNvPr id="4" name="Grafik 3">
            <a:extLst>
              <a:ext uri="{FF2B5EF4-FFF2-40B4-BE49-F238E27FC236}">
                <a16:creationId xmlns:a16="http://schemas.microsoft.com/office/drawing/2014/main" id="{5C3A6158-29B4-A82E-5226-E736D16F84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2425" y="5919887"/>
            <a:ext cx="566013" cy="669272"/>
          </a:xfrm>
          <a:prstGeom prst="rect">
            <a:avLst/>
          </a:prstGeom>
        </p:spPr>
      </p:pic>
      <p:pic>
        <p:nvPicPr>
          <p:cNvPr id="6" name="Grafik 5">
            <a:extLst>
              <a:ext uri="{FF2B5EF4-FFF2-40B4-BE49-F238E27FC236}">
                <a16:creationId xmlns:a16="http://schemas.microsoft.com/office/drawing/2014/main" id="{75D15245-652B-63F5-1556-028E1960F56E}"/>
              </a:ext>
            </a:extLst>
          </p:cNvPr>
          <p:cNvPicPr>
            <a:picLocks noChangeAspect="1"/>
          </p:cNvPicPr>
          <p:nvPr/>
        </p:nvPicPr>
        <p:blipFill rotWithShape="1">
          <a:blip r:embed="rId6"/>
          <a:srcRect l="91246" t="7258" r="2494" b="88332"/>
          <a:stretch/>
        </p:blipFill>
        <p:spPr>
          <a:xfrm>
            <a:off x="2324548" y="1747827"/>
            <a:ext cx="136477" cy="209601"/>
          </a:xfrm>
          <a:prstGeom prst="rect">
            <a:avLst/>
          </a:prstGeom>
        </p:spPr>
      </p:pic>
    </p:spTree>
    <p:extLst>
      <p:ext uri="{BB962C8B-B14F-4D97-AF65-F5344CB8AC3E}">
        <p14:creationId xmlns:p14="http://schemas.microsoft.com/office/powerpoint/2010/main" val="24056307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Koordinatenberechnungen</a:t>
            </a:r>
            <a:endParaRPr lang="en-DE" dirty="0"/>
          </a:p>
        </p:txBody>
      </p:sp>
      <p:sp>
        <p:nvSpPr>
          <p:cNvPr id="5" name="Inhaltsplatzhalter 2">
            <a:extLst>
              <a:ext uri="{FF2B5EF4-FFF2-40B4-BE49-F238E27FC236}">
                <a16:creationId xmlns:a16="http://schemas.microsoft.com/office/drawing/2014/main" id="{4AB43A5F-9DE9-0D1A-D795-9031FF735C71}"/>
              </a:ext>
            </a:extLst>
          </p:cNvPr>
          <p:cNvSpPr>
            <a:spLocks noGrp="1"/>
          </p:cNvSpPr>
          <p:nvPr>
            <p:ph idx="4294967295"/>
          </p:nvPr>
        </p:nvSpPr>
        <p:spPr>
          <a:xfrm>
            <a:off x="4953000" y="1253331"/>
            <a:ext cx="5257800" cy="807244"/>
          </a:xfrm>
          <a:prstGeom prst="rect">
            <a:avLst/>
          </a:prstGeom>
        </p:spPr>
        <p:txBody>
          <a:bodyPr>
            <a:noAutofit/>
          </a:bodyPr>
          <a:lstStyle/>
          <a:p>
            <a:pPr marL="0" indent="0">
              <a:lnSpc>
                <a:spcPct val="150000"/>
              </a:lnSpc>
              <a:buNone/>
            </a:pPr>
            <a:r>
              <a:rPr lang="de-DE" b="1" dirty="0"/>
              <a:t>Wegpunktprojektion (Peilung)</a:t>
            </a:r>
          </a:p>
        </p:txBody>
      </p:sp>
      <p:sp>
        <p:nvSpPr>
          <p:cNvPr id="14" name="Textfeld 13">
            <a:extLst>
              <a:ext uri="{FF2B5EF4-FFF2-40B4-BE49-F238E27FC236}">
                <a16:creationId xmlns:a16="http://schemas.microsoft.com/office/drawing/2014/main" id="{187D4CD3-28A7-B94C-0CA6-A598A22FFCF5}"/>
              </a:ext>
            </a:extLst>
          </p:cNvPr>
          <p:cNvSpPr txBox="1"/>
          <p:nvPr/>
        </p:nvSpPr>
        <p:spPr>
          <a:xfrm>
            <a:off x="4962427" y="2070004"/>
            <a:ext cx="4943573" cy="2585323"/>
          </a:xfrm>
          <a:prstGeom prst="rect">
            <a:avLst/>
          </a:prstGeom>
          <a:noFill/>
        </p:spPr>
        <p:txBody>
          <a:bodyPr wrap="square" rtlCol="0">
            <a:spAutoFit/>
          </a:bodyPr>
          <a:lstStyle/>
          <a:p>
            <a:pPr marL="285744" indent="-285744">
              <a:buFont typeface="Arial" panose="020B0604020202020204" pitchFamily="34" charset="0"/>
              <a:buChar char="•"/>
            </a:pPr>
            <a:r>
              <a:rPr lang="de-DE" dirty="0"/>
              <a:t>Eingabe von Koordinate + Richtung</a:t>
            </a:r>
          </a:p>
          <a:p>
            <a:pPr marL="285744" indent="-285744">
              <a:buFont typeface="Arial" panose="020B0604020202020204" pitchFamily="34" charset="0"/>
              <a:buChar char="•"/>
            </a:pPr>
            <a:r>
              <a:rPr lang="de-DE" dirty="0"/>
              <a:t>Frei wählbares Format für Ein- und Ausgabe</a:t>
            </a:r>
          </a:p>
          <a:p>
            <a:pPr marL="285744" indent="-285744">
              <a:buFont typeface="Arial" panose="020B0604020202020204" pitchFamily="34" charset="0"/>
              <a:buChar char="•"/>
            </a:pPr>
            <a:r>
              <a:rPr lang="de-DE" dirty="0"/>
              <a:t>Rückwärtspeilung</a:t>
            </a:r>
          </a:p>
          <a:p>
            <a:pPr marL="285744" indent="-285744">
              <a:buFont typeface="Arial" panose="020B0604020202020204" pitchFamily="34" charset="0"/>
              <a:buChar char="•"/>
            </a:pPr>
            <a:r>
              <a:rPr lang="de-DE" dirty="0"/>
              <a:t>Sphärische Trigonometrie</a:t>
            </a:r>
          </a:p>
          <a:p>
            <a:pPr marL="285744" indent="-285744">
              <a:buFont typeface="Arial" panose="020B0604020202020204" pitchFamily="34" charset="0"/>
              <a:buChar char="•"/>
            </a:pPr>
            <a:r>
              <a:rPr lang="de-DE" dirty="0"/>
              <a:t>Anzeige des Ergebnisses auf der Karte</a:t>
            </a:r>
          </a:p>
          <a:p>
            <a:pPr marL="285744" indent="-285744">
              <a:buFont typeface="Arial" panose="020B0604020202020204" pitchFamily="34" charset="0"/>
              <a:buChar char="•"/>
            </a:pPr>
            <a:r>
              <a:rPr lang="de-DE" dirty="0"/>
              <a:t>Weiterverarbeiten des Ergebnisses</a:t>
            </a:r>
          </a:p>
          <a:p>
            <a:pPr marL="742932" lvl="1" indent="-285744">
              <a:buFont typeface="Arial" panose="020B0604020202020204" pitchFamily="34" charset="0"/>
              <a:buChar char="•"/>
            </a:pPr>
            <a:r>
              <a:rPr lang="de-DE" dirty="0"/>
              <a:t>Freie Karte</a:t>
            </a:r>
          </a:p>
          <a:p>
            <a:pPr marL="742932" lvl="1" indent="-285744">
              <a:buFont typeface="Arial" panose="020B0604020202020204" pitchFamily="34" charset="0"/>
              <a:buChar char="•"/>
            </a:pPr>
            <a:r>
              <a:rPr lang="de-DE" dirty="0"/>
              <a:t>Zwischenablage</a:t>
            </a:r>
          </a:p>
          <a:p>
            <a:pPr marL="742932" lvl="1" indent="-285744">
              <a:buFont typeface="Arial" panose="020B0604020202020204" pitchFamily="34" charset="0"/>
              <a:buChar char="•"/>
            </a:pPr>
            <a:r>
              <a:rPr lang="de-DE" dirty="0"/>
              <a:t>Speichern – GPX, KML</a:t>
            </a:r>
          </a:p>
        </p:txBody>
      </p:sp>
      <p:pic>
        <p:nvPicPr>
          <p:cNvPr id="15" name="Grafik 14">
            <a:extLst>
              <a:ext uri="{FF2B5EF4-FFF2-40B4-BE49-F238E27FC236}">
                <a16:creationId xmlns:a16="http://schemas.microsoft.com/office/drawing/2014/main" id="{B665BE66-A03E-4062-3C76-8F70CA6AFF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4489" y="1376364"/>
            <a:ext cx="2195512" cy="4500561"/>
          </a:xfrm>
          <a:prstGeom prst="rect">
            <a:avLst/>
          </a:prstGeom>
        </p:spPr>
      </p:pic>
      <p:pic>
        <p:nvPicPr>
          <p:cNvPr id="4" name="Grafik 3">
            <a:extLst>
              <a:ext uri="{FF2B5EF4-FFF2-40B4-BE49-F238E27FC236}">
                <a16:creationId xmlns:a16="http://schemas.microsoft.com/office/drawing/2014/main" id="{64A26FEE-F637-123F-B8F0-C2D4D013A35F}"/>
              </a:ext>
            </a:extLst>
          </p:cNvPr>
          <p:cNvPicPr>
            <a:picLocks noChangeAspect="1"/>
          </p:cNvPicPr>
          <p:nvPr/>
        </p:nvPicPr>
        <p:blipFill rotWithShape="1">
          <a:blip r:embed="rId3"/>
          <a:srcRect l="52376" t="15028" r="3361" b="11392"/>
          <a:stretch/>
        </p:blipFill>
        <p:spPr>
          <a:xfrm>
            <a:off x="2807854" y="2250895"/>
            <a:ext cx="808393" cy="2937164"/>
          </a:xfrm>
          <a:prstGeom prst="rect">
            <a:avLst/>
          </a:prstGeom>
        </p:spPr>
      </p:pic>
      <p:pic>
        <p:nvPicPr>
          <p:cNvPr id="3" name="Grafik 2">
            <a:extLst>
              <a:ext uri="{FF2B5EF4-FFF2-40B4-BE49-F238E27FC236}">
                <a16:creationId xmlns:a16="http://schemas.microsoft.com/office/drawing/2014/main" id="{5A1518E2-E897-342C-DAAD-7049C355E2F7}"/>
              </a:ext>
            </a:extLst>
          </p:cNvPr>
          <p:cNvPicPr>
            <a:picLocks noChangeAspect="1"/>
          </p:cNvPicPr>
          <p:nvPr/>
        </p:nvPicPr>
        <p:blipFill rotWithShape="1">
          <a:blip r:embed="rId4"/>
          <a:srcRect l="91246" t="7258" r="2494" b="88332"/>
          <a:stretch/>
        </p:blipFill>
        <p:spPr>
          <a:xfrm>
            <a:off x="2324548" y="1747827"/>
            <a:ext cx="136477" cy="209601"/>
          </a:xfrm>
          <a:prstGeom prst="rect">
            <a:avLst/>
          </a:prstGeom>
        </p:spPr>
      </p:pic>
    </p:spTree>
    <p:extLst>
      <p:ext uri="{BB962C8B-B14F-4D97-AF65-F5344CB8AC3E}">
        <p14:creationId xmlns:p14="http://schemas.microsoft.com/office/powerpoint/2010/main" val="3821356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Koordinatenberechnungen</a:t>
            </a:r>
            <a:endParaRPr lang="en-DE" dirty="0"/>
          </a:p>
        </p:txBody>
      </p:sp>
      <p:sp>
        <p:nvSpPr>
          <p:cNvPr id="5" name="Inhaltsplatzhalter 2">
            <a:extLst>
              <a:ext uri="{FF2B5EF4-FFF2-40B4-BE49-F238E27FC236}">
                <a16:creationId xmlns:a16="http://schemas.microsoft.com/office/drawing/2014/main" id="{4AB43A5F-9DE9-0D1A-D795-9031FF735C71}"/>
              </a:ext>
            </a:extLst>
          </p:cNvPr>
          <p:cNvSpPr>
            <a:spLocks noGrp="1"/>
          </p:cNvSpPr>
          <p:nvPr>
            <p:ph idx="4294967295"/>
          </p:nvPr>
        </p:nvSpPr>
        <p:spPr>
          <a:xfrm>
            <a:off x="4953000" y="1253331"/>
            <a:ext cx="5257800" cy="807244"/>
          </a:xfrm>
          <a:prstGeom prst="rect">
            <a:avLst/>
          </a:prstGeom>
        </p:spPr>
        <p:txBody>
          <a:bodyPr>
            <a:noAutofit/>
          </a:bodyPr>
          <a:lstStyle/>
          <a:p>
            <a:pPr marL="0" indent="0">
              <a:lnSpc>
                <a:spcPct val="150000"/>
              </a:lnSpc>
              <a:buNone/>
            </a:pPr>
            <a:r>
              <a:rPr lang="de-DE" b="1" dirty="0"/>
              <a:t>Distanz und Peilung</a:t>
            </a:r>
          </a:p>
        </p:txBody>
      </p:sp>
      <p:sp>
        <p:nvSpPr>
          <p:cNvPr id="6" name="Textfeld 5">
            <a:extLst>
              <a:ext uri="{FF2B5EF4-FFF2-40B4-BE49-F238E27FC236}">
                <a16:creationId xmlns:a16="http://schemas.microsoft.com/office/drawing/2014/main" id="{91C69E60-2E02-E85D-5D4C-369173026E56}"/>
              </a:ext>
            </a:extLst>
          </p:cNvPr>
          <p:cNvSpPr txBox="1"/>
          <p:nvPr/>
        </p:nvSpPr>
        <p:spPr>
          <a:xfrm>
            <a:off x="4962427" y="2070002"/>
            <a:ext cx="4943573" cy="2308324"/>
          </a:xfrm>
          <a:prstGeom prst="rect">
            <a:avLst/>
          </a:prstGeom>
          <a:noFill/>
        </p:spPr>
        <p:txBody>
          <a:bodyPr wrap="square" rtlCol="0">
            <a:spAutoFit/>
          </a:bodyPr>
          <a:lstStyle/>
          <a:p>
            <a:pPr marL="285744" indent="-285744">
              <a:buFont typeface="Arial" panose="020B0604020202020204" pitchFamily="34" charset="0"/>
              <a:buChar char="•"/>
            </a:pPr>
            <a:r>
              <a:rPr lang="de-DE" dirty="0"/>
              <a:t>Eingabe von zwei Koordinaten</a:t>
            </a:r>
          </a:p>
          <a:p>
            <a:pPr marL="285744" indent="-285744">
              <a:buFont typeface="Arial" panose="020B0604020202020204" pitchFamily="34" charset="0"/>
              <a:buChar char="•"/>
            </a:pPr>
            <a:r>
              <a:rPr lang="de-DE" dirty="0"/>
              <a:t>Frei wählbares Format für Ein- und Ausgabe</a:t>
            </a:r>
          </a:p>
          <a:p>
            <a:pPr marL="285744" indent="-285744">
              <a:buFont typeface="Arial" panose="020B0604020202020204" pitchFamily="34" charset="0"/>
              <a:buChar char="•"/>
            </a:pPr>
            <a:r>
              <a:rPr lang="de-DE" dirty="0"/>
              <a:t>Sphärische Trigonometrie</a:t>
            </a:r>
          </a:p>
          <a:p>
            <a:pPr marL="285744" indent="-285744">
              <a:buFont typeface="Arial" panose="020B0604020202020204" pitchFamily="34" charset="0"/>
              <a:buChar char="•"/>
            </a:pPr>
            <a:r>
              <a:rPr lang="de-DE" dirty="0"/>
              <a:t>Inkl. Rückwärtspeilung</a:t>
            </a:r>
          </a:p>
          <a:p>
            <a:pPr marL="285744" indent="-285744">
              <a:buFont typeface="Arial" panose="020B0604020202020204" pitchFamily="34" charset="0"/>
              <a:buChar char="•"/>
            </a:pPr>
            <a:r>
              <a:rPr lang="de-DE" dirty="0"/>
              <a:t>Anzeige des Ergebnisses auf der Karte</a:t>
            </a:r>
          </a:p>
          <a:p>
            <a:pPr marL="285744" indent="-285744">
              <a:buFont typeface="Arial" panose="020B0604020202020204" pitchFamily="34" charset="0"/>
              <a:buChar char="•"/>
            </a:pPr>
            <a:r>
              <a:rPr lang="de-DE" dirty="0"/>
              <a:t>Weiterverarbeiten des Ergebnisses</a:t>
            </a:r>
          </a:p>
          <a:p>
            <a:pPr marL="742932" lvl="1" indent="-285744">
              <a:buFont typeface="Arial" panose="020B0604020202020204" pitchFamily="34" charset="0"/>
              <a:buChar char="•"/>
            </a:pPr>
            <a:r>
              <a:rPr lang="de-DE" dirty="0"/>
              <a:t>Freie Karte</a:t>
            </a:r>
          </a:p>
          <a:p>
            <a:pPr marL="742932" lvl="1" indent="-285744">
              <a:buFont typeface="Arial" panose="020B0604020202020204" pitchFamily="34" charset="0"/>
              <a:buChar char="•"/>
            </a:pPr>
            <a:r>
              <a:rPr lang="de-DE" dirty="0"/>
              <a:t>Zwischenablage</a:t>
            </a:r>
          </a:p>
        </p:txBody>
      </p:sp>
      <p:pic>
        <p:nvPicPr>
          <p:cNvPr id="7" name="Grafik 6">
            <a:extLst>
              <a:ext uri="{FF2B5EF4-FFF2-40B4-BE49-F238E27FC236}">
                <a16:creationId xmlns:a16="http://schemas.microsoft.com/office/drawing/2014/main" id="{FABB9ADD-5F63-1F16-E8C5-127F5B4352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4489" y="1376364"/>
            <a:ext cx="2195512" cy="4500562"/>
          </a:xfrm>
          <a:prstGeom prst="rect">
            <a:avLst/>
          </a:prstGeom>
        </p:spPr>
      </p:pic>
      <p:pic>
        <p:nvPicPr>
          <p:cNvPr id="3" name="Grafik 2">
            <a:extLst>
              <a:ext uri="{FF2B5EF4-FFF2-40B4-BE49-F238E27FC236}">
                <a16:creationId xmlns:a16="http://schemas.microsoft.com/office/drawing/2014/main" id="{945669DA-59CF-C374-347A-B04B4401DA77}"/>
              </a:ext>
            </a:extLst>
          </p:cNvPr>
          <p:cNvPicPr>
            <a:picLocks noChangeAspect="1"/>
          </p:cNvPicPr>
          <p:nvPr/>
        </p:nvPicPr>
        <p:blipFill rotWithShape="1">
          <a:blip r:embed="rId3"/>
          <a:srcRect l="91246" t="7258" r="2494" b="88332"/>
          <a:stretch/>
        </p:blipFill>
        <p:spPr>
          <a:xfrm>
            <a:off x="2324548" y="1747827"/>
            <a:ext cx="136477" cy="209601"/>
          </a:xfrm>
          <a:prstGeom prst="rect">
            <a:avLst/>
          </a:prstGeom>
        </p:spPr>
      </p:pic>
    </p:spTree>
    <p:extLst>
      <p:ext uri="{BB962C8B-B14F-4D97-AF65-F5344CB8AC3E}">
        <p14:creationId xmlns:p14="http://schemas.microsoft.com/office/powerpoint/2010/main" val="3934176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Koordinatenberechnungen</a:t>
            </a:r>
            <a:endParaRPr lang="en-DE" dirty="0"/>
          </a:p>
        </p:txBody>
      </p:sp>
      <p:sp>
        <p:nvSpPr>
          <p:cNvPr id="5" name="Inhaltsplatzhalter 2">
            <a:extLst>
              <a:ext uri="{FF2B5EF4-FFF2-40B4-BE49-F238E27FC236}">
                <a16:creationId xmlns:a16="http://schemas.microsoft.com/office/drawing/2014/main" id="{4AB43A5F-9DE9-0D1A-D795-9031FF735C71}"/>
              </a:ext>
            </a:extLst>
          </p:cNvPr>
          <p:cNvSpPr>
            <a:spLocks noGrp="1"/>
          </p:cNvSpPr>
          <p:nvPr>
            <p:ph idx="4294967295"/>
          </p:nvPr>
        </p:nvSpPr>
        <p:spPr>
          <a:xfrm>
            <a:off x="4953000" y="1253331"/>
            <a:ext cx="5257800" cy="807244"/>
          </a:xfrm>
          <a:prstGeom prst="rect">
            <a:avLst/>
          </a:prstGeom>
        </p:spPr>
        <p:txBody>
          <a:bodyPr>
            <a:noAutofit/>
          </a:bodyPr>
          <a:lstStyle/>
          <a:p>
            <a:pPr marL="0" indent="0">
              <a:lnSpc>
                <a:spcPct val="150000"/>
              </a:lnSpc>
              <a:buNone/>
            </a:pPr>
            <a:r>
              <a:rPr lang="de-DE" b="1" dirty="0"/>
              <a:t>Formatkonvertierung</a:t>
            </a:r>
          </a:p>
        </p:txBody>
      </p:sp>
      <p:sp>
        <p:nvSpPr>
          <p:cNvPr id="6" name="Textfeld 5">
            <a:extLst>
              <a:ext uri="{FF2B5EF4-FFF2-40B4-BE49-F238E27FC236}">
                <a16:creationId xmlns:a16="http://schemas.microsoft.com/office/drawing/2014/main" id="{7BDE1E09-1C41-FEC9-0477-51C3780C1CBE}"/>
              </a:ext>
            </a:extLst>
          </p:cNvPr>
          <p:cNvSpPr txBox="1"/>
          <p:nvPr/>
        </p:nvSpPr>
        <p:spPr>
          <a:xfrm>
            <a:off x="4962427" y="2070004"/>
            <a:ext cx="4943573" cy="2031325"/>
          </a:xfrm>
          <a:prstGeom prst="rect">
            <a:avLst/>
          </a:prstGeom>
          <a:noFill/>
        </p:spPr>
        <p:txBody>
          <a:bodyPr wrap="square" rtlCol="0">
            <a:spAutoFit/>
          </a:bodyPr>
          <a:lstStyle/>
          <a:p>
            <a:pPr marL="285744" indent="-285744">
              <a:buFont typeface="Arial" panose="020B0604020202020204" pitchFamily="34" charset="0"/>
              <a:buChar char="•"/>
            </a:pPr>
            <a:r>
              <a:rPr lang="de-DE" dirty="0"/>
              <a:t>Eingabe der Koordinate</a:t>
            </a:r>
          </a:p>
          <a:p>
            <a:pPr marL="285744" indent="-285744">
              <a:buFont typeface="Arial" panose="020B0604020202020204" pitchFamily="34" charset="0"/>
              <a:buChar char="•"/>
            </a:pPr>
            <a:r>
              <a:rPr lang="de-DE" dirty="0"/>
              <a:t>Frei wählbares Format für Ein- und Ausgabe</a:t>
            </a:r>
          </a:p>
          <a:p>
            <a:pPr marL="742932" lvl="1" indent="-285744">
              <a:buFont typeface="Arial" panose="020B0604020202020204" pitchFamily="34" charset="0"/>
              <a:buChar char="•"/>
            </a:pPr>
            <a:r>
              <a:rPr lang="de-DE" dirty="0"/>
              <a:t>Über 20 Formate</a:t>
            </a:r>
          </a:p>
          <a:p>
            <a:pPr marL="285744" indent="-285744">
              <a:buFont typeface="Arial" panose="020B0604020202020204" pitchFamily="34" charset="0"/>
              <a:buChar char="•"/>
            </a:pPr>
            <a:r>
              <a:rPr lang="de-DE" dirty="0"/>
              <a:t>Weiterverarbeiten des Ergebnisses</a:t>
            </a:r>
          </a:p>
          <a:p>
            <a:pPr marL="742932" lvl="1" indent="-285744">
              <a:buFont typeface="Arial" panose="020B0604020202020204" pitchFamily="34" charset="0"/>
              <a:buChar char="•"/>
            </a:pPr>
            <a:r>
              <a:rPr lang="de-DE" dirty="0"/>
              <a:t>Freie Karte</a:t>
            </a:r>
          </a:p>
          <a:p>
            <a:pPr marL="742932" lvl="1" indent="-285744">
              <a:buFont typeface="Arial" panose="020B0604020202020204" pitchFamily="34" charset="0"/>
              <a:buChar char="•"/>
            </a:pPr>
            <a:r>
              <a:rPr lang="de-DE" dirty="0"/>
              <a:t>Zwischenablage</a:t>
            </a:r>
          </a:p>
          <a:p>
            <a:pPr marL="742932" lvl="1" indent="-285744">
              <a:buFont typeface="Arial" panose="020B0604020202020204" pitchFamily="34" charset="0"/>
              <a:buChar char="•"/>
            </a:pPr>
            <a:r>
              <a:rPr lang="de-DE" dirty="0"/>
              <a:t>Speichern – GPX, KML</a:t>
            </a:r>
          </a:p>
        </p:txBody>
      </p:sp>
      <p:pic>
        <p:nvPicPr>
          <p:cNvPr id="7" name="Grafik 6">
            <a:extLst>
              <a:ext uri="{FF2B5EF4-FFF2-40B4-BE49-F238E27FC236}">
                <a16:creationId xmlns:a16="http://schemas.microsoft.com/office/drawing/2014/main" id="{B17171EC-97F5-1381-BF1B-4C89810786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363" y="1376363"/>
            <a:ext cx="2179637" cy="4500562"/>
          </a:xfrm>
          <a:prstGeom prst="rect">
            <a:avLst/>
          </a:prstGeom>
        </p:spPr>
      </p:pic>
      <p:sp>
        <p:nvSpPr>
          <p:cNvPr id="3" name="Textfeld 2">
            <a:extLst>
              <a:ext uri="{FF2B5EF4-FFF2-40B4-BE49-F238E27FC236}">
                <a16:creationId xmlns:a16="http://schemas.microsoft.com/office/drawing/2014/main" id="{2B87BE39-ECE5-92D0-E7ED-E35A66634721}"/>
              </a:ext>
            </a:extLst>
          </p:cNvPr>
          <p:cNvSpPr txBox="1"/>
          <p:nvPr/>
        </p:nvSpPr>
        <p:spPr>
          <a:xfrm>
            <a:off x="5636389" y="5914254"/>
            <a:ext cx="4269611" cy="923330"/>
          </a:xfrm>
          <a:prstGeom prst="rect">
            <a:avLst/>
          </a:prstGeom>
          <a:noFill/>
        </p:spPr>
        <p:txBody>
          <a:bodyPr wrap="square" rtlCol="0">
            <a:spAutoFit/>
          </a:bodyPr>
          <a:lstStyle/>
          <a:p>
            <a:pPr marL="285750" indent="-285750">
              <a:buFont typeface="Arial" panose="020B0604020202020204" pitchFamily="34" charset="0"/>
              <a:buChar char="•"/>
            </a:pPr>
            <a:r>
              <a:rPr lang="de-DE" dirty="0"/>
              <a:t>Einfach mal die Koordinate des Mystery in alle Formate umrechnen und vergleichen</a:t>
            </a:r>
            <a:endParaRPr lang="en-DE" dirty="0"/>
          </a:p>
        </p:txBody>
      </p:sp>
      <p:pic>
        <p:nvPicPr>
          <p:cNvPr id="4" name="Grafik 3">
            <a:extLst>
              <a:ext uri="{FF2B5EF4-FFF2-40B4-BE49-F238E27FC236}">
                <a16:creationId xmlns:a16="http://schemas.microsoft.com/office/drawing/2014/main" id="{B111F3A9-4E7F-F0F1-21CD-ED934A1DDD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2427" y="5922316"/>
            <a:ext cx="487917" cy="669272"/>
          </a:xfrm>
          <a:prstGeom prst="rect">
            <a:avLst/>
          </a:prstGeom>
        </p:spPr>
      </p:pic>
      <p:pic>
        <p:nvPicPr>
          <p:cNvPr id="8" name="Grafik 7">
            <a:hlinkClick r:id="rId4" action="ppaction://hlinksldjump"/>
            <a:extLst>
              <a:ext uri="{FF2B5EF4-FFF2-40B4-BE49-F238E27FC236}">
                <a16:creationId xmlns:a16="http://schemas.microsoft.com/office/drawing/2014/main" id="{E6212046-E384-83C7-1B1E-B3618BE47BDF}"/>
              </a:ext>
            </a:extLst>
          </p:cNvPr>
          <p:cNvPicPr>
            <a:picLocks noChangeAspect="1"/>
          </p:cNvPicPr>
          <p:nvPr/>
        </p:nvPicPr>
        <p:blipFill>
          <a:blip r:embed="rId5"/>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9" name="Grafik 8">
            <a:extLst>
              <a:ext uri="{FF2B5EF4-FFF2-40B4-BE49-F238E27FC236}">
                <a16:creationId xmlns:a16="http://schemas.microsoft.com/office/drawing/2014/main" id="{382A4090-B47A-1A79-BE62-6C44B533CB23}"/>
              </a:ext>
            </a:extLst>
          </p:cNvPr>
          <p:cNvPicPr>
            <a:picLocks noChangeAspect="1"/>
          </p:cNvPicPr>
          <p:nvPr/>
        </p:nvPicPr>
        <p:blipFill rotWithShape="1">
          <a:blip r:embed="rId6"/>
          <a:srcRect l="91246" t="7258" r="2494" b="88332"/>
          <a:stretch/>
        </p:blipFill>
        <p:spPr>
          <a:xfrm>
            <a:off x="2324548" y="1747827"/>
            <a:ext cx="136477" cy="209601"/>
          </a:xfrm>
          <a:prstGeom prst="rect">
            <a:avLst/>
          </a:prstGeom>
        </p:spPr>
      </p:pic>
    </p:spTree>
    <p:extLst>
      <p:ext uri="{BB962C8B-B14F-4D97-AF65-F5344CB8AC3E}">
        <p14:creationId xmlns:p14="http://schemas.microsoft.com/office/powerpoint/2010/main" val="41914158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Koordinatenformate</a:t>
            </a:r>
            <a:endParaRPr lang="en-DE" dirty="0"/>
          </a:p>
        </p:txBody>
      </p:sp>
      <p:sp>
        <p:nvSpPr>
          <p:cNvPr id="3" name="Inhaltsplatzhalter 2">
            <a:extLst>
              <a:ext uri="{FF2B5EF4-FFF2-40B4-BE49-F238E27FC236}">
                <a16:creationId xmlns:a16="http://schemas.microsoft.com/office/drawing/2014/main" id="{A5B204F9-EEAB-8CD3-2707-7EA3F564BE6A}"/>
              </a:ext>
            </a:extLst>
          </p:cNvPr>
          <p:cNvSpPr txBox="1">
            <a:spLocks/>
          </p:cNvSpPr>
          <p:nvPr/>
        </p:nvSpPr>
        <p:spPr>
          <a:xfrm>
            <a:off x="354855" y="1253331"/>
            <a:ext cx="9196289" cy="8072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de-DE" b="1" dirty="0"/>
              <a:t>Cheat Sheet</a:t>
            </a:r>
          </a:p>
        </p:txBody>
      </p:sp>
      <p:sp>
        <p:nvSpPr>
          <p:cNvPr id="5" name="Textfeld 4">
            <a:extLst>
              <a:ext uri="{FF2B5EF4-FFF2-40B4-BE49-F238E27FC236}">
                <a16:creationId xmlns:a16="http://schemas.microsoft.com/office/drawing/2014/main" id="{4252C40A-EDEA-76A4-0865-9ECEFF44ABB0}"/>
              </a:ext>
            </a:extLst>
          </p:cNvPr>
          <p:cNvSpPr txBox="1"/>
          <p:nvPr/>
        </p:nvSpPr>
        <p:spPr>
          <a:xfrm>
            <a:off x="351764" y="2034696"/>
            <a:ext cx="9206658" cy="4693593"/>
          </a:xfrm>
          <a:prstGeom prst="rect">
            <a:avLst/>
          </a:prstGeom>
          <a:noFill/>
        </p:spPr>
        <p:txBody>
          <a:bodyPr wrap="square">
            <a:spAutoFit/>
          </a:bodyPr>
          <a:lstStyle/>
          <a:p>
            <a:pPr>
              <a:tabLst>
                <a:tab pos="2871788" algn="l"/>
                <a:tab pos="4303713" algn="l"/>
              </a:tabLst>
            </a:pPr>
            <a:r>
              <a:rPr lang="de-DE" sz="1300" dirty="0"/>
              <a:t>DEC	45.29100, 122.41333</a:t>
            </a:r>
          </a:p>
          <a:p>
            <a:pPr>
              <a:tabLst>
                <a:tab pos="2871788" algn="l"/>
                <a:tab pos="4303713" algn="l"/>
              </a:tabLst>
            </a:pPr>
            <a:r>
              <a:rPr lang="de-DE" sz="1300" dirty="0"/>
              <a:t>DMM	N 45° 17.460‘ W 122° 24.800‘</a:t>
            </a:r>
          </a:p>
          <a:p>
            <a:pPr>
              <a:tabLst>
                <a:tab pos="2871788" algn="l"/>
                <a:tab pos="4303713" algn="l"/>
              </a:tabLst>
            </a:pPr>
            <a:r>
              <a:rPr lang="de-DE" sz="1300" dirty="0"/>
              <a:t>DMS	N 45° 17‘’27.60‘‘ W 122° 24‘’48.00‘‘</a:t>
            </a:r>
          </a:p>
          <a:p>
            <a:pPr>
              <a:tabLst>
                <a:tab pos="2871788" algn="l"/>
                <a:tab pos="4303713" algn="l"/>
              </a:tabLst>
            </a:pPr>
            <a:r>
              <a:rPr lang="de-DE" sz="1300" dirty="0"/>
              <a:t>UTM	10 N 54600	3.6 5015445.0</a:t>
            </a:r>
          </a:p>
          <a:p>
            <a:pPr>
              <a:tabLst>
                <a:tab pos="2871788" algn="l"/>
                <a:tab pos="4303713" algn="l"/>
              </a:tabLst>
            </a:pPr>
            <a:r>
              <a:rPr lang="de-DE" sz="1300" dirty="0"/>
              <a:t>MGRS	10T ER 46003.6 15445.0</a:t>
            </a:r>
          </a:p>
          <a:p>
            <a:pPr>
              <a:tabLst>
                <a:tab pos="2871788" algn="l"/>
                <a:tab pos="4303713" algn="l"/>
              </a:tabLst>
            </a:pPr>
            <a:r>
              <a:rPr lang="de-DE" sz="1300" dirty="0"/>
              <a:t>XYZ (ECF)	X: -2409244, Y: -3794410, Z: 4510158</a:t>
            </a:r>
          </a:p>
          <a:p>
            <a:pPr>
              <a:tabLst>
                <a:tab pos="2871788" algn="l"/>
                <a:tab pos="4303713" algn="l"/>
              </a:tabLst>
            </a:pPr>
            <a:r>
              <a:rPr lang="de-DE" sz="1300" dirty="0" err="1"/>
              <a:t>SwissGrid</a:t>
            </a:r>
            <a:r>
              <a:rPr lang="de-DE" sz="1300" dirty="0"/>
              <a:t> (CH1903/LV03)	Y: 72066.2, X: 167765.3</a:t>
            </a:r>
          </a:p>
          <a:p>
            <a:pPr>
              <a:tabLst>
                <a:tab pos="2871788" algn="l"/>
                <a:tab pos="4303713" algn="l"/>
              </a:tabLst>
            </a:pPr>
            <a:r>
              <a:rPr lang="de-DE" sz="1300" dirty="0" err="1"/>
              <a:t>SwissGrid</a:t>
            </a:r>
            <a:r>
              <a:rPr lang="de-DE" sz="1300" dirty="0"/>
              <a:t> (CH1903+/LV95)	Y: 272066.2, X: 1167765.3</a:t>
            </a:r>
          </a:p>
          <a:p>
            <a:pPr>
              <a:tabLst>
                <a:tab pos="2871788" algn="l"/>
                <a:tab pos="4303713" algn="l"/>
              </a:tabLst>
            </a:pPr>
            <a:r>
              <a:rPr lang="de-DE" sz="1300" dirty="0"/>
              <a:t>Gauß-Krüger	R: 8837763.4, H: 5978799.1</a:t>
            </a:r>
          </a:p>
          <a:p>
            <a:pPr>
              <a:tabLst>
                <a:tab pos="2871788" algn="l"/>
                <a:tab pos="4303713" algn="l"/>
              </a:tabLst>
            </a:pPr>
            <a:r>
              <a:rPr lang="de-DE" sz="1300" dirty="0"/>
              <a:t>Lambert (RGF)	X: 8837763.4, Y: 5978799.1</a:t>
            </a:r>
          </a:p>
          <a:p>
            <a:pPr>
              <a:tabLst>
                <a:tab pos="2871788" algn="l"/>
                <a:tab pos="4303713" algn="l"/>
              </a:tabLst>
            </a:pPr>
            <a:r>
              <a:rPr lang="de-DE" sz="1300" dirty="0"/>
              <a:t>RD (</a:t>
            </a:r>
            <a:r>
              <a:rPr lang="de-DE" sz="1300" dirty="0" err="1"/>
              <a:t>Rijksdriehoeks</a:t>
            </a:r>
            <a:r>
              <a:rPr lang="de-DE" sz="1300" dirty="0"/>
              <a:t>, </a:t>
            </a:r>
            <a:r>
              <a:rPr lang="de-DE" sz="1300" dirty="0" err="1"/>
              <a:t>Dutchgrid</a:t>
            </a:r>
            <a:r>
              <a:rPr lang="de-DE" sz="1300" dirty="0"/>
              <a:t>)	X: 221216.7, Y: 550826.2</a:t>
            </a:r>
          </a:p>
          <a:p>
            <a:pPr>
              <a:tabLst>
                <a:tab pos="2871788" algn="l"/>
                <a:tab pos="4303713" algn="l"/>
              </a:tabLst>
            </a:pPr>
            <a:r>
              <a:rPr lang="de-DE" sz="1300" dirty="0" err="1"/>
              <a:t>Maidenhead</a:t>
            </a:r>
            <a:r>
              <a:rPr lang="de-DE" sz="1300" dirty="0"/>
              <a:t> Locator (QTH)	CN85TG09JU</a:t>
            </a:r>
          </a:p>
          <a:p>
            <a:pPr>
              <a:tabLst>
                <a:tab pos="2871788" algn="l"/>
                <a:tab pos="4303713" algn="l"/>
              </a:tabLst>
            </a:pPr>
            <a:r>
              <a:rPr lang="de-DE" sz="1300" dirty="0"/>
              <a:t>Mercator	Y: 5667450.4, X: -13626989.9</a:t>
            </a:r>
          </a:p>
          <a:p>
            <a:pPr>
              <a:tabLst>
                <a:tab pos="2871788" algn="l"/>
                <a:tab pos="4303713" algn="l"/>
              </a:tabLst>
            </a:pPr>
            <a:r>
              <a:rPr lang="de-DE" sz="1300" dirty="0"/>
              <a:t>Natural Area Code (NAC)	X: 4RZ000, Y:QJFMGZ</a:t>
            </a:r>
          </a:p>
          <a:p>
            <a:pPr>
              <a:tabLst>
                <a:tab pos="2871788" algn="l"/>
                <a:tab pos="4303713" algn="l"/>
              </a:tabLst>
            </a:pPr>
            <a:r>
              <a:rPr lang="de-DE" sz="1300" dirty="0" err="1"/>
              <a:t>OpenLocationCode</a:t>
            </a:r>
            <a:r>
              <a:rPr lang="de-DE" sz="1300" dirty="0"/>
              <a:t> (OLC, </a:t>
            </a:r>
            <a:r>
              <a:rPr lang="de-DE" sz="1300" dirty="0" err="1"/>
              <a:t>Pluscode</a:t>
            </a:r>
            <a:r>
              <a:rPr lang="de-DE" sz="1300" dirty="0"/>
              <a:t>)	84QV7HRP+CM3</a:t>
            </a:r>
          </a:p>
          <a:p>
            <a:pPr>
              <a:tabLst>
                <a:tab pos="2871788" algn="l"/>
                <a:tab pos="4303713" algn="l"/>
              </a:tabLst>
            </a:pPr>
            <a:r>
              <a:rPr lang="de-DE" sz="1300" dirty="0" err="1"/>
              <a:t>Slippy</a:t>
            </a:r>
            <a:r>
              <a:rPr lang="de-DE" sz="1300" dirty="0"/>
              <a:t> </a:t>
            </a:r>
            <a:r>
              <a:rPr lang="de-DE" sz="1300" dirty="0" err="1"/>
              <a:t>Map</a:t>
            </a:r>
            <a:r>
              <a:rPr lang="de-DE" sz="1300" dirty="0"/>
              <a:t> </a:t>
            </a:r>
            <a:r>
              <a:rPr lang="de-DE" sz="1300" dirty="0" err="1"/>
              <a:t>Tiles</a:t>
            </a:r>
            <a:r>
              <a:rPr lang="de-DE" sz="1300" dirty="0"/>
              <a:t>	Z: 15, X: 5241, Y: 11749</a:t>
            </a:r>
          </a:p>
          <a:p>
            <a:pPr>
              <a:tabLst>
                <a:tab pos="2871788" algn="l"/>
                <a:tab pos="4303713" algn="l"/>
              </a:tabLst>
            </a:pPr>
            <a:r>
              <a:rPr lang="de-DE" sz="1300" dirty="0"/>
              <a:t>Reverse </a:t>
            </a:r>
            <a:r>
              <a:rPr lang="de-DE" sz="1300" dirty="0" err="1"/>
              <a:t>Wherigo</a:t>
            </a:r>
            <a:r>
              <a:rPr lang="de-DE" sz="1300" dirty="0"/>
              <a:t> (Waldmeister)	042325, 436113, 935102</a:t>
            </a:r>
          </a:p>
          <a:p>
            <a:pPr>
              <a:tabLst>
                <a:tab pos="2871788" algn="l"/>
                <a:tab pos="4303713" algn="l"/>
              </a:tabLst>
            </a:pPr>
            <a:r>
              <a:rPr lang="de-DE" sz="1300" dirty="0"/>
              <a:t>Reverse </a:t>
            </a:r>
            <a:r>
              <a:rPr lang="de-DE" sz="1300" dirty="0" err="1"/>
              <a:t>Wherigo</a:t>
            </a:r>
            <a:r>
              <a:rPr lang="de-DE" sz="1300" dirty="0"/>
              <a:t> (Day1976)	3f8f1, z4ee4</a:t>
            </a:r>
          </a:p>
          <a:p>
            <a:pPr>
              <a:tabLst>
                <a:tab pos="2871788" algn="l"/>
                <a:tab pos="4303713" algn="l"/>
              </a:tabLst>
            </a:pPr>
            <a:r>
              <a:rPr lang="de-DE" sz="1300" dirty="0" err="1"/>
              <a:t>Geohash</a:t>
            </a:r>
            <a:r>
              <a:rPr lang="de-DE" sz="1300" dirty="0"/>
              <a:t>	c20cwkvr4</a:t>
            </a:r>
          </a:p>
          <a:p>
            <a:pPr>
              <a:tabLst>
                <a:tab pos="2871788" algn="l"/>
                <a:tab pos="4303713" algn="l"/>
              </a:tabLst>
            </a:pPr>
            <a:r>
              <a:rPr lang="de-DE" sz="1300" dirty="0" err="1"/>
              <a:t>Quadtree</a:t>
            </a:r>
            <a:r>
              <a:rPr lang="de-DE" sz="1300" dirty="0"/>
              <a:t>	021230223311203323</a:t>
            </a:r>
          </a:p>
          <a:p>
            <a:pPr>
              <a:tabLst>
                <a:tab pos="2871788" algn="l"/>
                <a:tab pos="4303713" algn="l"/>
              </a:tabLst>
            </a:pPr>
            <a:r>
              <a:rPr lang="de-DE" sz="1300" dirty="0" err="1"/>
              <a:t>Makaney</a:t>
            </a:r>
            <a:r>
              <a:rPr lang="de-DE" sz="1300" dirty="0"/>
              <a:t> (MKC)	M97F-BBOOI</a:t>
            </a:r>
          </a:p>
          <a:p>
            <a:pPr>
              <a:tabLst>
                <a:tab pos="2871788" algn="l"/>
                <a:tab pos="4303713" algn="l"/>
              </a:tabLst>
            </a:pPr>
            <a:r>
              <a:rPr lang="de-DE" sz="1300" dirty="0" err="1"/>
              <a:t>GeoHex</a:t>
            </a:r>
            <a:r>
              <a:rPr lang="de-DE" sz="1300" dirty="0"/>
              <a:t>	RU568425483853568</a:t>
            </a:r>
          </a:p>
          <a:p>
            <a:pPr>
              <a:tabLst>
                <a:tab pos="2871788" algn="l"/>
                <a:tab pos="4303713" algn="l"/>
              </a:tabLst>
            </a:pPr>
            <a:r>
              <a:rPr lang="de-DE" sz="1300" dirty="0"/>
              <a:t>Geo3x3	W7392967941169</a:t>
            </a:r>
          </a:p>
        </p:txBody>
      </p:sp>
    </p:spTree>
    <p:extLst>
      <p:ext uri="{BB962C8B-B14F-4D97-AF65-F5344CB8AC3E}">
        <p14:creationId xmlns:p14="http://schemas.microsoft.com/office/powerpoint/2010/main" val="7436899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Koordinatenberechnungen</a:t>
            </a:r>
            <a:endParaRPr lang="en-DE" dirty="0"/>
          </a:p>
        </p:txBody>
      </p:sp>
      <p:sp>
        <p:nvSpPr>
          <p:cNvPr id="5" name="Inhaltsplatzhalter 2">
            <a:extLst>
              <a:ext uri="{FF2B5EF4-FFF2-40B4-BE49-F238E27FC236}">
                <a16:creationId xmlns:a16="http://schemas.microsoft.com/office/drawing/2014/main" id="{4AB43A5F-9DE9-0D1A-D795-9031FF735C71}"/>
              </a:ext>
            </a:extLst>
          </p:cNvPr>
          <p:cNvSpPr>
            <a:spLocks noGrp="1"/>
          </p:cNvSpPr>
          <p:nvPr>
            <p:ph idx="4294967295"/>
          </p:nvPr>
        </p:nvSpPr>
        <p:spPr>
          <a:xfrm>
            <a:off x="4953000" y="1253331"/>
            <a:ext cx="5257800" cy="807244"/>
          </a:xfrm>
          <a:prstGeom prst="rect">
            <a:avLst/>
          </a:prstGeom>
        </p:spPr>
        <p:txBody>
          <a:bodyPr>
            <a:noAutofit/>
          </a:bodyPr>
          <a:lstStyle/>
          <a:p>
            <a:pPr marL="0" indent="0">
              <a:lnSpc>
                <a:spcPct val="150000"/>
              </a:lnSpc>
              <a:buNone/>
            </a:pPr>
            <a:r>
              <a:rPr lang="de-DE" b="1" dirty="0"/>
              <a:t>Freie Karte</a:t>
            </a:r>
          </a:p>
        </p:txBody>
      </p:sp>
      <p:sp>
        <p:nvSpPr>
          <p:cNvPr id="6" name="Textfeld 5">
            <a:extLst>
              <a:ext uri="{FF2B5EF4-FFF2-40B4-BE49-F238E27FC236}">
                <a16:creationId xmlns:a16="http://schemas.microsoft.com/office/drawing/2014/main" id="{6ED6D83D-F109-E796-0823-1D715C07B7B1}"/>
              </a:ext>
            </a:extLst>
          </p:cNvPr>
          <p:cNvSpPr txBox="1"/>
          <p:nvPr/>
        </p:nvSpPr>
        <p:spPr>
          <a:xfrm>
            <a:off x="4962427" y="2070004"/>
            <a:ext cx="4943573" cy="2862322"/>
          </a:xfrm>
          <a:prstGeom prst="rect">
            <a:avLst/>
          </a:prstGeom>
          <a:noFill/>
        </p:spPr>
        <p:txBody>
          <a:bodyPr wrap="square" rtlCol="0">
            <a:spAutoFit/>
          </a:bodyPr>
          <a:lstStyle/>
          <a:p>
            <a:pPr marL="285744" indent="-285744">
              <a:buFont typeface="Arial" panose="020B0604020202020204" pitchFamily="34" charset="0"/>
              <a:buChar char="•"/>
            </a:pPr>
            <a:r>
              <a:rPr lang="de-DE" dirty="0" err="1"/>
              <a:t>Openstreetmap</a:t>
            </a:r>
            <a:r>
              <a:rPr lang="de-DE" dirty="0"/>
              <a:t>/Satellitenbild</a:t>
            </a:r>
          </a:p>
          <a:p>
            <a:pPr marL="285744" indent="-285744">
              <a:buFont typeface="Arial" panose="020B0604020202020204" pitchFamily="34" charset="0"/>
              <a:buChar char="•"/>
            </a:pPr>
            <a:r>
              <a:rPr lang="de-DE" dirty="0"/>
              <a:t>Eingabe von Punkten und Linien – Farbe frei wählbar</a:t>
            </a:r>
          </a:p>
          <a:p>
            <a:pPr marL="285744" indent="-285744">
              <a:buFont typeface="Arial" panose="020B0604020202020204" pitchFamily="34" charset="0"/>
              <a:buChar char="•"/>
            </a:pPr>
            <a:r>
              <a:rPr lang="de-DE" dirty="0"/>
              <a:t>Laden von GPX/KML-Dateien </a:t>
            </a:r>
            <a:br>
              <a:rPr lang="de-DE" dirty="0"/>
            </a:br>
            <a:r>
              <a:rPr lang="de-DE" dirty="0"/>
              <a:t>aus dem Internet oder vom Gerät</a:t>
            </a:r>
          </a:p>
          <a:p>
            <a:pPr marL="285744" indent="-285744">
              <a:buFont typeface="Arial" panose="020B0604020202020204" pitchFamily="34" charset="0"/>
              <a:buChar char="•"/>
            </a:pPr>
            <a:r>
              <a:rPr lang="de-DE" dirty="0"/>
              <a:t>Berechnen von Strecken und Richtungen</a:t>
            </a:r>
          </a:p>
          <a:p>
            <a:pPr marL="285744" indent="-285744">
              <a:buFont typeface="Arial" panose="020B0604020202020204" pitchFamily="34" charset="0"/>
              <a:buChar char="•"/>
            </a:pPr>
            <a:r>
              <a:rPr lang="de-DE" dirty="0"/>
              <a:t>Anzeige des Ergebnisses auf der Karte</a:t>
            </a:r>
          </a:p>
          <a:p>
            <a:pPr marL="285744" indent="-285744">
              <a:buFont typeface="Arial" panose="020B0604020202020204" pitchFamily="34" charset="0"/>
              <a:buChar char="•"/>
            </a:pPr>
            <a:r>
              <a:rPr lang="de-DE" dirty="0"/>
              <a:t>Weiterverarbeiten des Ergebnisses</a:t>
            </a:r>
          </a:p>
          <a:p>
            <a:pPr marL="742932" lvl="1" indent="-285744">
              <a:buFont typeface="Arial" panose="020B0604020202020204" pitchFamily="34" charset="0"/>
              <a:buChar char="•"/>
            </a:pPr>
            <a:r>
              <a:rPr lang="de-DE" dirty="0"/>
              <a:t>Zwischenablage</a:t>
            </a:r>
          </a:p>
          <a:p>
            <a:pPr marL="742932" lvl="1" indent="-285744">
              <a:buFont typeface="Arial" panose="020B0604020202020204" pitchFamily="34" charset="0"/>
              <a:buChar char="•"/>
            </a:pPr>
            <a:r>
              <a:rPr lang="de-DE" dirty="0"/>
              <a:t>Speichern – GPX, KML</a:t>
            </a:r>
          </a:p>
        </p:txBody>
      </p:sp>
      <p:pic>
        <p:nvPicPr>
          <p:cNvPr id="7" name="Grafik 6">
            <a:extLst>
              <a:ext uri="{FF2B5EF4-FFF2-40B4-BE49-F238E27FC236}">
                <a16:creationId xmlns:a16="http://schemas.microsoft.com/office/drawing/2014/main" id="{907692CF-8CDF-73D7-9E48-312BBF16E7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363" y="1376364"/>
            <a:ext cx="2179637" cy="4500562"/>
          </a:xfrm>
          <a:prstGeom prst="rect">
            <a:avLst/>
          </a:prstGeom>
        </p:spPr>
      </p:pic>
      <p:pic>
        <p:nvPicPr>
          <p:cNvPr id="3" name="Grafik 2">
            <a:extLst>
              <a:ext uri="{FF2B5EF4-FFF2-40B4-BE49-F238E27FC236}">
                <a16:creationId xmlns:a16="http://schemas.microsoft.com/office/drawing/2014/main" id="{14D184D4-3703-3760-0313-C1830CC3DA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49538" y="1376364"/>
            <a:ext cx="2195512" cy="4500561"/>
          </a:xfrm>
          <a:prstGeom prst="rect">
            <a:avLst/>
          </a:prstGeom>
        </p:spPr>
      </p:pic>
      <p:pic>
        <p:nvPicPr>
          <p:cNvPr id="4" name="Grafik 3">
            <a:extLst>
              <a:ext uri="{FF2B5EF4-FFF2-40B4-BE49-F238E27FC236}">
                <a16:creationId xmlns:a16="http://schemas.microsoft.com/office/drawing/2014/main" id="{231DAD20-D0F9-777C-4427-497F346325D9}"/>
              </a:ext>
            </a:extLst>
          </p:cNvPr>
          <p:cNvPicPr>
            <a:picLocks noChangeAspect="1"/>
          </p:cNvPicPr>
          <p:nvPr/>
        </p:nvPicPr>
        <p:blipFill rotWithShape="1">
          <a:blip r:embed="rId4"/>
          <a:srcRect l="91246" t="7258" r="2494" b="88332"/>
          <a:stretch/>
        </p:blipFill>
        <p:spPr>
          <a:xfrm>
            <a:off x="2324548" y="1747827"/>
            <a:ext cx="136477" cy="209601"/>
          </a:xfrm>
          <a:prstGeom prst="rect">
            <a:avLst/>
          </a:prstGeom>
        </p:spPr>
      </p:pic>
      <p:pic>
        <p:nvPicPr>
          <p:cNvPr id="8" name="Grafik 7">
            <a:extLst>
              <a:ext uri="{FF2B5EF4-FFF2-40B4-BE49-F238E27FC236}">
                <a16:creationId xmlns:a16="http://schemas.microsoft.com/office/drawing/2014/main" id="{91E44228-48A2-1DDF-9B9C-25A57412DB3C}"/>
              </a:ext>
            </a:extLst>
          </p:cNvPr>
          <p:cNvPicPr>
            <a:picLocks noChangeAspect="1"/>
          </p:cNvPicPr>
          <p:nvPr/>
        </p:nvPicPr>
        <p:blipFill rotWithShape="1">
          <a:blip r:embed="rId4"/>
          <a:srcRect l="91246" t="7258" r="2494" b="88332"/>
          <a:stretch/>
        </p:blipFill>
        <p:spPr>
          <a:xfrm>
            <a:off x="4634231" y="1767283"/>
            <a:ext cx="136477" cy="209601"/>
          </a:xfrm>
          <a:prstGeom prst="rect">
            <a:avLst/>
          </a:prstGeom>
        </p:spPr>
      </p:pic>
    </p:spTree>
    <p:extLst>
      <p:ext uri="{BB962C8B-B14F-4D97-AF65-F5344CB8AC3E}">
        <p14:creationId xmlns:p14="http://schemas.microsoft.com/office/powerpoint/2010/main" val="38957788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Koordinatenberechnungen</a:t>
            </a:r>
            <a:endParaRPr lang="en-DE" dirty="0"/>
          </a:p>
        </p:txBody>
      </p:sp>
      <p:sp>
        <p:nvSpPr>
          <p:cNvPr id="5" name="Inhaltsplatzhalter 2">
            <a:extLst>
              <a:ext uri="{FF2B5EF4-FFF2-40B4-BE49-F238E27FC236}">
                <a16:creationId xmlns:a16="http://schemas.microsoft.com/office/drawing/2014/main" id="{4AB43A5F-9DE9-0D1A-D795-9031FF735C71}"/>
              </a:ext>
            </a:extLst>
          </p:cNvPr>
          <p:cNvSpPr>
            <a:spLocks noGrp="1"/>
          </p:cNvSpPr>
          <p:nvPr>
            <p:ph idx="4294967295"/>
          </p:nvPr>
        </p:nvSpPr>
        <p:spPr>
          <a:xfrm>
            <a:off x="4953000" y="1253331"/>
            <a:ext cx="5257800" cy="807244"/>
          </a:xfrm>
          <a:prstGeom prst="rect">
            <a:avLst/>
          </a:prstGeom>
        </p:spPr>
        <p:txBody>
          <a:bodyPr>
            <a:noAutofit/>
          </a:bodyPr>
          <a:lstStyle/>
          <a:p>
            <a:pPr marL="0" indent="0">
              <a:lnSpc>
                <a:spcPct val="150000"/>
              </a:lnSpc>
              <a:buNone/>
            </a:pPr>
            <a:r>
              <a:rPr lang="de-DE" b="1" dirty="0"/>
              <a:t>Variable Koordinate</a:t>
            </a:r>
          </a:p>
        </p:txBody>
      </p:sp>
      <p:sp>
        <p:nvSpPr>
          <p:cNvPr id="3" name="Textfeld 2">
            <a:extLst>
              <a:ext uri="{FF2B5EF4-FFF2-40B4-BE49-F238E27FC236}">
                <a16:creationId xmlns:a16="http://schemas.microsoft.com/office/drawing/2014/main" id="{3AFCEAC9-8DF8-37EA-2BE2-859EE3D979C2}"/>
              </a:ext>
            </a:extLst>
          </p:cNvPr>
          <p:cNvSpPr txBox="1"/>
          <p:nvPr/>
        </p:nvSpPr>
        <p:spPr>
          <a:xfrm>
            <a:off x="4962427" y="2070003"/>
            <a:ext cx="4943573" cy="2031325"/>
          </a:xfrm>
          <a:prstGeom prst="rect">
            <a:avLst/>
          </a:prstGeom>
          <a:noFill/>
        </p:spPr>
        <p:txBody>
          <a:bodyPr wrap="square" rtlCol="0">
            <a:spAutoFit/>
          </a:bodyPr>
          <a:lstStyle/>
          <a:p>
            <a:pPr marL="285744" indent="-285744">
              <a:buFont typeface="Arial" panose="020B0604020202020204" pitchFamily="34" charset="0"/>
              <a:buChar char="•"/>
            </a:pPr>
            <a:r>
              <a:rPr lang="de-DE" dirty="0"/>
              <a:t>Berechnen von Koordinaten formelbasiert</a:t>
            </a:r>
          </a:p>
          <a:p>
            <a:pPr marL="285744" indent="-285744">
              <a:buFont typeface="Arial" panose="020B0604020202020204" pitchFamily="34" charset="0"/>
              <a:buChar char="•"/>
            </a:pPr>
            <a:r>
              <a:rPr lang="de-DE" dirty="0"/>
              <a:t>Variablen mit Wertebereichen</a:t>
            </a:r>
          </a:p>
          <a:p>
            <a:pPr marL="285744" indent="-285744">
              <a:buFont typeface="Arial" panose="020B0604020202020204" pitchFamily="34" charset="0"/>
              <a:buChar char="•"/>
            </a:pPr>
            <a:r>
              <a:rPr lang="de-DE" dirty="0"/>
              <a:t>Optionen für 2-stellige </a:t>
            </a:r>
            <a:r>
              <a:rPr lang="de-DE" dirty="0" err="1"/>
              <a:t>Milliminuten</a:t>
            </a:r>
            <a:endParaRPr lang="de-DE" dirty="0"/>
          </a:p>
          <a:p>
            <a:pPr marL="285744" indent="-285744">
              <a:buFont typeface="Arial" panose="020B0604020202020204" pitchFamily="34" charset="0"/>
              <a:buChar char="•"/>
            </a:pPr>
            <a:r>
              <a:rPr lang="de-DE" dirty="0"/>
              <a:t>Anzeige des Ergebnisses auf der Karte</a:t>
            </a:r>
          </a:p>
          <a:p>
            <a:pPr marL="285744" indent="-285744">
              <a:buFont typeface="Arial" panose="020B0604020202020204" pitchFamily="34" charset="0"/>
              <a:buChar char="•"/>
            </a:pPr>
            <a:r>
              <a:rPr lang="de-DE" dirty="0"/>
              <a:t>Weiterverarbeiten des Ergebnisses</a:t>
            </a:r>
          </a:p>
          <a:p>
            <a:pPr marL="742932" lvl="1" indent="-285744">
              <a:buFont typeface="Arial" panose="020B0604020202020204" pitchFamily="34" charset="0"/>
              <a:buChar char="•"/>
            </a:pPr>
            <a:r>
              <a:rPr lang="de-DE" dirty="0"/>
              <a:t>Zwischenablage</a:t>
            </a:r>
          </a:p>
          <a:p>
            <a:pPr marL="742932" lvl="1" indent="-285744">
              <a:buFont typeface="Arial" panose="020B0604020202020204" pitchFamily="34" charset="0"/>
              <a:buChar char="•"/>
            </a:pPr>
            <a:r>
              <a:rPr lang="de-DE" dirty="0"/>
              <a:t>Speichern – GPX, KML</a:t>
            </a:r>
          </a:p>
        </p:txBody>
      </p:sp>
      <p:pic>
        <p:nvPicPr>
          <p:cNvPr id="8" name="Grafik 7">
            <a:extLst>
              <a:ext uri="{FF2B5EF4-FFF2-40B4-BE49-F238E27FC236}">
                <a16:creationId xmlns:a16="http://schemas.microsoft.com/office/drawing/2014/main" id="{555F0538-95FF-B91E-FC3D-E54A78515B0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61394" y="1376364"/>
            <a:ext cx="2179637" cy="4500561"/>
          </a:xfrm>
          <a:prstGeom prst="rect">
            <a:avLst/>
          </a:prstGeom>
        </p:spPr>
      </p:pic>
      <p:pic>
        <p:nvPicPr>
          <p:cNvPr id="10" name="Grafik 9">
            <a:extLst>
              <a:ext uri="{FF2B5EF4-FFF2-40B4-BE49-F238E27FC236}">
                <a16:creationId xmlns:a16="http://schemas.microsoft.com/office/drawing/2014/main" id="{B9450D1E-9E68-E269-C2C2-9EBB8F3DA0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363" y="1376363"/>
            <a:ext cx="2179636" cy="4500562"/>
          </a:xfrm>
          <a:prstGeom prst="rect">
            <a:avLst/>
          </a:prstGeom>
        </p:spPr>
      </p:pic>
      <p:sp>
        <p:nvSpPr>
          <p:cNvPr id="4" name="Textfeld 3">
            <a:extLst>
              <a:ext uri="{FF2B5EF4-FFF2-40B4-BE49-F238E27FC236}">
                <a16:creationId xmlns:a16="http://schemas.microsoft.com/office/drawing/2014/main" id="{30A4FD12-63C9-3F8C-8D54-696AF276A8F9}"/>
              </a:ext>
            </a:extLst>
          </p:cNvPr>
          <p:cNvSpPr txBox="1"/>
          <p:nvPr/>
        </p:nvSpPr>
        <p:spPr>
          <a:xfrm>
            <a:off x="5626963" y="5221163"/>
            <a:ext cx="4279038" cy="1200329"/>
          </a:xfrm>
          <a:prstGeom prst="rect">
            <a:avLst/>
          </a:prstGeom>
          <a:noFill/>
        </p:spPr>
        <p:txBody>
          <a:bodyPr wrap="square" rtlCol="0">
            <a:spAutoFit/>
          </a:bodyPr>
          <a:lstStyle/>
          <a:p>
            <a:pPr marL="285750" indent="-285750">
              <a:buFont typeface="Arial" panose="020B0604020202020204" pitchFamily="34" charset="0"/>
              <a:buChar char="•"/>
            </a:pPr>
            <a:r>
              <a:rPr lang="de-DE" dirty="0"/>
              <a:t>Wenn mal beim Multi eine Zahl fehlt für die Berechnung des Final</a:t>
            </a:r>
          </a:p>
          <a:p>
            <a:pPr marL="285750" indent="-285750">
              <a:buFont typeface="Arial" panose="020B0604020202020204" pitchFamily="34" charset="0"/>
              <a:buChar char="•"/>
            </a:pPr>
            <a:r>
              <a:rPr lang="de-DE" dirty="0"/>
              <a:t>Es werden nur korrekte Koordinaten ausgegeben</a:t>
            </a:r>
            <a:endParaRPr lang="en-DE" dirty="0"/>
          </a:p>
        </p:txBody>
      </p:sp>
      <p:pic>
        <p:nvPicPr>
          <p:cNvPr id="6" name="Grafik 5">
            <a:extLst>
              <a:ext uri="{FF2B5EF4-FFF2-40B4-BE49-F238E27FC236}">
                <a16:creationId xmlns:a16="http://schemas.microsoft.com/office/drawing/2014/main" id="{0C520836-AE43-8386-9CEC-75E56444FE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53001" y="5229225"/>
            <a:ext cx="559248" cy="669272"/>
          </a:xfrm>
          <a:prstGeom prst="rect">
            <a:avLst/>
          </a:prstGeom>
        </p:spPr>
      </p:pic>
      <p:pic>
        <p:nvPicPr>
          <p:cNvPr id="7" name="Grafik 6">
            <a:hlinkClick r:id="rId5" action="ppaction://hlinksldjump"/>
            <a:extLst>
              <a:ext uri="{FF2B5EF4-FFF2-40B4-BE49-F238E27FC236}">
                <a16:creationId xmlns:a16="http://schemas.microsoft.com/office/drawing/2014/main" id="{A0B47695-2C13-6604-DC61-594887F3F50D}"/>
              </a:ext>
            </a:extLst>
          </p:cNvPr>
          <p:cNvPicPr>
            <a:picLocks noChangeAspect="1"/>
          </p:cNvPicPr>
          <p:nvPr/>
        </p:nvPicPr>
        <p:blipFill>
          <a:blip r:embed="rId6"/>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9" name="Grafik 8">
            <a:extLst>
              <a:ext uri="{FF2B5EF4-FFF2-40B4-BE49-F238E27FC236}">
                <a16:creationId xmlns:a16="http://schemas.microsoft.com/office/drawing/2014/main" id="{6FC5D8F3-58EC-ADB8-97F0-AB154CF037F4}"/>
              </a:ext>
            </a:extLst>
          </p:cNvPr>
          <p:cNvPicPr>
            <a:picLocks noChangeAspect="1"/>
          </p:cNvPicPr>
          <p:nvPr/>
        </p:nvPicPr>
        <p:blipFill rotWithShape="1">
          <a:blip r:embed="rId7"/>
          <a:srcRect l="91246" t="7258" r="2494" b="88332"/>
          <a:stretch/>
        </p:blipFill>
        <p:spPr>
          <a:xfrm>
            <a:off x="2324548" y="1747827"/>
            <a:ext cx="136477" cy="209601"/>
          </a:xfrm>
          <a:prstGeom prst="rect">
            <a:avLst/>
          </a:prstGeom>
        </p:spPr>
      </p:pic>
      <p:pic>
        <p:nvPicPr>
          <p:cNvPr id="11" name="Grafik 10">
            <a:extLst>
              <a:ext uri="{FF2B5EF4-FFF2-40B4-BE49-F238E27FC236}">
                <a16:creationId xmlns:a16="http://schemas.microsoft.com/office/drawing/2014/main" id="{FD051845-305E-3908-1AF2-717F84DF7535}"/>
              </a:ext>
            </a:extLst>
          </p:cNvPr>
          <p:cNvPicPr>
            <a:picLocks noChangeAspect="1"/>
          </p:cNvPicPr>
          <p:nvPr/>
        </p:nvPicPr>
        <p:blipFill rotWithShape="1">
          <a:blip r:embed="rId7"/>
          <a:srcRect l="91246" t="7258" r="2494" b="88332"/>
          <a:stretch/>
        </p:blipFill>
        <p:spPr>
          <a:xfrm>
            <a:off x="4617034" y="1747827"/>
            <a:ext cx="136477" cy="209601"/>
          </a:xfrm>
          <a:prstGeom prst="rect">
            <a:avLst/>
          </a:prstGeom>
        </p:spPr>
      </p:pic>
    </p:spTree>
    <p:extLst>
      <p:ext uri="{BB962C8B-B14F-4D97-AF65-F5344CB8AC3E}">
        <p14:creationId xmlns:p14="http://schemas.microsoft.com/office/powerpoint/2010/main" val="39389790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Koordinatenberechnungen</a:t>
            </a:r>
            <a:endParaRPr lang="en-DE" dirty="0"/>
          </a:p>
        </p:txBody>
      </p:sp>
      <p:sp>
        <p:nvSpPr>
          <p:cNvPr id="5" name="Inhaltsplatzhalter 2">
            <a:extLst>
              <a:ext uri="{FF2B5EF4-FFF2-40B4-BE49-F238E27FC236}">
                <a16:creationId xmlns:a16="http://schemas.microsoft.com/office/drawing/2014/main" id="{4AB43A5F-9DE9-0D1A-D795-9031FF735C71}"/>
              </a:ext>
            </a:extLst>
          </p:cNvPr>
          <p:cNvSpPr>
            <a:spLocks noGrp="1"/>
          </p:cNvSpPr>
          <p:nvPr>
            <p:ph idx="4294967295"/>
          </p:nvPr>
        </p:nvSpPr>
        <p:spPr>
          <a:xfrm>
            <a:off x="4953000" y="1253331"/>
            <a:ext cx="5257800" cy="807244"/>
          </a:xfrm>
          <a:prstGeom prst="rect">
            <a:avLst/>
          </a:prstGeom>
        </p:spPr>
        <p:txBody>
          <a:bodyPr>
            <a:noAutofit/>
          </a:bodyPr>
          <a:lstStyle/>
          <a:p>
            <a:pPr marL="0" indent="0">
              <a:lnSpc>
                <a:spcPct val="150000"/>
              </a:lnSpc>
              <a:buNone/>
            </a:pPr>
            <a:r>
              <a:rPr lang="de-DE" b="1" dirty="0"/>
              <a:t>Koordinate einmessen</a:t>
            </a:r>
          </a:p>
        </p:txBody>
      </p:sp>
      <p:sp>
        <p:nvSpPr>
          <p:cNvPr id="6" name="Textfeld 5">
            <a:extLst>
              <a:ext uri="{FF2B5EF4-FFF2-40B4-BE49-F238E27FC236}">
                <a16:creationId xmlns:a16="http://schemas.microsoft.com/office/drawing/2014/main" id="{2B88458A-7C5F-7753-179B-5429A84332E5}"/>
              </a:ext>
            </a:extLst>
          </p:cNvPr>
          <p:cNvSpPr txBox="1"/>
          <p:nvPr/>
        </p:nvSpPr>
        <p:spPr>
          <a:xfrm>
            <a:off x="4962427" y="2070001"/>
            <a:ext cx="4943573" cy="646331"/>
          </a:xfrm>
          <a:prstGeom prst="rect">
            <a:avLst/>
          </a:prstGeom>
          <a:noFill/>
        </p:spPr>
        <p:txBody>
          <a:bodyPr wrap="square" rtlCol="0">
            <a:spAutoFit/>
          </a:bodyPr>
          <a:lstStyle/>
          <a:p>
            <a:pPr marL="285744" indent="-285744">
              <a:buFont typeface="Arial" panose="020B0604020202020204" pitchFamily="34" charset="0"/>
              <a:buChar char="•"/>
            </a:pPr>
            <a:r>
              <a:rPr lang="de-DE" dirty="0"/>
              <a:t>Ermitteln der aktuellen Koordinate</a:t>
            </a:r>
          </a:p>
          <a:p>
            <a:pPr marL="285744" indent="-285744">
              <a:buFont typeface="Arial" panose="020B0604020202020204" pitchFamily="34" charset="0"/>
              <a:buChar char="•"/>
            </a:pPr>
            <a:r>
              <a:rPr lang="de-DE" dirty="0"/>
              <a:t>Anzeigen auf der Karte</a:t>
            </a:r>
          </a:p>
        </p:txBody>
      </p:sp>
      <p:sp>
        <p:nvSpPr>
          <p:cNvPr id="3" name="Textfeld 2">
            <a:extLst>
              <a:ext uri="{FF2B5EF4-FFF2-40B4-BE49-F238E27FC236}">
                <a16:creationId xmlns:a16="http://schemas.microsoft.com/office/drawing/2014/main" id="{07C6A047-7B3B-2B66-8F95-26AF3C3693D4}"/>
              </a:ext>
            </a:extLst>
          </p:cNvPr>
          <p:cNvSpPr txBox="1"/>
          <p:nvPr/>
        </p:nvSpPr>
        <p:spPr>
          <a:xfrm>
            <a:off x="5626962" y="5913439"/>
            <a:ext cx="4269611" cy="369332"/>
          </a:xfrm>
          <a:prstGeom prst="rect">
            <a:avLst/>
          </a:prstGeom>
          <a:noFill/>
        </p:spPr>
        <p:txBody>
          <a:bodyPr wrap="square" rtlCol="0">
            <a:spAutoFit/>
          </a:bodyPr>
          <a:lstStyle/>
          <a:p>
            <a:pPr marL="285750" indent="-285750">
              <a:buFont typeface="Arial" panose="020B0604020202020204" pitchFamily="34" charset="0"/>
              <a:buChar char="•"/>
            </a:pPr>
            <a:r>
              <a:rPr lang="de-DE" dirty="0"/>
              <a:t>Um eigene Caches einzumessen</a:t>
            </a:r>
            <a:endParaRPr lang="en-DE" dirty="0"/>
          </a:p>
        </p:txBody>
      </p:sp>
      <p:pic>
        <p:nvPicPr>
          <p:cNvPr id="4" name="Grafik 3">
            <a:extLst>
              <a:ext uri="{FF2B5EF4-FFF2-40B4-BE49-F238E27FC236}">
                <a16:creationId xmlns:a16="http://schemas.microsoft.com/office/drawing/2014/main" id="{3F91E1C7-05AF-347D-39ED-D3BFFB4037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3000" y="5921501"/>
            <a:ext cx="566013" cy="669272"/>
          </a:xfrm>
          <a:prstGeom prst="rect">
            <a:avLst/>
          </a:prstGeom>
        </p:spPr>
      </p:pic>
      <p:pic>
        <p:nvPicPr>
          <p:cNvPr id="8" name="Grafik 7">
            <a:extLst>
              <a:ext uri="{FF2B5EF4-FFF2-40B4-BE49-F238E27FC236}">
                <a16:creationId xmlns:a16="http://schemas.microsoft.com/office/drawing/2014/main" id="{D5547709-6EE0-2F67-419A-2E8EBBEB9EE2}"/>
              </a:ext>
            </a:extLst>
          </p:cNvPr>
          <p:cNvPicPr>
            <a:picLocks noChangeAspect="1"/>
          </p:cNvPicPr>
          <p:nvPr/>
        </p:nvPicPr>
        <p:blipFill rotWithShape="1">
          <a:blip r:embed="rId3"/>
          <a:srcRect l="91246" t="7258" r="2494" b="88332"/>
          <a:stretch/>
        </p:blipFill>
        <p:spPr>
          <a:xfrm>
            <a:off x="2324548" y="1747827"/>
            <a:ext cx="136477" cy="209601"/>
          </a:xfrm>
          <a:prstGeom prst="rect">
            <a:avLst/>
          </a:prstGeom>
        </p:spPr>
      </p:pic>
      <p:pic>
        <p:nvPicPr>
          <p:cNvPr id="10" name="Grafik 9">
            <a:extLst>
              <a:ext uri="{FF2B5EF4-FFF2-40B4-BE49-F238E27FC236}">
                <a16:creationId xmlns:a16="http://schemas.microsoft.com/office/drawing/2014/main" id="{A4438267-F49D-2C15-BE1F-BBB45D5EC055}"/>
              </a:ext>
            </a:extLst>
          </p:cNvPr>
          <p:cNvPicPr>
            <a:picLocks noChangeAspect="1"/>
          </p:cNvPicPr>
          <p:nvPr/>
        </p:nvPicPr>
        <p:blipFill rotWithShape="1">
          <a:blip r:embed="rId4"/>
          <a:srcRect t="3537"/>
          <a:stretch/>
        </p:blipFill>
        <p:spPr>
          <a:xfrm>
            <a:off x="344488" y="1376363"/>
            <a:ext cx="2195641" cy="4500562"/>
          </a:xfrm>
          <a:prstGeom prst="rect">
            <a:avLst/>
          </a:prstGeom>
        </p:spPr>
      </p:pic>
    </p:spTree>
    <p:extLst>
      <p:ext uri="{BB962C8B-B14F-4D97-AF65-F5344CB8AC3E}">
        <p14:creationId xmlns:p14="http://schemas.microsoft.com/office/powerpoint/2010/main" val="15233017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Koordinatenberechnungen</a:t>
            </a:r>
            <a:endParaRPr lang="en-DE" dirty="0"/>
          </a:p>
        </p:txBody>
      </p:sp>
      <p:sp>
        <p:nvSpPr>
          <p:cNvPr id="5" name="Inhaltsplatzhalter 2">
            <a:extLst>
              <a:ext uri="{FF2B5EF4-FFF2-40B4-BE49-F238E27FC236}">
                <a16:creationId xmlns:a16="http://schemas.microsoft.com/office/drawing/2014/main" id="{4AB43A5F-9DE9-0D1A-D795-9031FF735C71}"/>
              </a:ext>
            </a:extLst>
          </p:cNvPr>
          <p:cNvSpPr>
            <a:spLocks noGrp="1"/>
          </p:cNvSpPr>
          <p:nvPr>
            <p:ph idx="4294967295"/>
          </p:nvPr>
        </p:nvSpPr>
        <p:spPr>
          <a:xfrm>
            <a:off x="4953000" y="1253331"/>
            <a:ext cx="5257800" cy="807244"/>
          </a:xfrm>
          <a:prstGeom prst="rect">
            <a:avLst/>
          </a:prstGeom>
        </p:spPr>
        <p:txBody>
          <a:bodyPr>
            <a:noAutofit/>
          </a:bodyPr>
          <a:lstStyle/>
          <a:p>
            <a:pPr marL="0" indent="0">
              <a:lnSpc>
                <a:spcPct val="150000"/>
              </a:lnSpc>
              <a:buNone/>
            </a:pPr>
            <a:r>
              <a:rPr lang="de-DE" b="1" dirty="0"/>
              <a:t>Schnittpunkte von drei Kreisen</a:t>
            </a:r>
          </a:p>
          <a:p>
            <a:pPr>
              <a:lnSpc>
                <a:spcPct val="150000"/>
              </a:lnSpc>
            </a:pPr>
            <a:endParaRPr lang="en-DE" b="1" dirty="0"/>
          </a:p>
        </p:txBody>
      </p:sp>
      <p:sp>
        <p:nvSpPr>
          <p:cNvPr id="6" name="Textfeld 5">
            <a:extLst>
              <a:ext uri="{FF2B5EF4-FFF2-40B4-BE49-F238E27FC236}">
                <a16:creationId xmlns:a16="http://schemas.microsoft.com/office/drawing/2014/main" id="{8D4C692C-A5B4-3AA2-5BCC-AFA8715962F2}"/>
              </a:ext>
            </a:extLst>
          </p:cNvPr>
          <p:cNvSpPr txBox="1"/>
          <p:nvPr/>
        </p:nvSpPr>
        <p:spPr>
          <a:xfrm>
            <a:off x="4962427" y="2070003"/>
            <a:ext cx="4943573" cy="1754326"/>
          </a:xfrm>
          <a:prstGeom prst="rect">
            <a:avLst/>
          </a:prstGeom>
          <a:noFill/>
        </p:spPr>
        <p:txBody>
          <a:bodyPr wrap="square" rtlCol="0">
            <a:spAutoFit/>
          </a:bodyPr>
          <a:lstStyle/>
          <a:p>
            <a:pPr marL="285744" indent="-285744">
              <a:buFont typeface="Arial" panose="020B0604020202020204" pitchFamily="34" charset="0"/>
              <a:buChar char="•"/>
            </a:pPr>
            <a:r>
              <a:rPr lang="de-DE" dirty="0"/>
              <a:t>Eingabe von drei Punkten</a:t>
            </a:r>
          </a:p>
          <a:p>
            <a:pPr marL="285744" indent="-285744">
              <a:buFont typeface="Arial" panose="020B0604020202020204" pitchFamily="34" charset="0"/>
              <a:buChar char="•"/>
            </a:pPr>
            <a:r>
              <a:rPr lang="de-DE" dirty="0"/>
              <a:t>Berechnen des Schnittpunktes</a:t>
            </a:r>
          </a:p>
          <a:p>
            <a:pPr marL="285744" indent="-285744">
              <a:buFont typeface="Arial" panose="020B0604020202020204" pitchFamily="34" charset="0"/>
              <a:buChar char="•"/>
            </a:pPr>
            <a:r>
              <a:rPr lang="de-DE" dirty="0"/>
              <a:t>Anzeige des Ergebnisses auf der Karte</a:t>
            </a:r>
          </a:p>
          <a:p>
            <a:pPr marL="285744" indent="-285744">
              <a:buFont typeface="Arial" panose="020B0604020202020204" pitchFamily="34" charset="0"/>
              <a:buChar char="•"/>
            </a:pPr>
            <a:r>
              <a:rPr lang="de-DE" dirty="0"/>
              <a:t>Weiterverarbeiten des Ergebnisses</a:t>
            </a:r>
          </a:p>
          <a:p>
            <a:pPr marL="742932" lvl="1" indent="-285744">
              <a:buFont typeface="Arial" panose="020B0604020202020204" pitchFamily="34" charset="0"/>
              <a:buChar char="•"/>
            </a:pPr>
            <a:r>
              <a:rPr lang="de-DE" dirty="0"/>
              <a:t>Zwischenablage</a:t>
            </a:r>
          </a:p>
          <a:p>
            <a:pPr marL="742932" lvl="1" indent="-285744">
              <a:buFont typeface="Arial" panose="020B0604020202020204" pitchFamily="34" charset="0"/>
              <a:buChar char="•"/>
            </a:pPr>
            <a:r>
              <a:rPr lang="de-DE" dirty="0"/>
              <a:t>Speichern – GPX, KML</a:t>
            </a:r>
          </a:p>
        </p:txBody>
      </p:sp>
      <p:pic>
        <p:nvPicPr>
          <p:cNvPr id="7" name="Grafik 6">
            <a:extLst>
              <a:ext uri="{FF2B5EF4-FFF2-40B4-BE49-F238E27FC236}">
                <a16:creationId xmlns:a16="http://schemas.microsoft.com/office/drawing/2014/main" id="{C082A7CB-4D3E-0C0F-E51F-CAD3CB434E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363" y="1376364"/>
            <a:ext cx="2179637" cy="4500562"/>
          </a:xfrm>
          <a:prstGeom prst="rect">
            <a:avLst/>
          </a:prstGeom>
        </p:spPr>
      </p:pic>
      <p:sp>
        <p:nvSpPr>
          <p:cNvPr id="3" name="Textfeld 2">
            <a:extLst>
              <a:ext uri="{FF2B5EF4-FFF2-40B4-BE49-F238E27FC236}">
                <a16:creationId xmlns:a16="http://schemas.microsoft.com/office/drawing/2014/main" id="{F20D713C-E194-731A-3784-2BE860A431C0}"/>
              </a:ext>
            </a:extLst>
          </p:cNvPr>
          <p:cNvSpPr txBox="1"/>
          <p:nvPr/>
        </p:nvSpPr>
        <p:spPr>
          <a:xfrm>
            <a:off x="5636389" y="5913438"/>
            <a:ext cx="4269611" cy="369332"/>
          </a:xfrm>
          <a:prstGeom prst="rect">
            <a:avLst/>
          </a:prstGeom>
          <a:noFill/>
        </p:spPr>
        <p:txBody>
          <a:bodyPr wrap="square" rtlCol="0">
            <a:spAutoFit/>
          </a:bodyPr>
          <a:lstStyle/>
          <a:p>
            <a:pPr marL="285750" indent="-285750">
              <a:buFont typeface="Arial" panose="020B0604020202020204" pitchFamily="34" charset="0"/>
              <a:buChar char="•"/>
            </a:pPr>
            <a:r>
              <a:rPr lang="de-DE" dirty="0"/>
              <a:t>Hilfreich bei manchen </a:t>
            </a:r>
            <a:r>
              <a:rPr lang="de-DE" dirty="0" err="1"/>
              <a:t>Wherigos</a:t>
            </a:r>
            <a:endParaRPr lang="en-DE" dirty="0"/>
          </a:p>
        </p:txBody>
      </p:sp>
      <p:pic>
        <p:nvPicPr>
          <p:cNvPr id="4" name="Grafik 3">
            <a:extLst>
              <a:ext uri="{FF2B5EF4-FFF2-40B4-BE49-F238E27FC236}">
                <a16:creationId xmlns:a16="http://schemas.microsoft.com/office/drawing/2014/main" id="{09D889D2-9C89-316B-DE00-21BA70BDC2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2428" y="5921500"/>
            <a:ext cx="558016" cy="669272"/>
          </a:xfrm>
          <a:prstGeom prst="rect">
            <a:avLst/>
          </a:prstGeom>
        </p:spPr>
      </p:pic>
      <p:pic>
        <p:nvPicPr>
          <p:cNvPr id="8" name="Grafik 7">
            <a:extLst>
              <a:ext uri="{FF2B5EF4-FFF2-40B4-BE49-F238E27FC236}">
                <a16:creationId xmlns:a16="http://schemas.microsoft.com/office/drawing/2014/main" id="{6F205076-EFFF-A2DE-5261-85CBEB024362}"/>
              </a:ext>
            </a:extLst>
          </p:cNvPr>
          <p:cNvPicPr>
            <a:picLocks noChangeAspect="1"/>
          </p:cNvPicPr>
          <p:nvPr/>
        </p:nvPicPr>
        <p:blipFill rotWithShape="1">
          <a:blip r:embed="rId4"/>
          <a:srcRect l="91246" t="7258" r="2494" b="88332"/>
          <a:stretch/>
        </p:blipFill>
        <p:spPr>
          <a:xfrm>
            <a:off x="2324548" y="1747827"/>
            <a:ext cx="136477" cy="209601"/>
          </a:xfrm>
          <a:prstGeom prst="rect">
            <a:avLst/>
          </a:prstGeom>
        </p:spPr>
      </p:pic>
    </p:spTree>
    <p:extLst>
      <p:ext uri="{BB962C8B-B14F-4D97-AF65-F5344CB8AC3E}">
        <p14:creationId xmlns:p14="http://schemas.microsoft.com/office/powerpoint/2010/main" val="4213335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CD3E7D-9970-4321-DE35-1380215D8B87}"/>
              </a:ext>
            </a:extLst>
          </p:cNvPr>
          <p:cNvSpPr>
            <a:spLocks noGrp="1"/>
          </p:cNvSpPr>
          <p:nvPr>
            <p:ph type="title"/>
          </p:nvPr>
        </p:nvSpPr>
        <p:spPr/>
        <p:txBody>
          <a:bodyPr>
            <a:normAutofit fontScale="90000"/>
          </a:bodyPr>
          <a:lstStyle/>
          <a:p>
            <a:r>
              <a:rPr lang="de-DE" dirty="0"/>
              <a:t>O-Töne – </a:t>
            </a:r>
            <a:r>
              <a:rPr lang="de-DE" dirty="0" err="1"/>
              <a:t>GeoGedöns</a:t>
            </a:r>
            <a:r>
              <a:rPr lang="de-DE" dirty="0"/>
              <a:t> mit S-Man42</a:t>
            </a:r>
            <a:endParaRPr lang="en-DE" dirty="0"/>
          </a:p>
        </p:txBody>
      </p:sp>
      <p:sp>
        <p:nvSpPr>
          <p:cNvPr id="8" name="Inhaltsplatzhalter 6">
            <a:extLst>
              <a:ext uri="{FF2B5EF4-FFF2-40B4-BE49-F238E27FC236}">
                <a16:creationId xmlns:a16="http://schemas.microsoft.com/office/drawing/2014/main" id="{EE07DAAC-EE00-21E3-54F2-3F1C144D6DD1}"/>
              </a:ext>
            </a:extLst>
          </p:cNvPr>
          <p:cNvSpPr txBox="1">
            <a:spLocks/>
          </p:cNvSpPr>
          <p:nvPr/>
        </p:nvSpPr>
        <p:spPr>
          <a:xfrm>
            <a:off x="266701" y="1475105"/>
            <a:ext cx="8326884" cy="41954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000" b="1" dirty="0" err="1"/>
              <a:t>GeoGedöns</a:t>
            </a:r>
            <a:r>
              <a:rPr lang="de-DE" sz="3000" b="1" dirty="0"/>
              <a:t> 105 - Vom GCC zum Geocaching Wizard</a:t>
            </a:r>
          </a:p>
          <a:p>
            <a:r>
              <a:rPr lang="de-DE" sz="2000" dirty="0"/>
              <a:t>20. Dezember 2019  </a:t>
            </a:r>
          </a:p>
          <a:p>
            <a:r>
              <a:rPr lang="de-DE" sz="2000" dirty="0"/>
              <a:t>https://www.geogedoens.de/116-vom-gcc-zum-geocaching-wizard</a:t>
            </a:r>
          </a:p>
          <a:p>
            <a:r>
              <a:rPr lang="de-DE" sz="2000" dirty="0" err="1"/>
              <a:t>Kurzlink</a:t>
            </a:r>
            <a:r>
              <a:rPr lang="de-DE" sz="2000" dirty="0"/>
              <a:t>: 	https://t1p.de/gd116</a:t>
            </a:r>
          </a:p>
          <a:p>
            <a:endParaRPr lang="de-DE" dirty="0"/>
          </a:p>
          <a:p>
            <a:pPr marL="0" indent="0">
              <a:buNone/>
            </a:pPr>
            <a:r>
              <a:rPr lang="de-DE" sz="3000" b="1" dirty="0" err="1"/>
              <a:t>GeoGedöns</a:t>
            </a:r>
            <a:r>
              <a:rPr lang="de-DE" sz="3000" b="1" dirty="0"/>
              <a:t> 125 – GC Wizard Teil 2</a:t>
            </a:r>
          </a:p>
          <a:p>
            <a:r>
              <a:rPr lang="de-DE" sz="2000" dirty="0"/>
              <a:t>20. Dezember 2022</a:t>
            </a:r>
          </a:p>
          <a:p>
            <a:r>
              <a:rPr lang="de-DE" sz="2000" dirty="0"/>
              <a:t>https://www.geogedoens.de/136-gcwizard-teil-2</a:t>
            </a:r>
          </a:p>
          <a:p>
            <a:r>
              <a:rPr lang="de-DE" sz="2000" dirty="0" err="1"/>
              <a:t>Kurzlink</a:t>
            </a:r>
            <a:r>
              <a:rPr lang="de-DE" sz="2000" dirty="0"/>
              <a:t>:  	https://t1p.de/gd136</a:t>
            </a:r>
          </a:p>
          <a:p>
            <a:endParaRPr lang="de-DE" dirty="0"/>
          </a:p>
        </p:txBody>
      </p:sp>
      <p:pic>
        <p:nvPicPr>
          <p:cNvPr id="10" name="Grafik 9">
            <a:extLst>
              <a:ext uri="{FF2B5EF4-FFF2-40B4-BE49-F238E27FC236}">
                <a16:creationId xmlns:a16="http://schemas.microsoft.com/office/drawing/2014/main" id="{9692E248-D77D-71DE-63B0-AD4639AFD3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70201" y="2077265"/>
            <a:ext cx="1287919" cy="1287919"/>
          </a:xfrm>
          <a:prstGeom prst="rect">
            <a:avLst/>
          </a:prstGeom>
        </p:spPr>
      </p:pic>
      <p:pic>
        <p:nvPicPr>
          <p:cNvPr id="11" name="Grafik 10">
            <a:extLst>
              <a:ext uri="{FF2B5EF4-FFF2-40B4-BE49-F238E27FC236}">
                <a16:creationId xmlns:a16="http://schemas.microsoft.com/office/drawing/2014/main" id="{969FDE8E-CC0D-664D-5814-7E38DDBB49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0201" y="4340269"/>
            <a:ext cx="1287919" cy="1287919"/>
          </a:xfrm>
          <a:prstGeom prst="rect">
            <a:avLst/>
          </a:prstGeom>
        </p:spPr>
      </p:pic>
    </p:spTree>
    <p:extLst>
      <p:ext uri="{BB962C8B-B14F-4D97-AF65-F5344CB8AC3E}">
        <p14:creationId xmlns:p14="http://schemas.microsoft.com/office/powerpoint/2010/main" val="11435338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a:extLst>
              <a:ext uri="{FF2B5EF4-FFF2-40B4-BE49-F238E27FC236}">
                <a16:creationId xmlns:a16="http://schemas.microsoft.com/office/drawing/2014/main" id="{7F9A0E57-B5FE-58A5-66AA-68E28E58F14F}"/>
              </a:ext>
            </a:extLst>
          </p:cNvPr>
          <p:cNvSpPr>
            <a:spLocks noGrp="1"/>
          </p:cNvSpPr>
          <p:nvPr>
            <p:ph idx="4294967295"/>
          </p:nvPr>
        </p:nvSpPr>
        <p:spPr>
          <a:xfrm>
            <a:off x="4349313" y="1253332"/>
            <a:ext cx="5257800" cy="4351339"/>
          </a:xfrm>
          <a:prstGeom prst="rect">
            <a:avLst/>
          </a:prstGeom>
        </p:spPr>
        <p:txBody>
          <a:bodyPr>
            <a:normAutofit/>
          </a:bodyPr>
          <a:lstStyle/>
          <a:p>
            <a:pPr marL="541338" indent="-541338">
              <a:lnSpc>
                <a:spcPct val="100000"/>
              </a:lnSpc>
              <a:buBlip>
                <a:blip r:embed="rId2"/>
              </a:buBlip>
            </a:pPr>
            <a:r>
              <a:rPr lang="de-DE" dirty="0"/>
              <a:t>Gitter/Kariertes Papier</a:t>
            </a:r>
          </a:p>
          <a:p>
            <a:pPr marL="541338" indent="-541338">
              <a:lnSpc>
                <a:spcPct val="100000"/>
              </a:lnSpc>
              <a:buBlip>
                <a:blip r:embed="rId2"/>
              </a:buBlip>
            </a:pPr>
            <a:r>
              <a:rPr lang="de-DE" dirty="0"/>
              <a:t>Scrabble</a:t>
            </a:r>
          </a:p>
          <a:p>
            <a:pPr marL="541338" indent="-541338">
              <a:lnSpc>
                <a:spcPct val="100000"/>
              </a:lnSpc>
              <a:buBlip>
                <a:blip r:embed="rId2"/>
              </a:buBlip>
            </a:pPr>
            <a:r>
              <a:rPr lang="de-DE" dirty="0"/>
              <a:t>Sudoku-Löser</a:t>
            </a:r>
          </a:p>
          <a:p>
            <a:pPr>
              <a:lnSpc>
                <a:spcPct val="100000"/>
              </a:lnSpc>
            </a:pPr>
            <a:endParaRPr lang="en-DE" dirty="0"/>
          </a:p>
        </p:txBody>
      </p:sp>
      <p:sp>
        <p:nvSpPr>
          <p:cNvPr id="9" name="Titel 1">
            <a:extLst>
              <a:ext uri="{FF2B5EF4-FFF2-40B4-BE49-F238E27FC236}">
                <a16:creationId xmlns:a16="http://schemas.microsoft.com/office/drawing/2014/main" id="{8C4EBD5B-16FD-E3A4-49ED-53DBB8DA3583}"/>
              </a:ext>
            </a:extLst>
          </p:cNvPr>
          <p:cNvSpPr>
            <a:spLocks noGrp="1"/>
          </p:cNvSpPr>
          <p:nvPr>
            <p:ph type="title"/>
          </p:nvPr>
        </p:nvSpPr>
        <p:spPr>
          <a:xfrm>
            <a:off x="266700" y="224451"/>
            <a:ext cx="9372599" cy="689950"/>
          </a:xfrm>
        </p:spPr>
        <p:txBody>
          <a:bodyPr>
            <a:normAutofit fontScale="90000"/>
          </a:bodyPr>
          <a:lstStyle/>
          <a:p>
            <a:r>
              <a:rPr lang="de-DE" dirty="0"/>
              <a:t>Spiele</a:t>
            </a:r>
            <a:endParaRPr lang="en-DE" dirty="0"/>
          </a:p>
        </p:txBody>
      </p:sp>
      <p:pic>
        <p:nvPicPr>
          <p:cNvPr id="4" name="Grafik 3">
            <a:extLst>
              <a:ext uri="{FF2B5EF4-FFF2-40B4-BE49-F238E27FC236}">
                <a16:creationId xmlns:a16="http://schemas.microsoft.com/office/drawing/2014/main" id="{BCC4E3EF-C22D-05B3-91B1-36B262C53DBB}"/>
              </a:ext>
            </a:extLst>
          </p:cNvPr>
          <p:cNvPicPr>
            <a:picLocks noChangeAspect="1"/>
          </p:cNvPicPr>
          <p:nvPr/>
        </p:nvPicPr>
        <p:blipFill rotWithShape="1">
          <a:blip r:embed="rId3"/>
          <a:srcRect t="3428"/>
          <a:stretch/>
        </p:blipFill>
        <p:spPr>
          <a:xfrm>
            <a:off x="344488" y="1376366"/>
            <a:ext cx="2195512" cy="4500559"/>
          </a:xfrm>
          <a:prstGeom prst="rect">
            <a:avLst/>
          </a:prstGeom>
        </p:spPr>
      </p:pic>
    </p:spTree>
    <p:extLst>
      <p:ext uri="{BB962C8B-B14F-4D97-AF65-F5344CB8AC3E}">
        <p14:creationId xmlns:p14="http://schemas.microsoft.com/office/powerpoint/2010/main" val="7414616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Spiele</a:t>
            </a:r>
            <a:endParaRPr lang="en-DE" dirty="0"/>
          </a:p>
        </p:txBody>
      </p:sp>
      <p:sp>
        <p:nvSpPr>
          <p:cNvPr id="5" name="Inhaltsplatzhalter 2">
            <a:extLst>
              <a:ext uri="{FF2B5EF4-FFF2-40B4-BE49-F238E27FC236}">
                <a16:creationId xmlns:a16="http://schemas.microsoft.com/office/drawing/2014/main" id="{7F9A0E57-B5FE-58A5-66AA-68E28E58F14F}"/>
              </a:ext>
            </a:extLst>
          </p:cNvPr>
          <p:cNvSpPr>
            <a:spLocks noGrp="1"/>
          </p:cNvSpPr>
          <p:nvPr>
            <p:ph idx="4294967295"/>
          </p:nvPr>
        </p:nvSpPr>
        <p:spPr>
          <a:xfrm>
            <a:off x="4953001" y="1243905"/>
            <a:ext cx="4607349" cy="4351339"/>
          </a:xfrm>
          <a:prstGeom prst="rect">
            <a:avLst/>
          </a:prstGeom>
        </p:spPr>
        <p:txBody>
          <a:bodyPr>
            <a:normAutofit/>
          </a:bodyPr>
          <a:lstStyle/>
          <a:p>
            <a:pPr marL="0" indent="0">
              <a:lnSpc>
                <a:spcPct val="150000"/>
              </a:lnSpc>
              <a:buNone/>
            </a:pPr>
            <a:r>
              <a:rPr lang="de-DE" b="1" dirty="0"/>
              <a:t>Gitter/Kariertes Papier</a:t>
            </a:r>
          </a:p>
        </p:txBody>
      </p:sp>
      <p:sp>
        <p:nvSpPr>
          <p:cNvPr id="10" name="Textfeld 9">
            <a:extLst>
              <a:ext uri="{FF2B5EF4-FFF2-40B4-BE49-F238E27FC236}">
                <a16:creationId xmlns:a16="http://schemas.microsoft.com/office/drawing/2014/main" id="{ECCFA903-87E4-4FC4-1C17-AA619E966637}"/>
              </a:ext>
            </a:extLst>
          </p:cNvPr>
          <p:cNvSpPr txBox="1"/>
          <p:nvPr/>
        </p:nvSpPr>
        <p:spPr>
          <a:xfrm>
            <a:off x="4962427" y="2070001"/>
            <a:ext cx="4943573" cy="369332"/>
          </a:xfrm>
          <a:prstGeom prst="rect">
            <a:avLst/>
          </a:prstGeom>
          <a:noFill/>
        </p:spPr>
        <p:txBody>
          <a:bodyPr wrap="square" rtlCol="0">
            <a:spAutoFit/>
          </a:bodyPr>
          <a:lstStyle/>
          <a:p>
            <a:pPr marL="285744" indent="-285744">
              <a:buFont typeface="Arial" panose="020B0604020202020204" pitchFamily="34" charset="0"/>
              <a:buChar char="•"/>
            </a:pPr>
            <a:r>
              <a:rPr lang="de-DE" dirty="0"/>
              <a:t>Speichern von Wegen etc.</a:t>
            </a:r>
          </a:p>
        </p:txBody>
      </p:sp>
      <p:pic>
        <p:nvPicPr>
          <p:cNvPr id="11" name="Grafik 10">
            <a:extLst>
              <a:ext uri="{FF2B5EF4-FFF2-40B4-BE49-F238E27FC236}">
                <a16:creationId xmlns:a16="http://schemas.microsoft.com/office/drawing/2014/main" id="{0D8176A9-9D86-CB37-786F-DA0DD270165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363" y="1376363"/>
            <a:ext cx="2179637" cy="4500562"/>
          </a:xfrm>
          <a:prstGeom prst="rect">
            <a:avLst/>
          </a:prstGeom>
        </p:spPr>
      </p:pic>
      <p:pic>
        <p:nvPicPr>
          <p:cNvPr id="3" name="Grafik 2">
            <a:hlinkClick r:id="rId3" action="ppaction://hlinksldjump"/>
            <a:extLst>
              <a:ext uri="{FF2B5EF4-FFF2-40B4-BE49-F238E27FC236}">
                <a16:creationId xmlns:a16="http://schemas.microsoft.com/office/drawing/2014/main" id="{BF597D64-4093-4AAA-51DE-5908463DB430}"/>
              </a:ext>
            </a:extLst>
          </p:cNvPr>
          <p:cNvPicPr>
            <a:picLocks noChangeAspect="1"/>
          </p:cNvPicPr>
          <p:nvPr/>
        </p:nvPicPr>
        <p:blipFill>
          <a:blip r:embed="rId4"/>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4" name="Grafik 3">
            <a:extLst>
              <a:ext uri="{FF2B5EF4-FFF2-40B4-BE49-F238E27FC236}">
                <a16:creationId xmlns:a16="http://schemas.microsoft.com/office/drawing/2014/main" id="{E2BFA861-8013-95F9-D372-D976AAE328DC}"/>
              </a:ext>
            </a:extLst>
          </p:cNvPr>
          <p:cNvPicPr>
            <a:picLocks noChangeAspect="1"/>
          </p:cNvPicPr>
          <p:nvPr/>
        </p:nvPicPr>
        <p:blipFill rotWithShape="1">
          <a:blip r:embed="rId5"/>
          <a:srcRect l="91246" t="7258" r="2494" b="88332"/>
          <a:stretch/>
        </p:blipFill>
        <p:spPr>
          <a:xfrm>
            <a:off x="2324548" y="1747827"/>
            <a:ext cx="136477" cy="209601"/>
          </a:xfrm>
          <a:prstGeom prst="rect">
            <a:avLst/>
          </a:prstGeom>
        </p:spPr>
      </p:pic>
    </p:spTree>
    <p:extLst>
      <p:ext uri="{BB962C8B-B14F-4D97-AF65-F5344CB8AC3E}">
        <p14:creationId xmlns:p14="http://schemas.microsoft.com/office/powerpoint/2010/main" val="14722175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Spiele</a:t>
            </a:r>
            <a:endParaRPr lang="en-DE" dirty="0"/>
          </a:p>
        </p:txBody>
      </p:sp>
      <p:sp>
        <p:nvSpPr>
          <p:cNvPr id="10" name="Inhaltsplatzhalter 2">
            <a:extLst>
              <a:ext uri="{FF2B5EF4-FFF2-40B4-BE49-F238E27FC236}">
                <a16:creationId xmlns:a16="http://schemas.microsoft.com/office/drawing/2014/main" id="{4F42A4E1-0D7C-FBC3-079D-8C13F942864A}"/>
              </a:ext>
            </a:extLst>
          </p:cNvPr>
          <p:cNvSpPr>
            <a:spLocks noGrp="1"/>
          </p:cNvSpPr>
          <p:nvPr>
            <p:ph idx="4294967295"/>
          </p:nvPr>
        </p:nvSpPr>
        <p:spPr>
          <a:xfrm>
            <a:off x="4953000" y="1243905"/>
            <a:ext cx="5257800" cy="4351339"/>
          </a:xfrm>
          <a:prstGeom prst="rect">
            <a:avLst/>
          </a:prstGeom>
        </p:spPr>
        <p:txBody>
          <a:bodyPr>
            <a:normAutofit/>
          </a:bodyPr>
          <a:lstStyle/>
          <a:p>
            <a:pPr marL="0" indent="0">
              <a:lnSpc>
                <a:spcPct val="150000"/>
              </a:lnSpc>
              <a:buNone/>
            </a:pPr>
            <a:r>
              <a:rPr lang="de-DE" b="1" dirty="0"/>
              <a:t>Scrabble</a:t>
            </a:r>
          </a:p>
        </p:txBody>
      </p:sp>
      <p:sp>
        <p:nvSpPr>
          <p:cNvPr id="13" name="Textfeld 12">
            <a:extLst>
              <a:ext uri="{FF2B5EF4-FFF2-40B4-BE49-F238E27FC236}">
                <a16:creationId xmlns:a16="http://schemas.microsoft.com/office/drawing/2014/main" id="{50F82E4E-6E55-430A-A91B-F2EA6C738777}"/>
              </a:ext>
            </a:extLst>
          </p:cNvPr>
          <p:cNvSpPr txBox="1"/>
          <p:nvPr/>
        </p:nvSpPr>
        <p:spPr>
          <a:xfrm>
            <a:off x="4962427" y="2070002"/>
            <a:ext cx="4943573" cy="369332"/>
          </a:xfrm>
          <a:prstGeom prst="rect">
            <a:avLst/>
          </a:prstGeom>
          <a:noFill/>
        </p:spPr>
        <p:txBody>
          <a:bodyPr wrap="square" rtlCol="0">
            <a:spAutoFit/>
          </a:bodyPr>
          <a:lstStyle/>
          <a:p>
            <a:pPr marL="285744" indent="-285744">
              <a:buFont typeface="Arial" panose="020B0604020202020204" pitchFamily="34" charset="0"/>
              <a:buChar char="•"/>
            </a:pPr>
            <a:r>
              <a:rPr lang="de-DE" dirty="0"/>
              <a:t>Hilft, sofern Scrabble-Werte benötigt werden</a:t>
            </a:r>
          </a:p>
        </p:txBody>
      </p:sp>
      <p:pic>
        <p:nvPicPr>
          <p:cNvPr id="14" name="Grafik 13">
            <a:extLst>
              <a:ext uri="{FF2B5EF4-FFF2-40B4-BE49-F238E27FC236}">
                <a16:creationId xmlns:a16="http://schemas.microsoft.com/office/drawing/2014/main" id="{C07F860A-E2C6-8A65-959E-8E017B0C5A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363" y="1376363"/>
            <a:ext cx="2179637" cy="4500562"/>
          </a:xfrm>
          <a:prstGeom prst="rect">
            <a:avLst/>
          </a:prstGeom>
        </p:spPr>
      </p:pic>
      <p:pic>
        <p:nvPicPr>
          <p:cNvPr id="3" name="Grafik 2">
            <a:hlinkClick r:id="rId3" action="ppaction://hlinksldjump"/>
            <a:extLst>
              <a:ext uri="{FF2B5EF4-FFF2-40B4-BE49-F238E27FC236}">
                <a16:creationId xmlns:a16="http://schemas.microsoft.com/office/drawing/2014/main" id="{F4A19002-1039-9CB3-84DB-B08274478109}"/>
              </a:ext>
            </a:extLst>
          </p:cNvPr>
          <p:cNvPicPr>
            <a:picLocks noChangeAspect="1"/>
          </p:cNvPicPr>
          <p:nvPr/>
        </p:nvPicPr>
        <p:blipFill>
          <a:blip r:embed="rId4"/>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4" name="Grafik 3">
            <a:extLst>
              <a:ext uri="{FF2B5EF4-FFF2-40B4-BE49-F238E27FC236}">
                <a16:creationId xmlns:a16="http://schemas.microsoft.com/office/drawing/2014/main" id="{7772C713-1E80-E618-9F77-5E6F18695BCF}"/>
              </a:ext>
            </a:extLst>
          </p:cNvPr>
          <p:cNvPicPr>
            <a:picLocks noChangeAspect="1"/>
          </p:cNvPicPr>
          <p:nvPr/>
        </p:nvPicPr>
        <p:blipFill rotWithShape="1">
          <a:blip r:embed="rId5"/>
          <a:srcRect l="91246" t="7258" r="2494" b="88332"/>
          <a:stretch/>
        </p:blipFill>
        <p:spPr>
          <a:xfrm>
            <a:off x="2324548" y="1747827"/>
            <a:ext cx="136477" cy="209601"/>
          </a:xfrm>
          <a:prstGeom prst="rect">
            <a:avLst/>
          </a:prstGeom>
        </p:spPr>
      </p:pic>
    </p:spTree>
    <p:extLst>
      <p:ext uri="{BB962C8B-B14F-4D97-AF65-F5344CB8AC3E}">
        <p14:creationId xmlns:p14="http://schemas.microsoft.com/office/powerpoint/2010/main" val="35677973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Spiele</a:t>
            </a:r>
            <a:endParaRPr lang="en-DE" dirty="0"/>
          </a:p>
        </p:txBody>
      </p:sp>
      <p:sp>
        <p:nvSpPr>
          <p:cNvPr id="5" name="Inhaltsplatzhalter 2">
            <a:extLst>
              <a:ext uri="{FF2B5EF4-FFF2-40B4-BE49-F238E27FC236}">
                <a16:creationId xmlns:a16="http://schemas.microsoft.com/office/drawing/2014/main" id="{7F9A0E57-B5FE-58A5-66AA-68E28E58F14F}"/>
              </a:ext>
            </a:extLst>
          </p:cNvPr>
          <p:cNvSpPr>
            <a:spLocks noGrp="1"/>
          </p:cNvSpPr>
          <p:nvPr>
            <p:ph idx="4294967295"/>
          </p:nvPr>
        </p:nvSpPr>
        <p:spPr>
          <a:xfrm>
            <a:off x="4953001" y="1243905"/>
            <a:ext cx="4607349" cy="742707"/>
          </a:xfrm>
          <a:prstGeom prst="rect">
            <a:avLst/>
          </a:prstGeom>
        </p:spPr>
        <p:txBody>
          <a:bodyPr>
            <a:normAutofit/>
          </a:bodyPr>
          <a:lstStyle/>
          <a:p>
            <a:pPr marL="0" indent="0">
              <a:lnSpc>
                <a:spcPct val="150000"/>
              </a:lnSpc>
              <a:buNone/>
            </a:pPr>
            <a:r>
              <a:rPr lang="de-DE" b="1" dirty="0"/>
              <a:t>Sudoku-Löser</a:t>
            </a:r>
          </a:p>
          <a:p>
            <a:pPr>
              <a:lnSpc>
                <a:spcPct val="150000"/>
              </a:lnSpc>
            </a:pPr>
            <a:endParaRPr lang="en-DE" b="1" dirty="0"/>
          </a:p>
        </p:txBody>
      </p:sp>
      <p:sp>
        <p:nvSpPr>
          <p:cNvPr id="10" name="Textfeld 9">
            <a:extLst>
              <a:ext uri="{FF2B5EF4-FFF2-40B4-BE49-F238E27FC236}">
                <a16:creationId xmlns:a16="http://schemas.microsoft.com/office/drawing/2014/main" id="{2944F707-B1D9-B963-1832-19C0D4C3C6D7}"/>
              </a:ext>
            </a:extLst>
          </p:cNvPr>
          <p:cNvSpPr txBox="1"/>
          <p:nvPr/>
        </p:nvSpPr>
        <p:spPr>
          <a:xfrm>
            <a:off x="4962427" y="2070004"/>
            <a:ext cx="4943573" cy="646331"/>
          </a:xfrm>
          <a:prstGeom prst="rect">
            <a:avLst/>
          </a:prstGeom>
          <a:noFill/>
        </p:spPr>
        <p:txBody>
          <a:bodyPr wrap="square" rtlCol="0">
            <a:spAutoFit/>
          </a:bodyPr>
          <a:lstStyle/>
          <a:p>
            <a:pPr marL="285744" indent="-285744">
              <a:buFont typeface="Arial" panose="020B0604020202020204" pitchFamily="34" charset="0"/>
              <a:buChar char="•"/>
            </a:pPr>
            <a:r>
              <a:rPr lang="de-DE" dirty="0"/>
              <a:t>Eingabe der bekannten Felder</a:t>
            </a:r>
          </a:p>
          <a:p>
            <a:pPr marL="285744" indent="-285744">
              <a:buFont typeface="Arial" panose="020B0604020202020204" pitchFamily="34" charset="0"/>
              <a:buChar char="•"/>
            </a:pPr>
            <a:r>
              <a:rPr lang="de-DE" dirty="0"/>
              <a:t>Anzeige aller möglichen Lösungen</a:t>
            </a:r>
          </a:p>
        </p:txBody>
      </p:sp>
      <p:pic>
        <p:nvPicPr>
          <p:cNvPr id="11" name="Grafik 10">
            <a:extLst>
              <a:ext uri="{FF2B5EF4-FFF2-40B4-BE49-F238E27FC236}">
                <a16:creationId xmlns:a16="http://schemas.microsoft.com/office/drawing/2014/main" id="{FF0B6346-38A1-2932-C81A-F6E7E8506B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363" y="1376364"/>
            <a:ext cx="2179637" cy="4500562"/>
          </a:xfrm>
          <a:prstGeom prst="rect">
            <a:avLst/>
          </a:prstGeom>
        </p:spPr>
      </p:pic>
      <p:pic>
        <p:nvPicPr>
          <p:cNvPr id="3" name="Grafik 2">
            <a:hlinkClick r:id="rId3" action="ppaction://hlinksldjump"/>
            <a:extLst>
              <a:ext uri="{FF2B5EF4-FFF2-40B4-BE49-F238E27FC236}">
                <a16:creationId xmlns:a16="http://schemas.microsoft.com/office/drawing/2014/main" id="{4CE2A793-8CD8-09D6-6367-960B4C1DE58A}"/>
              </a:ext>
            </a:extLst>
          </p:cNvPr>
          <p:cNvPicPr>
            <a:picLocks noChangeAspect="1"/>
          </p:cNvPicPr>
          <p:nvPr/>
        </p:nvPicPr>
        <p:blipFill>
          <a:blip r:embed="rId4"/>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4" name="Grafik 3">
            <a:extLst>
              <a:ext uri="{FF2B5EF4-FFF2-40B4-BE49-F238E27FC236}">
                <a16:creationId xmlns:a16="http://schemas.microsoft.com/office/drawing/2014/main" id="{CDCA0CC8-797A-002B-52A8-A063F752F3F7}"/>
              </a:ext>
            </a:extLst>
          </p:cNvPr>
          <p:cNvPicPr>
            <a:picLocks noChangeAspect="1"/>
          </p:cNvPicPr>
          <p:nvPr/>
        </p:nvPicPr>
        <p:blipFill rotWithShape="1">
          <a:blip r:embed="rId5"/>
          <a:srcRect l="91246" t="7258" r="2494" b="88332"/>
          <a:stretch/>
        </p:blipFill>
        <p:spPr>
          <a:xfrm>
            <a:off x="2324548" y="1747827"/>
            <a:ext cx="136477" cy="209601"/>
          </a:xfrm>
          <a:prstGeom prst="rect">
            <a:avLst/>
          </a:prstGeom>
        </p:spPr>
      </p:pic>
    </p:spTree>
    <p:extLst>
      <p:ext uri="{BB962C8B-B14F-4D97-AF65-F5344CB8AC3E}">
        <p14:creationId xmlns:p14="http://schemas.microsoft.com/office/powerpoint/2010/main" val="18586366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Symboltabellen</a:t>
            </a:r>
            <a:endParaRPr lang="en-DE" dirty="0"/>
          </a:p>
        </p:txBody>
      </p:sp>
      <p:sp>
        <p:nvSpPr>
          <p:cNvPr id="5" name="Inhaltsplatzhalter 2">
            <a:extLst>
              <a:ext uri="{FF2B5EF4-FFF2-40B4-BE49-F238E27FC236}">
                <a16:creationId xmlns:a16="http://schemas.microsoft.com/office/drawing/2014/main" id="{29CF40DC-9900-DB12-0753-A6DA7FEA35D6}"/>
              </a:ext>
            </a:extLst>
          </p:cNvPr>
          <p:cNvSpPr>
            <a:spLocks noGrp="1"/>
          </p:cNvSpPr>
          <p:nvPr>
            <p:ph idx="4294967295"/>
          </p:nvPr>
        </p:nvSpPr>
        <p:spPr>
          <a:xfrm>
            <a:off x="4349313" y="1253332"/>
            <a:ext cx="4182122" cy="4351339"/>
          </a:xfrm>
          <a:prstGeom prst="rect">
            <a:avLst/>
          </a:prstGeom>
        </p:spPr>
        <p:txBody>
          <a:bodyPr>
            <a:normAutofit/>
          </a:bodyPr>
          <a:lstStyle/>
          <a:p>
            <a:pPr marL="541338" indent="-541338">
              <a:lnSpc>
                <a:spcPct val="100000"/>
              </a:lnSpc>
              <a:buBlip>
                <a:blip r:embed="rId2"/>
              </a:buBlip>
            </a:pPr>
            <a:r>
              <a:rPr lang="de-DE" dirty="0"/>
              <a:t>PDF-Download</a:t>
            </a:r>
          </a:p>
          <a:p>
            <a:pPr marL="541338" indent="-541338">
              <a:lnSpc>
                <a:spcPct val="100000"/>
              </a:lnSpc>
              <a:buBlip>
                <a:blip r:embed="rId2"/>
              </a:buBlip>
            </a:pPr>
            <a:r>
              <a:rPr lang="de-DE" dirty="0"/>
              <a:t>Suche mit Beispieltext</a:t>
            </a:r>
          </a:p>
          <a:p>
            <a:pPr marL="541338" indent="-541338">
              <a:lnSpc>
                <a:spcPct val="100000"/>
              </a:lnSpc>
              <a:buBlip>
                <a:blip r:embed="rId2"/>
              </a:buBlip>
            </a:pPr>
            <a:r>
              <a:rPr lang="de-DE" dirty="0"/>
              <a:t>Symbolersetzung</a:t>
            </a:r>
          </a:p>
          <a:p>
            <a:pPr marL="541338" indent="-541338">
              <a:lnSpc>
                <a:spcPct val="100000"/>
              </a:lnSpc>
              <a:buBlip>
                <a:blip r:embed="rId2"/>
              </a:buBlip>
            </a:pPr>
            <a:r>
              <a:rPr lang="de-DE" dirty="0"/>
              <a:t>… Tabellen …</a:t>
            </a:r>
          </a:p>
        </p:txBody>
      </p:sp>
      <p:pic>
        <p:nvPicPr>
          <p:cNvPr id="12" name="Grafik 11">
            <a:extLst>
              <a:ext uri="{FF2B5EF4-FFF2-40B4-BE49-F238E27FC236}">
                <a16:creationId xmlns:a16="http://schemas.microsoft.com/office/drawing/2014/main" id="{FCEB8DB3-DECE-DBFF-85C7-43B1E99E7B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0875" y="1376363"/>
            <a:ext cx="2189126" cy="4500562"/>
          </a:xfrm>
          <a:prstGeom prst="rect">
            <a:avLst/>
          </a:prstGeom>
        </p:spPr>
      </p:pic>
      <p:pic>
        <p:nvPicPr>
          <p:cNvPr id="3" name="Grafik 2">
            <a:extLst>
              <a:ext uri="{FF2B5EF4-FFF2-40B4-BE49-F238E27FC236}">
                <a16:creationId xmlns:a16="http://schemas.microsoft.com/office/drawing/2014/main" id="{CEA51DB0-C8B0-D3D3-5C70-B62A7498E2E9}"/>
              </a:ext>
            </a:extLst>
          </p:cNvPr>
          <p:cNvPicPr>
            <a:picLocks noChangeAspect="1"/>
          </p:cNvPicPr>
          <p:nvPr/>
        </p:nvPicPr>
        <p:blipFill rotWithShape="1">
          <a:blip r:embed="rId4"/>
          <a:srcRect l="91246" t="7258" r="2494" b="88332"/>
          <a:stretch/>
        </p:blipFill>
        <p:spPr>
          <a:xfrm>
            <a:off x="2324548" y="1747827"/>
            <a:ext cx="136477" cy="209601"/>
          </a:xfrm>
          <a:prstGeom prst="rect">
            <a:avLst/>
          </a:prstGeom>
        </p:spPr>
      </p:pic>
    </p:spTree>
    <p:extLst>
      <p:ext uri="{BB962C8B-B14F-4D97-AF65-F5344CB8AC3E}">
        <p14:creationId xmlns:p14="http://schemas.microsoft.com/office/powerpoint/2010/main" val="3574091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Symboltabellen</a:t>
            </a:r>
            <a:endParaRPr lang="en-DE" dirty="0"/>
          </a:p>
        </p:txBody>
      </p:sp>
      <p:sp>
        <p:nvSpPr>
          <p:cNvPr id="5" name="Inhaltsplatzhalter 2">
            <a:extLst>
              <a:ext uri="{FF2B5EF4-FFF2-40B4-BE49-F238E27FC236}">
                <a16:creationId xmlns:a16="http://schemas.microsoft.com/office/drawing/2014/main" id="{29CF40DC-9900-DB12-0753-A6DA7FEA35D6}"/>
              </a:ext>
            </a:extLst>
          </p:cNvPr>
          <p:cNvSpPr>
            <a:spLocks noGrp="1"/>
          </p:cNvSpPr>
          <p:nvPr>
            <p:ph idx="4294967295"/>
          </p:nvPr>
        </p:nvSpPr>
        <p:spPr>
          <a:xfrm>
            <a:off x="4953001" y="1243905"/>
            <a:ext cx="4607348" cy="742707"/>
          </a:xfrm>
          <a:prstGeom prst="rect">
            <a:avLst/>
          </a:prstGeom>
        </p:spPr>
        <p:txBody>
          <a:bodyPr>
            <a:normAutofit/>
          </a:bodyPr>
          <a:lstStyle/>
          <a:p>
            <a:pPr marL="0" indent="0">
              <a:lnSpc>
                <a:spcPct val="150000"/>
              </a:lnSpc>
              <a:buNone/>
            </a:pPr>
            <a:r>
              <a:rPr lang="de-DE" b="1" dirty="0"/>
              <a:t>PDF-Download</a:t>
            </a:r>
          </a:p>
        </p:txBody>
      </p:sp>
      <p:sp>
        <p:nvSpPr>
          <p:cNvPr id="7" name="Textfeld 6">
            <a:extLst>
              <a:ext uri="{FF2B5EF4-FFF2-40B4-BE49-F238E27FC236}">
                <a16:creationId xmlns:a16="http://schemas.microsoft.com/office/drawing/2014/main" id="{6BD2E25A-11B3-FCC7-2533-A5B5B04922EC}"/>
              </a:ext>
            </a:extLst>
          </p:cNvPr>
          <p:cNvSpPr txBox="1"/>
          <p:nvPr/>
        </p:nvSpPr>
        <p:spPr>
          <a:xfrm>
            <a:off x="4962429" y="2070002"/>
            <a:ext cx="4943572" cy="646331"/>
          </a:xfrm>
          <a:prstGeom prst="rect">
            <a:avLst/>
          </a:prstGeom>
          <a:noFill/>
        </p:spPr>
        <p:txBody>
          <a:bodyPr wrap="square" rtlCol="0">
            <a:spAutoFit/>
          </a:bodyPr>
          <a:lstStyle/>
          <a:p>
            <a:pPr marL="285744" indent="-285744">
              <a:buFont typeface="Arial" panose="020B0604020202020204" pitchFamily="34" charset="0"/>
              <a:buChar char="•"/>
            </a:pPr>
            <a:r>
              <a:rPr lang="de-DE" dirty="0"/>
              <a:t>Alle Symboltabellen sind in einer PDF-Datei abgespeichert</a:t>
            </a:r>
          </a:p>
        </p:txBody>
      </p:sp>
      <p:pic>
        <p:nvPicPr>
          <p:cNvPr id="8" name="Grafik 7">
            <a:extLst>
              <a:ext uri="{FF2B5EF4-FFF2-40B4-BE49-F238E27FC236}">
                <a16:creationId xmlns:a16="http://schemas.microsoft.com/office/drawing/2014/main" id="{63B7EB65-9CD1-4D4E-9584-59FB85CAA1E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363" y="1376364"/>
            <a:ext cx="2179637" cy="4500562"/>
          </a:xfrm>
          <a:prstGeom prst="rect">
            <a:avLst/>
          </a:prstGeom>
        </p:spPr>
      </p:pic>
      <p:pic>
        <p:nvPicPr>
          <p:cNvPr id="9" name="Grafik 8">
            <a:extLst>
              <a:ext uri="{FF2B5EF4-FFF2-40B4-BE49-F238E27FC236}">
                <a16:creationId xmlns:a16="http://schemas.microsoft.com/office/drawing/2014/main" id="{4DAE742C-3D32-996A-BB3F-2079FFC7258C}"/>
              </a:ext>
            </a:extLst>
          </p:cNvPr>
          <p:cNvPicPr>
            <a:picLocks noChangeAspect="1"/>
          </p:cNvPicPr>
          <p:nvPr/>
        </p:nvPicPr>
        <p:blipFill>
          <a:blip r:embed="rId3"/>
          <a:stretch>
            <a:fillRect/>
          </a:stretch>
        </p:blipFill>
        <p:spPr>
          <a:xfrm>
            <a:off x="1450181" y="1579231"/>
            <a:ext cx="914479" cy="981541"/>
          </a:xfrm>
          <a:prstGeom prst="rect">
            <a:avLst/>
          </a:prstGeom>
        </p:spPr>
      </p:pic>
      <p:pic>
        <p:nvPicPr>
          <p:cNvPr id="3" name="Grafik 2">
            <a:extLst>
              <a:ext uri="{FF2B5EF4-FFF2-40B4-BE49-F238E27FC236}">
                <a16:creationId xmlns:a16="http://schemas.microsoft.com/office/drawing/2014/main" id="{B1286B76-CE98-AF85-4AF7-06B832101EE8}"/>
              </a:ext>
            </a:extLst>
          </p:cNvPr>
          <p:cNvPicPr>
            <a:picLocks noChangeAspect="1"/>
          </p:cNvPicPr>
          <p:nvPr/>
        </p:nvPicPr>
        <p:blipFill rotWithShape="1">
          <a:blip r:embed="rId4"/>
          <a:srcRect l="91246" t="7258" r="2494" b="88332"/>
          <a:stretch/>
        </p:blipFill>
        <p:spPr>
          <a:xfrm>
            <a:off x="2324548" y="1747827"/>
            <a:ext cx="136477" cy="209601"/>
          </a:xfrm>
          <a:prstGeom prst="rect">
            <a:avLst/>
          </a:prstGeom>
        </p:spPr>
      </p:pic>
    </p:spTree>
    <p:extLst>
      <p:ext uri="{BB962C8B-B14F-4D97-AF65-F5344CB8AC3E}">
        <p14:creationId xmlns:p14="http://schemas.microsoft.com/office/powerpoint/2010/main" val="4649852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Symboltabellen</a:t>
            </a:r>
            <a:endParaRPr lang="en-DE" dirty="0"/>
          </a:p>
        </p:txBody>
      </p:sp>
      <p:sp>
        <p:nvSpPr>
          <p:cNvPr id="5" name="Inhaltsplatzhalter 2">
            <a:extLst>
              <a:ext uri="{FF2B5EF4-FFF2-40B4-BE49-F238E27FC236}">
                <a16:creationId xmlns:a16="http://schemas.microsoft.com/office/drawing/2014/main" id="{29CF40DC-9900-DB12-0753-A6DA7FEA35D6}"/>
              </a:ext>
            </a:extLst>
          </p:cNvPr>
          <p:cNvSpPr>
            <a:spLocks noGrp="1"/>
          </p:cNvSpPr>
          <p:nvPr>
            <p:ph idx="4294967295"/>
          </p:nvPr>
        </p:nvSpPr>
        <p:spPr>
          <a:xfrm>
            <a:off x="4953001" y="1243905"/>
            <a:ext cx="4607348" cy="742707"/>
          </a:xfrm>
          <a:prstGeom prst="rect">
            <a:avLst/>
          </a:prstGeom>
        </p:spPr>
        <p:txBody>
          <a:bodyPr>
            <a:normAutofit/>
          </a:bodyPr>
          <a:lstStyle/>
          <a:p>
            <a:pPr marL="0" indent="0">
              <a:lnSpc>
                <a:spcPct val="150000"/>
              </a:lnSpc>
              <a:buNone/>
            </a:pPr>
            <a:r>
              <a:rPr lang="de-DE" b="1" dirty="0"/>
              <a:t>Suche mit Beispieltext</a:t>
            </a:r>
          </a:p>
        </p:txBody>
      </p:sp>
      <p:sp>
        <p:nvSpPr>
          <p:cNvPr id="11" name="Textfeld 10">
            <a:extLst>
              <a:ext uri="{FF2B5EF4-FFF2-40B4-BE49-F238E27FC236}">
                <a16:creationId xmlns:a16="http://schemas.microsoft.com/office/drawing/2014/main" id="{DF58FB69-A419-C78B-6AD6-34A43C09F379}"/>
              </a:ext>
            </a:extLst>
          </p:cNvPr>
          <p:cNvSpPr txBox="1"/>
          <p:nvPr/>
        </p:nvSpPr>
        <p:spPr>
          <a:xfrm>
            <a:off x="4962427" y="2070003"/>
            <a:ext cx="4943573" cy="923330"/>
          </a:xfrm>
          <a:prstGeom prst="rect">
            <a:avLst/>
          </a:prstGeom>
          <a:noFill/>
        </p:spPr>
        <p:txBody>
          <a:bodyPr wrap="square" rtlCol="0">
            <a:spAutoFit/>
          </a:bodyPr>
          <a:lstStyle/>
          <a:p>
            <a:pPr marL="285744" indent="-285744">
              <a:buFont typeface="Arial" panose="020B0604020202020204" pitchFamily="34" charset="0"/>
              <a:buChar char="•"/>
            </a:pPr>
            <a:r>
              <a:rPr lang="de-DE" dirty="0"/>
              <a:t>Anzeige eines frei wählbaren Textes mit verschiedenen Symboltabellen</a:t>
            </a:r>
          </a:p>
          <a:p>
            <a:pPr marL="285744" indent="-285744">
              <a:buFont typeface="Arial" panose="020B0604020202020204" pitchFamily="34" charset="0"/>
              <a:buChar char="•"/>
            </a:pPr>
            <a:r>
              <a:rPr lang="de-DE" dirty="0"/>
              <a:t>Die Anzahl der Symboltabellen ist frei wählbar</a:t>
            </a:r>
          </a:p>
        </p:txBody>
      </p:sp>
      <p:pic>
        <p:nvPicPr>
          <p:cNvPr id="12" name="Grafik 11">
            <a:extLst>
              <a:ext uri="{FF2B5EF4-FFF2-40B4-BE49-F238E27FC236}">
                <a16:creationId xmlns:a16="http://schemas.microsoft.com/office/drawing/2014/main" id="{907BA7F7-F7BC-6E56-4D1F-B1B267F628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0875" y="1376363"/>
            <a:ext cx="2189126" cy="4500562"/>
          </a:xfrm>
          <a:prstGeom prst="rect">
            <a:avLst/>
          </a:prstGeom>
        </p:spPr>
      </p:pic>
      <p:pic>
        <p:nvPicPr>
          <p:cNvPr id="3" name="Grafik 2">
            <a:extLst>
              <a:ext uri="{FF2B5EF4-FFF2-40B4-BE49-F238E27FC236}">
                <a16:creationId xmlns:a16="http://schemas.microsoft.com/office/drawing/2014/main" id="{A7DCABF9-18E7-444C-880A-281D0A03E8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4395" y="5921501"/>
            <a:ext cx="566013" cy="669272"/>
          </a:xfrm>
          <a:prstGeom prst="rect">
            <a:avLst/>
          </a:prstGeom>
        </p:spPr>
      </p:pic>
      <p:sp>
        <p:nvSpPr>
          <p:cNvPr id="4" name="Textfeld 3">
            <a:extLst>
              <a:ext uri="{FF2B5EF4-FFF2-40B4-BE49-F238E27FC236}">
                <a16:creationId xmlns:a16="http://schemas.microsoft.com/office/drawing/2014/main" id="{7A911F2A-0736-1417-1EF5-C11A91349C27}"/>
              </a:ext>
            </a:extLst>
          </p:cNvPr>
          <p:cNvSpPr txBox="1"/>
          <p:nvPr/>
        </p:nvSpPr>
        <p:spPr>
          <a:xfrm>
            <a:off x="5638357" y="5913439"/>
            <a:ext cx="3464988" cy="369332"/>
          </a:xfrm>
          <a:prstGeom prst="rect">
            <a:avLst/>
          </a:prstGeom>
          <a:noFill/>
        </p:spPr>
        <p:txBody>
          <a:bodyPr wrap="none" rtlCol="0">
            <a:spAutoFit/>
          </a:bodyPr>
          <a:lstStyle/>
          <a:p>
            <a:pPr marL="285750" indent="-285750">
              <a:buFont typeface="Arial" panose="020B0604020202020204" pitchFamily="34" charset="0"/>
              <a:buChar char="•"/>
            </a:pPr>
            <a:r>
              <a:rPr lang="de-DE" dirty="0"/>
              <a:t>Kann bei 270 Tabellen dauern …</a:t>
            </a:r>
          </a:p>
        </p:txBody>
      </p:sp>
      <p:pic>
        <p:nvPicPr>
          <p:cNvPr id="6" name="Grafik 5">
            <a:extLst>
              <a:ext uri="{FF2B5EF4-FFF2-40B4-BE49-F238E27FC236}">
                <a16:creationId xmlns:a16="http://schemas.microsoft.com/office/drawing/2014/main" id="{833DC6D5-1D82-275C-A73B-0C91BB86A90B}"/>
              </a:ext>
            </a:extLst>
          </p:cNvPr>
          <p:cNvPicPr>
            <a:picLocks noChangeAspect="1"/>
          </p:cNvPicPr>
          <p:nvPr/>
        </p:nvPicPr>
        <p:blipFill rotWithShape="1">
          <a:blip r:embed="rId4"/>
          <a:srcRect l="91246" t="7258" r="2494" b="88332"/>
          <a:stretch/>
        </p:blipFill>
        <p:spPr>
          <a:xfrm>
            <a:off x="2324548" y="1747827"/>
            <a:ext cx="136477" cy="209601"/>
          </a:xfrm>
          <a:prstGeom prst="rect">
            <a:avLst/>
          </a:prstGeom>
        </p:spPr>
      </p:pic>
    </p:spTree>
    <p:extLst>
      <p:ext uri="{BB962C8B-B14F-4D97-AF65-F5344CB8AC3E}">
        <p14:creationId xmlns:p14="http://schemas.microsoft.com/office/powerpoint/2010/main" val="27119503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Symboltabellen</a:t>
            </a:r>
            <a:endParaRPr lang="en-DE" dirty="0"/>
          </a:p>
        </p:txBody>
      </p:sp>
      <p:sp>
        <p:nvSpPr>
          <p:cNvPr id="8" name="Inhaltsplatzhalter 2">
            <a:extLst>
              <a:ext uri="{FF2B5EF4-FFF2-40B4-BE49-F238E27FC236}">
                <a16:creationId xmlns:a16="http://schemas.microsoft.com/office/drawing/2014/main" id="{646CC390-4AFC-7A1C-F19F-03BBF161FFB6}"/>
              </a:ext>
            </a:extLst>
          </p:cNvPr>
          <p:cNvSpPr>
            <a:spLocks noGrp="1"/>
          </p:cNvSpPr>
          <p:nvPr>
            <p:ph idx="4294967295"/>
          </p:nvPr>
        </p:nvSpPr>
        <p:spPr>
          <a:xfrm>
            <a:off x="4953001" y="1243905"/>
            <a:ext cx="4607347" cy="742707"/>
          </a:xfrm>
          <a:prstGeom prst="rect">
            <a:avLst/>
          </a:prstGeom>
        </p:spPr>
        <p:txBody>
          <a:bodyPr>
            <a:normAutofit/>
          </a:bodyPr>
          <a:lstStyle/>
          <a:p>
            <a:pPr marL="0" indent="0">
              <a:lnSpc>
                <a:spcPct val="150000"/>
              </a:lnSpc>
              <a:buNone/>
            </a:pPr>
            <a:r>
              <a:rPr lang="de-DE" b="1" dirty="0"/>
              <a:t>Symbolersetzung</a:t>
            </a:r>
          </a:p>
        </p:txBody>
      </p:sp>
      <p:sp>
        <p:nvSpPr>
          <p:cNvPr id="3" name="Textfeld 2">
            <a:extLst>
              <a:ext uri="{FF2B5EF4-FFF2-40B4-BE49-F238E27FC236}">
                <a16:creationId xmlns:a16="http://schemas.microsoft.com/office/drawing/2014/main" id="{C972F3EE-EC80-C6C9-BA22-F1BA65A049DD}"/>
              </a:ext>
            </a:extLst>
          </p:cNvPr>
          <p:cNvSpPr txBox="1"/>
          <p:nvPr/>
        </p:nvSpPr>
        <p:spPr>
          <a:xfrm>
            <a:off x="4962427" y="2070003"/>
            <a:ext cx="4943573" cy="1754326"/>
          </a:xfrm>
          <a:prstGeom prst="rect">
            <a:avLst/>
          </a:prstGeom>
          <a:noFill/>
        </p:spPr>
        <p:txBody>
          <a:bodyPr wrap="square" rtlCol="0">
            <a:spAutoFit/>
          </a:bodyPr>
          <a:lstStyle/>
          <a:p>
            <a:pPr marL="285744" indent="-285744">
              <a:buFont typeface="Arial" panose="020B0604020202020204" pitchFamily="34" charset="0"/>
              <a:buChar char="•"/>
            </a:pPr>
            <a:r>
              <a:rPr lang="de-DE" dirty="0"/>
              <a:t>Laden von Bildern aus dem Internet oder Smartphone</a:t>
            </a:r>
          </a:p>
          <a:p>
            <a:pPr marL="285744" indent="-285744">
              <a:buFont typeface="Arial" panose="020B0604020202020204" pitchFamily="34" charset="0"/>
              <a:buChar char="•"/>
            </a:pPr>
            <a:r>
              <a:rPr lang="de-DE" dirty="0"/>
              <a:t>Suche nach passenden Symboltabellen</a:t>
            </a:r>
          </a:p>
          <a:p>
            <a:pPr marL="285744" indent="-285744">
              <a:buFont typeface="Arial" panose="020B0604020202020204" pitchFamily="34" charset="0"/>
              <a:buChar char="•"/>
            </a:pPr>
            <a:r>
              <a:rPr lang="de-DE" dirty="0"/>
              <a:t>Ersetzen von Bildern durch Buchstaben</a:t>
            </a:r>
            <a:br>
              <a:rPr lang="de-DE" dirty="0"/>
            </a:br>
            <a:r>
              <a:rPr lang="de-DE" dirty="0"/>
              <a:t>- manuell</a:t>
            </a:r>
            <a:br>
              <a:rPr lang="de-DE" dirty="0"/>
            </a:br>
            <a:r>
              <a:rPr lang="de-DE" dirty="0"/>
              <a:t>- automatisch</a:t>
            </a:r>
            <a:endParaRPr lang="en-DE" dirty="0"/>
          </a:p>
        </p:txBody>
      </p:sp>
      <p:pic>
        <p:nvPicPr>
          <p:cNvPr id="4" name="Grafik 3">
            <a:extLst>
              <a:ext uri="{FF2B5EF4-FFF2-40B4-BE49-F238E27FC236}">
                <a16:creationId xmlns:a16="http://schemas.microsoft.com/office/drawing/2014/main" id="{068033A0-EC46-2674-132E-2B0BA12BA3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64395" y="5921501"/>
            <a:ext cx="566013" cy="669272"/>
          </a:xfrm>
          <a:prstGeom prst="rect">
            <a:avLst/>
          </a:prstGeom>
        </p:spPr>
      </p:pic>
      <p:sp>
        <p:nvSpPr>
          <p:cNvPr id="5" name="Textfeld 4">
            <a:extLst>
              <a:ext uri="{FF2B5EF4-FFF2-40B4-BE49-F238E27FC236}">
                <a16:creationId xmlns:a16="http://schemas.microsoft.com/office/drawing/2014/main" id="{4D271EA0-85AE-B496-0B2F-9FE87562F1F8}"/>
              </a:ext>
            </a:extLst>
          </p:cNvPr>
          <p:cNvSpPr txBox="1"/>
          <p:nvPr/>
        </p:nvSpPr>
        <p:spPr>
          <a:xfrm>
            <a:off x="5638357" y="5913439"/>
            <a:ext cx="2173865" cy="646331"/>
          </a:xfrm>
          <a:prstGeom prst="rect">
            <a:avLst/>
          </a:prstGeom>
          <a:noFill/>
        </p:spPr>
        <p:txBody>
          <a:bodyPr wrap="none" rtlCol="0">
            <a:spAutoFit/>
          </a:bodyPr>
          <a:lstStyle/>
          <a:p>
            <a:pPr marL="285750" indent="-285750">
              <a:buFont typeface="Arial" panose="020B0604020202020204" pitchFamily="34" charset="0"/>
              <a:buChar char="•"/>
            </a:pPr>
            <a:r>
              <a:rPr lang="de-DE" dirty="0"/>
              <a:t>Experimentell</a:t>
            </a:r>
          </a:p>
          <a:p>
            <a:pPr marL="285750" indent="-285750">
              <a:buFont typeface="Arial" panose="020B0604020202020204" pitchFamily="34" charset="0"/>
              <a:buChar char="•"/>
            </a:pPr>
            <a:r>
              <a:rPr lang="de-DE" dirty="0"/>
              <a:t>Qualitätsabhängig</a:t>
            </a:r>
            <a:endParaRPr lang="en-DE" dirty="0"/>
          </a:p>
        </p:txBody>
      </p:sp>
      <p:pic>
        <p:nvPicPr>
          <p:cNvPr id="19" name="Grafik 18">
            <a:extLst>
              <a:ext uri="{FF2B5EF4-FFF2-40B4-BE49-F238E27FC236}">
                <a16:creationId xmlns:a16="http://schemas.microsoft.com/office/drawing/2014/main" id="{E68D30C3-0980-6479-BFC0-EA4E39FBEDA6}"/>
              </a:ext>
            </a:extLst>
          </p:cNvPr>
          <p:cNvPicPr>
            <a:picLocks noChangeAspect="1"/>
          </p:cNvPicPr>
          <p:nvPr/>
        </p:nvPicPr>
        <p:blipFill>
          <a:blip r:embed="rId3"/>
          <a:stretch>
            <a:fillRect/>
          </a:stretch>
        </p:blipFill>
        <p:spPr>
          <a:xfrm>
            <a:off x="351495" y="1376363"/>
            <a:ext cx="2188654" cy="4505334"/>
          </a:xfrm>
          <a:prstGeom prst="rect">
            <a:avLst/>
          </a:prstGeom>
        </p:spPr>
      </p:pic>
      <p:pic>
        <p:nvPicPr>
          <p:cNvPr id="6" name="Grafik 5">
            <a:hlinkClick r:id="rId4" action="ppaction://hlinksldjump"/>
            <a:extLst>
              <a:ext uri="{FF2B5EF4-FFF2-40B4-BE49-F238E27FC236}">
                <a16:creationId xmlns:a16="http://schemas.microsoft.com/office/drawing/2014/main" id="{FC0B9D24-37F4-4745-F5C2-B5373F9FC751}"/>
              </a:ext>
            </a:extLst>
          </p:cNvPr>
          <p:cNvPicPr>
            <a:picLocks noChangeAspect="1"/>
          </p:cNvPicPr>
          <p:nvPr/>
        </p:nvPicPr>
        <p:blipFill>
          <a:blip r:embed="rId5"/>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7" name="Grafik 6">
            <a:extLst>
              <a:ext uri="{FF2B5EF4-FFF2-40B4-BE49-F238E27FC236}">
                <a16:creationId xmlns:a16="http://schemas.microsoft.com/office/drawing/2014/main" id="{6DBF22FC-8AC7-45AA-CA48-DFB741F089AD}"/>
              </a:ext>
            </a:extLst>
          </p:cNvPr>
          <p:cNvPicPr>
            <a:picLocks noChangeAspect="1"/>
          </p:cNvPicPr>
          <p:nvPr/>
        </p:nvPicPr>
        <p:blipFill rotWithShape="1">
          <a:blip r:embed="rId6"/>
          <a:srcRect l="91246" t="7258" r="2494" b="88332"/>
          <a:stretch/>
        </p:blipFill>
        <p:spPr>
          <a:xfrm>
            <a:off x="2324548" y="1747827"/>
            <a:ext cx="136477" cy="209601"/>
          </a:xfrm>
          <a:prstGeom prst="rect">
            <a:avLst/>
          </a:prstGeom>
        </p:spPr>
      </p:pic>
    </p:spTree>
    <p:extLst>
      <p:ext uri="{BB962C8B-B14F-4D97-AF65-F5344CB8AC3E}">
        <p14:creationId xmlns:p14="http://schemas.microsoft.com/office/powerpoint/2010/main" val="40323189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Symboltabellen</a:t>
            </a:r>
            <a:endParaRPr lang="en-DE" dirty="0"/>
          </a:p>
        </p:txBody>
      </p:sp>
      <p:pic>
        <p:nvPicPr>
          <p:cNvPr id="7" name="Grafik 6">
            <a:extLst>
              <a:ext uri="{FF2B5EF4-FFF2-40B4-BE49-F238E27FC236}">
                <a16:creationId xmlns:a16="http://schemas.microsoft.com/office/drawing/2014/main" id="{A05B6D97-DC85-DCC6-0F81-885A5D878DF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15917" y="1667319"/>
            <a:ext cx="1556084" cy="3523361"/>
          </a:xfrm>
          <a:prstGeom prst="rect">
            <a:avLst/>
          </a:prstGeom>
        </p:spPr>
      </p:pic>
      <p:pic>
        <p:nvPicPr>
          <p:cNvPr id="12" name="Grafik 11">
            <a:extLst>
              <a:ext uri="{FF2B5EF4-FFF2-40B4-BE49-F238E27FC236}">
                <a16:creationId xmlns:a16="http://schemas.microsoft.com/office/drawing/2014/main" id="{E2A2620D-0293-35DA-75F8-9E58605F1A24}"/>
              </a:ext>
            </a:extLst>
          </p:cNvPr>
          <p:cNvPicPr>
            <a:picLocks noChangeAspect="1"/>
          </p:cNvPicPr>
          <p:nvPr/>
        </p:nvPicPr>
        <p:blipFill>
          <a:blip r:embed="rId3"/>
          <a:stretch>
            <a:fillRect/>
          </a:stretch>
        </p:blipFill>
        <p:spPr>
          <a:xfrm>
            <a:off x="351495" y="1376363"/>
            <a:ext cx="2188654" cy="4505334"/>
          </a:xfrm>
          <a:prstGeom prst="rect">
            <a:avLst/>
          </a:prstGeom>
        </p:spPr>
      </p:pic>
      <p:pic>
        <p:nvPicPr>
          <p:cNvPr id="14" name="Grafik 13">
            <a:extLst>
              <a:ext uri="{FF2B5EF4-FFF2-40B4-BE49-F238E27FC236}">
                <a16:creationId xmlns:a16="http://schemas.microsoft.com/office/drawing/2014/main" id="{76215561-D6B9-C9B5-7E4B-A48FE1CDE731}"/>
              </a:ext>
            </a:extLst>
          </p:cNvPr>
          <p:cNvPicPr>
            <a:picLocks noChangeAspect="1"/>
          </p:cNvPicPr>
          <p:nvPr/>
        </p:nvPicPr>
        <p:blipFill>
          <a:blip r:embed="rId4"/>
          <a:stretch>
            <a:fillRect/>
          </a:stretch>
        </p:blipFill>
        <p:spPr>
          <a:xfrm>
            <a:off x="7365853" y="1376363"/>
            <a:ext cx="2182557" cy="4499238"/>
          </a:xfrm>
          <a:prstGeom prst="rect">
            <a:avLst/>
          </a:prstGeom>
        </p:spPr>
      </p:pic>
      <p:pic>
        <p:nvPicPr>
          <p:cNvPr id="15" name="Grafik 14">
            <a:extLst>
              <a:ext uri="{FF2B5EF4-FFF2-40B4-BE49-F238E27FC236}">
                <a16:creationId xmlns:a16="http://schemas.microsoft.com/office/drawing/2014/main" id="{082CDEE8-0FF6-3EDF-C098-3C514F2186E3}"/>
              </a:ext>
            </a:extLst>
          </p:cNvPr>
          <p:cNvPicPr>
            <a:picLocks noChangeAspect="1"/>
          </p:cNvPicPr>
          <p:nvPr/>
        </p:nvPicPr>
        <p:blipFill>
          <a:blip r:embed="rId5"/>
          <a:stretch>
            <a:fillRect/>
          </a:stretch>
        </p:blipFill>
        <p:spPr>
          <a:xfrm>
            <a:off x="2842561" y="3700622"/>
            <a:ext cx="506972" cy="545234"/>
          </a:xfrm>
          <a:prstGeom prst="rect">
            <a:avLst/>
          </a:prstGeom>
          <a:effectLst>
            <a:outerShdw blurRad="127000" dist="127000" dir="2700000" algn="tl" rotWithShape="0">
              <a:schemeClr val="tx1">
                <a:alpha val="40000"/>
              </a:schemeClr>
            </a:outerShdw>
          </a:effectLst>
        </p:spPr>
      </p:pic>
      <p:pic>
        <p:nvPicPr>
          <p:cNvPr id="3" name="Grafik 2">
            <a:extLst>
              <a:ext uri="{FF2B5EF4-FFF2-40B4-BE49-F238E27FC236}">
                <a16:creationId xmlns:a16="http://schemas.microsoft.com/office/drawing/2014/main" id="{77BDF104-25C5-50F6-F1E2-68EDCECC373E}"/>
              </a:ext>
            </a:extLst>
          </p:cNvPr>
          <p:cNvPicPr>
            <a:picLocks noChangeAspect="1"/>
          </p:cNvPicPr>
          <p:nvPr/>
        </p:nvPicPr>
        <p:blipFill rotWithShape="1">
          <a:blip r:embed="rId6"/>
          <a:srcRect l="91246" t="7258" r="2494" b="88332"/>
          <a:stretch/>
        </p:blipFill>
        <p:spPr>
          <a:xfrm>
            <a:off x="2324548" y="1747827"/>
            <a:ext cx="136477" cy="209601"/>
          </a:xfrm>
          <a:prstGeom prst="rect">
            <a:avLst/>
          </a:prstGeom>
        </p:spPr>
      </p:pic>
      <p:pic>
        <p:nvPicPr>
          <p:cNvPr id="4" name="Grafik 3">
            <a:extLst>
              <a:ext uri="{FF2B5EF4-FFF2-40B4-BE49-F238E27FC236}">
                <a16:creationId xmlns:a16="http://schemas.microsoft.com/office/drawing/2014/main" id="{5057A0B7-99F2-61DF-D3BB-D8F2CF230241}"/>
              </a:ext>
            </a:extLst>
          </p:cNvPr>
          <p:cNvPicPr>
            <a:picLocks noChangeAspect="1"/>
          </p:cNvPicPr>
          <p:nvPr/>
        </p:nvPicPr>
        <p:blipFill rotWithShape="1">
          <a:blip r:embed="rId6"/>
          <a:srcRect l="91246" t="7258" r="2494" b="88332"/>
          <a:stretch/>
        </p:blipFill>
        <p:spPr>
          <a:xfrm>
            <a:off x="9348922" y="1747827"/>
            <a:ext cx="136477" cy="209601"/>
          </a:xfrm>
          <a:prstGeom prst="rect">
            <a:avLst/>
          </a:prstGeom>
        </p:spPr>
      </p:pic>
    </p:spTree>
    <p:extLst>
      <p:ext uri="{BB962C8B-B14F-4D97-AF65-F5344CB8AC3E}">
        <p14:creationId xmlns:p14="http://schemas.microsoft.com/office/powerpoint/2010/main" val="36242800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Symboltabellen</a:t>
            </a:r>
            <a:endParaRPr lang="en-DE" dirty="0"/>
          </a:p>
        </p:txBody>
      </p:sp>
      <p:pic>
        <p:nvPicPr>
          <p:cNvPr id="10" name="Grafik 9">
            <a:extLst>
              <a:ext uri="{FF2B5EF4-FFF2-40B4-BE49-F238E27FC236}">
                <a16:creationId xmlns:a16="http://schemas.microsoft.com/office/drawing/2014/main" id="{0535F229-0651-9048-98F7-0BE4624B79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4488" y="1376363"/>
            <a:ext cx="2195512" cy="4500562"/>
          </a:xfrm>
          <a:prstGeom prst="rect">
            <a:avLst/>
          </a:prstGeom>
        </p:spPr>
      </p:pic>
      <p:pic>
        <p:nvPicPr>
          <p:cNvPr id="18" name="Grafik 17">
            <a:extLst>
              <a:ext uri="{FF2B5EF4-FFF2-40B4-BE49-F238E27FC236}">
                <a16:creationId xmlns:a16="http://schemas.microsoft.com/office/drawing/2014/main" id="{9FABC392-C38A-3536-411D-4EB084D68B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53000" y="1377687"/>
            <a:ext cx="2194749" cy="4499238"/>
          </a:xfrm>
          <a:prstGeom prst="rect">
            <a:avLst/>
          </a:prstGeom>
        </p:spPr>
      </p:pic>
      <p:pic>
        <p:nvPicPr>
          <p:cNvPr id="20" name="Grafik 19">
            <a:extLst>
              <a:ext uri="{FF2B5EF4-FFF2-40B4-BE49-F238E27FC236}">
                <a16:creationId xmlns:a16="http://schemas.microsoft.com/office/drawing/2014/main" id="{E803A663-BFF3-C3EC-B475-AB05DD61C257}"/>
              </a:ext>
            </a:extLst>
          </p:cNvPr>
          <p:cNvPicPr>
            <a:picLocks noChangeAspect="1"/>
          </p:cNvPicPr>
          <p:nvPr/>
        </p:nvPicPr>
        <p:blipFill>
          <a:blip r:embed="rId4"/>
          <a:stretch>
            <a:fillRect/>
          </a:stretch>
        </p:blipFill>
        <p:spPr>
          <a:xfrm>
            <a:off x="2650300" y="1376363"/>
            <a:ext cx="2194750" cy="4499238"/>
          </a:xfrm>
          <a:prstGeom prst="rect">
            <a:avLst/>
          </a:prstGeom>
        </p:spPr>
      </p:pic>
      <p:pic>
        <p:nvPicPr>
          <p:cNvPr id="21" name="Grafik 20">
            <a:extLst>
              <a:ext uri="{FF2B5EF4-FFF2-40B4-BE49-F238E27FC236}">
                <a16:creationId xmlns:a16="http://schemas.microsoft.com/office/drawing/2014/main" id="{BC71F8B8-0D71-F5E9-EEB5-20C45440BADE}"/>
              </a:ext>
            </a:extLst>
          </p:cNvPr>
          <p:cNvPicPr>
            <a:picLocks noChangeAspect="1"/>
          </p:cNvPicPr>
          <p:nvPr/>
        </p:nvPicPr>
        <p:blipFill>
          <a:blip r:embed="rId5"/>
          <a:stretch>
            <a:fillRect/>
          </a:stretch>
        </p:blipFill>
        <p:spPr>
          <a:xfrm>
            <a:off x="7365853" y="1376363"/>
            <a:ext cx="2182557" cy="4499238"/>
          </a:xfrm>
          <a:prstGeom prst="rect">
            <a:avLst/>
          </a:prstGeom>
        </p:spPr>
      </p:pic>
      <p:pic>
        <p:nvPicPr>
          <p:cNvPr id="3" name="Grafik 2">
            <a:extLst>
              <a:ext uri="{FF2B5EF4-FFF2-40B4-BE49-F238E27FC236}">
                <a16:creationId xmlns:a16="http://schemas.microsoft.com/office/drawing/2014/main" id="{651FB7C8-2073-0DCF-0070-CBB7B85CF32C}"/>
              </a:ext>
            </a:extLst>
          </p:cNvPr>
          <p:cNvPicPr>
            <a:picLocks noChangeAspect="1"/>
          </p:cNvPicPr>
          <p:nvPr/>
        </p:nvPicPr>
        <p:blipFill rotWithShape="1">
          <a:blip r:embed="rId6"/>
          <a:srcRect l="91246" t="7258" r="2494" b="88332"/>
          <a:stretch/>
        </p:blipFill>
        <p:spPr>
          <a:xfrm>
            <a:off x="2324548" y="1747827"/>
            <a:ext cx="136477" cy="209601"/>
          </a:xfrm>
          <a:prstGeom prst="rect">
            <a:avLst/>
          </a:prstGeom>
        </p:spPr>
      </p:pic>
      <p:pic>
        <p:nvPicPr>
          <p:cNvPr id="4" name="Grafik 3">
            <a:extLst>
              <a:ext uri="{FF2B5EF4-FFF2-40B4-BE49-F238E27FC236}">
                <a16:creationId xmlns:a16="http://schemas.microsoft.com/office/drawing/2014/main" id="{A1D044D0-AEAF-F4B0-1599-ABC6750DB15D}"/>
              </a:ext>
            </a:extLst>
          </p:cNvPr>
          <p:cNvPicPr>
            <a:picLocks noChangeAspect="1"/>
          </p:cNvPicPr>
          <p:nvPr/>
        </p:nvPicPr>
        <p:blipFill rotWithShape="1">
          <a:blip r:embed="rId6"/>
          <a:srcRect l="91246" t="7258" r="2494" b="88332"/>
          <a:stretch/>
        </p:blipFill>
        <p:spPr>
          <a:xfrm>
            <a:off x="6941944" y="1747826"/>
            <a:ext cx="136477" cy="209601"/>
          </a:xfrm>
          <a:prstGeom prst="rect">
            <a:avLst/>
          </a:prstGeom>
        </p:spPr>
      </p:pic>
      <p:pic>
        <p:nvPicPr>
          <p:cNvPr id="5" name="Grafik 4">
            <a:extLst>
              <a:ext uri="{FF2B5EF4-FFF2-40B4-BE49-F238E27FC236}">
                <a16:creationId xmlns:a16="http://schemas.microsoft.com/office/drawing/2014/main" id="{7A585D34-2E53-B7D5-37C5-3F752C455DB9}"/>
              </a:ext>
            </a:extLst>
          </p:cNvPr>
          <p:cNvPicPr>
            <a:picLocks noChangeAspect="1"/>
          </p:cNvPicPr>
          <p:nvPr/>
        </p:nvPicPr>
        <p:blipFill rotWithShape="1">
          <a:blip r:embed="rId6"/>
          <a:srcRect l="91246" t="7258" r="2494" b="88332"/>
          <a:stretch/>
        </p:blipFill>
        <p:spPr>
          <a:xfrm>
            <a:off x="4639233" y="1747826"/>
            <a:ext cx="136477" cy="209601"/>
          </a:xfrm>
          <a:prstGeom prst="rect">
            <a:avLst/>
          </a:prstGeom>
        </p:spPr>
      </p:pic>
      <p:pic>
        <p:nvPicPr>
          <p:cNvPr id="6" name="Grafik 5">
            <a:extLst>
              <a:ext uri="{FF2B5EF4-FFF2-40B4-BE49-F238E27FC236}">
                <a16:creationId xmlns:a16="http://schemas.microsoft.com/office/drawing/2014/main" id="{216CC1A7-5BF3-7B09-6662-C4D4FA2ADD89}"/>
              </a:ext>
            </a:extLst>
          </p:cNvPr>
          <p:cNvPicPr>
            <a:picLocks noChangeAspect="1"/>
          </p:cNvPicPr>
          <p:nvPr/>
        </p:nvPicPr>
        <p:blipFill rotWithShape="1">
          <a:blip r:embed="rId6"/>
          <a:srcRect l="91246" t="7258" r="2494" b="88332"/>
          <a:stretch/>
        </p:blipFill>
        <p:spPr>
          <a:xfrm>
            <a:off x="9334948" y="1747826"/>
            <a:ext cx="136477" cy="209601"/>
          </a:xfrm>
          <a:prstGeom prst="rect">
            <a:avLst/>
          </a:prstGeom>
        </p:spPr>
      </p:pic>
    </p:spTree>
    <p:extLst>
      <p:ext uri="{BB962C8B-B14F-4D97-AF65-F5344CB8AC3E}">
        <p14:creationId xmlns:p14="http://schemas.microsoft.com/office/powerpoint/2010/main" val="3320390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CD3E7D-9970-4321-DE35-1380215D8B87}"/>
              </a:ext>
            </a:extLst>
          </p:cNvPr>
          <p:cNvSpPr>
            <a:spLocks noGrp="1"/>
          </p:cNvSpPr>
          <p:nvPr>
            <p:ph type="title"/>
          </p:nvPr>
        </p:nvSpPr>
        <p:spPr/>
        <p:txBody>
          <a:bodyPr>
            <a:normAutofit fontScale="90000"/>
          </a:bodyPr>
          <a:lstStyle/>
          <a:p>
            <a:r>
              <a:rPr lang="de-DE" dirty="0"/>
              <a:t>Wo ist der GC Wizard zu Hause?</a:t>
            </a:r>
            <a:endParaRPr lang="en-DE" dirty="0"/>
          </a:p>
        </p:txBody>
      </p:sp>
      <p:grpSp>
        <p:nvGrpSpPr>
          <p:cNvPr id="8" name="Gruppieren 7">
            <a:extLst>
              <a:ext uri="{FF2B5EF4-FFF2-40B4-BE49-F238E27FC236}">
                <a16:creationId xmlns:a16="http://schemas.microsoft.com/office/drawing/2014/main" id="{6EFFB672-96D6-98F2-FD5E-8170F982C07F}"/>
              </a:ext>
            </a:extLst>
          </p:cNvPr>
          <p:cNvGrpSpPr/>
          <p:nvPr/>
        </p:nvGrpSpPr>
        <p:grpSpPr>
          <a:xfrm>
            <a:off x="7135509" y="3842129"/>
            <a:ext cx="2086861" cy="1461803"/>
            <a:chOff x="7007913" y="3767422"/>
            <a:chExt cx="2086861" cy="1461803"/>
          </a:xfrm>
        </p:grpSpPr>
        <p:sp>
          <p:nvSpPr>
            <p:cNvPr id="4" name="Ellipse 3">
              <a:extLst>
                <a:ext uri="{FF2B5EF4-FFF2-40B4-BE49-F238E27FC236}">
                  <a16:creationId xmlns:a16="http://schemas.microsoft.com/office/drawing/2014/main" id="{0768168F-C80C-8A71-1A03-2DAC3E463D8E}"/>
                </a:ext>
              </a:extLst>
            </p:cNvPr>
            <p:cNvSpPr/>
            <p:nvPr/>
          </p:nvSpPr>
          <p:spPr>
            <a:xfrm>
              <a:off x="7007913" y="3767422"/>
              <a:ext cx="2086861" cy="1461803"/>
            </a:xfrm>
            <a:prstGeom prst="ellipse">
              <a:avLst/>
            </a:prstGeom>
            <a:solidFill>
              <a:srgbClr val="FFCC99"/>
            </a:solidFill>
            <a:ln>
              <a:solidFill>
                <a:schemeClr val="bg1"/>
              </a:solidFill>
            </a:ln>
            <a:effectLst>
              <a:outerShdw blurRad="127000" dist="127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14" name="Grafik 13">
              <a:extLst>
                <a:ext uri="{FF2B5EF4-FFF2-40B4-BE49-F238E27FC236}">
                  <a16:creationId xmlns:a16="http://schemas.microsoft.com/office/drawing/2014/main" id="{6C310298-EAD7-D694-1E23-BF5B26EF6E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30149" y="3977129"/>
              <a:ext cx="1042388" cy="1042388"/>
            </a:xfrm>
            <a:prstGeom prst="rect">
              <a:avLst/>
            </a:prstGeom>
          </p:spPr>
        </p:pic>
      </p:grpSp>
      <p:grpSp>
        <p:nvGrpSpPr>
          <p:cNvPr id="13" name="Gruppieren 12">
            <a:extLst>
              <a:ext uri="{FF2B5EF4-FFF2-40B4-BE49-F238E27FC236}">
                <a16:creationId xmlns:a16="http://schemas.microsoft.com/office/drawing/2014/main" id="{730A82DB-8183-C40F-4D0A-FE081855AC9C}"/>
              </a:ext>
            </a:extLst>
          </p:cNvPr>
          <p:cNvGrpSpPr/>
          <p:nvPr/>
        </p:nvGrpSpPr>
        <p:grpSpPr>
          <a:xfrm>
            <a:off x="702029" y="3842129"/>
            <a:ext cx="2086861" cy="1461803"/>
            <a:chOff x="574433" y="3555876"/>
            <a:chExt cx="2086861" cy="1461803"/>
          </a:xfrm>
        </p:grpSpPr>
        <p:sp>
          <p:nvSpPr>
            <p:cNvPr id="5" name="Ellipse 4">
              <a:extLst>
                <a:ext uri="{FF2B5EF4-FFF2-40B4-BE49-F238E27FC236}">
                  <a16:creationId xmlns:a16="http://schemas.microsoft.com/office/drawing/2014/main" id="{C877DBE7-1F1F-D5A7-5030-5DA653F60EB3}"/>
                </a:ext>
              </a:extLst>
            </p:cNvPr>
            <p:cNvSpPr/>
            <p:nvPr/>
          </p:nvSpPr>
          <p:spPr>
            <a:xfrm>
              <a:off x="574433" y="3555876"/>
              <a:ext cx="2086861" cy="1461803"/>
            </a:xfrm>
            <a:prstGeom prst="ellipse">
              <a:avLst/>
            </a:prstGeom>
            <a:solidFill>
              <a:srgbClr val="FFCC99"/>
            </a:solidFill>
            <a:ln>
              <a:solidFill>
                <a:schemeClr val="bg1"/>
              </a:solidFill>
            </a:ln>
            <a:effectLst>
              <a:outerShdw blurRad="127000" dist="127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11" name="Rechteck: abgerundete Ecken 10">
              <a:extLst>
                <a:ext uri="{FF2B5EF4-FFF2-40B4-BE49-F238E27FC236}">
                  <a16:creationId xmlns:a16="http://schemas.microsoft.com/office/drawing/2014/main" id="{6C398F25-F18A-E002-CA15-8DC85183B54A}"/>
                </a:ext>
              </a:extLst>
            </p:cNvPr>
            <p:cNvSpPr/>
            <p:nvPr/>
          </p:nvSpPr>
          <p:spPr>
            <a:xfrm>
              <a:off x="1282907" y="3898272"/>
              <a:ext cx="682199" cy="7308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17" name="Grafik 16">
              <a:extLst>
                <a:ext uri="{FF2B5EF4-FFF2-40B4-BE49-F238E27FC236}">
                  <a16:creationId xmlns:a16="http://schemas.microsoft.com/office/drawing/2014/main" id="{080B342B-01B1-4B9F-246A-7C81F3D57D2F}"/>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73865" y="3850568"/>
              <a:ext cx="887997" cy="872419"/>
            </a:xfrm>
            <a:prstGeom prst="rect">
              <a:avLst/>
            </a:prstGeom>
          </p:spPr>
        </p:pic>
      </p:grpSp>
      <p:grpSp>
        <p:nvGrpSpPr>
          <p:cNvPr id="15" name="Gruppieren 14">
            <a:extLst>
              <a:ext uri="{FF2B5EF4-FFF2-40B4-BE49-F238E27FC236}">
                <a16:creationId xmlns:a16="http://schemas.microsoft.com/office/drawing/2014/main" id="{1A202DAA-7D6A-44EB-7A89-3E78AE91092F}"/>
              </a:ext>
            </a:extLst>
          </p:cNvPr>
          <p:cNvGrpSpPr/>
          <p:nvPr/>
        </p:nvGrpSpPr>
        <p:grpSpPr>
          <a:xfrm>
            <a:off x="3918769" y="5108872"/>
            <a:ext cx="2086861" cy="1461803"/>
            <a:chOff x="3801619" y="5108872"/>
            <a:chExt cx="2086861" cy="1461803"/>
          </a:xfrm>
        </p:grpSpPr>
        <p:sp>
          <p:nvSpPr>
            <p:cNvPr id="6" name="Ellipse 5">
              <a:extLst>
                <a:ext uri="{FF2B5EF4-FFF2-40B4-BE49-F238E27FC236}">
                  <a16:creationId xmlns:a16="http://schemas.microsoft.com/office/drawing/2014/main" id="{3B9A7B01-2151-5A67-979A-3EA0EF04D919}"/>
                </a:ext>
              </a:extLst>
            </p:cNvPr>
            <p:cNvSpPr/>
            <p:nvPr/>
          </p:nvSpPr>
          <p:spPr>
            <a:xfrm>
              <a:off x="3801619" y="5108872"/>
              <a:ext cx="2086861" cy="1461803"/>
            </a:xfrm>
            <a:prstGeom prst="ellipse">
              <a:avLst/>
            </a:prstGeom>
            <a:solidFill>
              <a:srgbClr val="FFCC99"/>
            </a:solidFill>
            <a:ln>
              <a:solidFill>
                <a:schemeClr val="bg1"/>
              </a:solidFill>
            </a:ln>
            <a:effectLst>
              <a:outerShdw blurRad="127000" dist="127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pic>
          <p:nvPicPr>
            <p:cNvPr id="19" name="Grafik 18">
              <a:extLst>
                <a:ext uri="{FF2B5EF4-FFF2-40B4-BE49-F238E27FC236}">
                  <a16:creationId xmlns:a16="http://schemas.microsoft.com/office/drawing/2014/main" id="{0BDA5CD6-608F-EAFC-4A54-44E82C62FF9C}"/>
                </a:ext>
              </a:extLst>
            </p:cNvPr>
            <p:cNvPicPr>
              <a:picLocks noChangeAspect="1"/>
            </p:cNvPicPr>
            <p:nvPr/>
          </p:nvPicPr>
          <p:blipFill>
            <a:blip r:embed="rId4">
              <a:clrChange>
                <a:clrFrom>
                  <a:srgbClr val="FDFDFD"/>
                </a:clrFrom>
                <a:clrTo>
                  <a:srgbClr val="FDFDFD">
                    <a:alpha val="0"/>
                  </a:srgbClr>
                </a:clrTo>
              </a:clrChange>
              <a:alphaModFix/>
            </a:blip>
            <a:stretch>
              <a:fillRect/>
            </a:stretch>
          </p:blipFill>
          <p:spPr>
            <a:xfrm>
              <a:off x="4219985" y="5207764"/>
              <a:ext cx="1250128" cy="1264019"/>
            </a:xfrm>
            <a:prstGeom prst="rect">
              <a:avLst/>
            </a:prstGeom>
          </p:spPr>
        </p:pic>
      </p:grpSp>
      <p:grpSp>
        <p:nvGrpSpPr>
          <p:cNvPr id="7" name="Gruppieren 6">
            <a:extLst>
              <a:ext uri="{FF2B5EF4-FFF2-40B4-BE49-F238E27FC236}">
                <a16:creationId xmlns:a16="http://schemas.microsoft.com/office/drawing/2014/main" id="{33FAD1C5-E83C-C5AE-27E5-558AD9C4492A}"/>
              </a:ext>
            </a:extLst>
          </p:cNvPr>
          <p:cNvGrpSpPr/>
          <p:nvPr/>
        </p:nvGrpSpPr>
        <p:grpSpPr>
          <a:xfrm>
            <a:off x="2693241" y="1610195"/>
            <a:ext cx="4537917" cy="3107975"/>
            <a:chOff x="2565645" y="1610195"/>
            <a:chExt cx="4537917" cy="3107975"/>
          </a:xfrm>
        </p:grpSpPr>
        <p:sp>
          <p:nvSpPr>
            <p:cNvPr id="27" name="Ellipse 26">
              <a:extLst>
                <a:ext uri="{FF2B5EF4-FFF2-40B4-BE49-F238E27FC236}">
                  <a16:creationId xmlns:a16="http://schemas.microsoft.com/office/drawing/2014/main" id="{0E9DCB0A-ACFA-0291-2A0E-E9A56DEAE7F3}"/>
                </a:ext>
              </a:extLst>
            </p:cNvPr>
            <p:cNvSpPr/>
            <p:nvPr/>
          </p:nvSpPr>
          <p:spPr>
            <a:xfrm>
              <a:off x="2565645" y="1610195"/>
              <a:ext cx="4537917" cy="3107975"/>
            </a:xfrm>
            <a:prstGeom prst="ellipse">
              <a:avLst/>
            </a:prstGeom>
            <a:solidFill>
              <a:srgbClr val="FFCC99"/>
            </a:solidFill>
            <a:ln>
              <a:solidFill>
                <a:schemeClr val="bg1"/>
              </a:solidFill>
            </a:ln>
            <a:effectLst>
              <a:outerShdw blurRad="127000" dist="127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10" name="Grafik 9">
              <a:extLst>
                <a:ext uri="{FF2B5EF4-FFF2-40B4-BE49-F238E27FC236}">
                  <a16:creationId xmlns:a16="http://schemas.microsoft.com/office/drawing/2014/main" id="{E85B821D-CA22-B185-A3A1-E061D76CE60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498628" y="1862678"/>
              <a:ext cx="2908747" cy="1192913"/>
            </a:xfrm>
            <a:prstGeom prst="rect">
              <a:avLst/>
            </a:prstGeom>
          </p:spPr>
        </p:pic>
        <p:pic>
          <p:nvPicPr>
            <p:cNvPr id="25" name="Grafik 24">
              <a:extLst>
                <a:ext uri="{FF2B5EF4-FFF2-40B4-BE49-F238E27FC236}">
                  <a16:creationId xmlns:a16="http://schemas.microsoft.com/office/drawing/2014/main" id="{DC5F9997-64D8-35B3-B8C9-4F25985E648B}"/>
                </a:ext>
              </a:extLst>
            </p:cNvPr>
            <p:cNvPicPr>
              <a:picLocks noChangeAspect="1"/>
            </p:cNvPicPr>
            <p:nvPr/>
          </p:nvPicPr>
          <p:blipFill>
            <a:blip r:embed="rId6"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272995" y="2860254"/>
              <a:ext cx="1483301" cy="1461803"/>
            </a:xfrm>
            <a:prstGeom prst="rect">
              <a:avLst/>
            </a:prstGeom>
          </p:spPr>
        </p:pic>
        <p:sp>
          <p:nvSpPr>
            <p:cNvPr id="3" name="Rechteck: abgerundete Ecken 2">
              <a:extLst>
                <a:ext uri="{FF2B5EF4-FFF2-40B4-BE49-F238E27FC236}">
                  <a16:creationId xmlns:a16="http://schemas.microsoft.com/office/drawing/2014/main" id="{75A9AF9C-8A21-4ADA-21DD-CD730B2881C9}"/>
                </a:ext>
              </a:extLst>
            </p:cNvPr>
            <p:cNvSpPr/>
            <p:nvPr/>
          </p:nvSpPr>
          <p:spPr>
            <a:xfrm>
              <a:off x="5307980" y="2752838"/>
              <a:ext cx="980654" cy="9828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12" name="Grafik 11">
              <a:extLst>
                <a:ext uri="{FF2B5EF4-FFF2-40B4-BE49-F238E27FC236}">
                  <a16:creationId xmlns:a16="http://schemas.microsoft.com/office/drawing/2014/main" id="{92D65F1A-F136-CC38-9B17-2C3B824265BE}"/>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149705" y="2667249"/>
              <a:ext cx="1257669" cy="1568763"/>
            </a:xfrm>
            <a:prstGeom prst="rect">
              <a:avLst/>
            </a:prstGeom>
          </p:spPr>
        </p:pic>
      </p:grpSp>
      <p:sp>
        <p:nvSpPr>
          <p:cNvPr id="9" name="Stern: 5 Zacken 8">
            <a:extLst>
              <a:ext uri="{FF2B5EF4-FFF2-40B4-BE49-F238E27FC236}">
                <a16:creationId xmlns:a16="http://schemas.microsoft.com/office/drawing/2014/main" id="{F143BBFF-B092-AA1D-D055-3BEDE19A0B59}"/>
              </a:ext>
            </a:extLst>
          </p:cNvPr>
          <p:cNvSpPr/>
          <p:nvPr/>
        </p:nvSpPr>
        <p:spPr>
          <a:xfrm>
            <a:off x="6264810" y="2422444"/>
            <a:ext cx="655203" cy="718736"/>
          </a:xfrm>
          <a:prstGeom prst="star5">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0595630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Symboltabellen</a:t>
            </a:r>
            <a:endParaRPr lang="en-DE" dirty="0"/>
          </a:p>
        </p:txBody>
      </p:sp>
      <p:sp>
        <p:nvSpPr>
          <p:cNvPr id="5" name="Inhaltsplatzhalter 2">
            <a:extLst>
              <a:ext uri="{FF2B5EF4-FFF2-40B4-BE49-F238E27FC236}">
                <a16:creationId xmlns:a16="http://schemas.microsoft.com/office/drawing/2014/main" id="{29CF40DC-9900-DB12-0753-A6DA7FEA35D6}"/>
              </a:ext>
            </a:extLst>
          </p:cNvPr>
          <p:cNvSpPr>
            <a:spLocks noGrp="1"/>
          </p:cNvSpPr>
          <p:nvPr>
            <p:ph idx="4294967295"/>
          </p:nvPr>
        </p:nvSpPr>
        <p:spPr>
          <a:xfrm>
            <a:off x="4953001" y="1243905"/>
            <a:ext cx="4607348" cy="742707"/>
          </a:xfrm>
          <a:prstGeom prst="rect">
            <a:avLst/>
          </a:prstGeom>
        </p:spPr>
        <p:txBody>
          <a:bodyPr>
            <a:normAutofit/>
          </a:bodyPr>
          <a:lstStyle/>
          <a:p>
            <a:pPr marL="0" indent="0">
              <a:lnSpc>
                <a:spcPct val="150000"/>
              </a:lnSpc>
              <a:buNone/>
            </a:pPr>
            <a:r>
              <a:rPr lang="de-DE" b="1" dirty="0"/>
              <a:t>… Tabellen …</a:t>
            </a:r>
          </a:p>
        </p:txBody>
      </p:sp>
      <p:sp>
        <p:nvSpPr>
          <p:cNvPr id="6" name="Textfeld 5">
            <a:extLst>
              <a:ext uri="{FF2B5EF4-FFF2-40B4-BE49-F238E27FC236}">
                <a16:creationId xmlns:a16="http://schemas.microsoft.com/office/drawing/2014/main" id="{BE325374-A4B0-7A85-A5BF-922F18329C0F}"/>
              </a:ext>
            </a:extLst>
          </p:cNvPr>
          <p:cNvSpPr txBox="1"/>
          <p:nvPr/>
        </p:nvSpPr>
        <p:spPr>
          <a:xfrm>
            <a:off x="4962427" y="2070003"/>
            <a:ext cx="4943573" cy="1477328"/>
          </a:xfrm>
          <a:prstGeom prst="rect">
            <a:avLst/>
          </a:prstGeom>
          <a:noFill/>
        </p:spPr>
        <p:txBody>
          <a:bodyPr wrap="square" rtlCol="0">
            <a:spAutoFit/>
          </a:bodyPr>
          <a:lstStyle/>
          <a:p>
            <a:pPr marL="285744" indent="-285744">
              <a:buFont typeface="Arial" panose="020B0604020202020204" pitchFamily="34" charset="0"/>
              <a:buChar char="•"/>
            </a:pPr>
            <a:r>
              <a:rPr lang="de-DE" dirty="0"/>
              <a:t>Symbole</a:t>
            </a:r>
          </a:p>
          <a:p>
            <a:pPr marL="285744" indent="-285744">
              <a:buFont typeface="Arial" panose="020B0604020202020204" pitchFamily="34" charset="0"/>
              <a:buChar char="•"/>
            </a:pPr>
            <a:r>
              <a:rPr lang="de-DE" dirty="0"/>
              <a:t>Schriften</a:t>
            </a:r>
          </a:p>
          <a:p>
            <a:pPr marL="285744" indent="-285744">
              <a:buFont typeface="Arial" panose="020B0604020202020204" pitchFamily="34" charset="0"/>
              <a:buChar char="•"/>
            </a:pPr>
            <a:r>
              <a:rPr lang="de-DE" dirty="0"/>
              <a:t>Zahlen</a:t>
            </a:r>
          </a:p>
          <a:p>
            <a:pPr marL="285744" indent="-285744">
              <a:buFont typeface="Arial" panose="020B0604020202020204" pitchFamily="34" charset="0"/>
              <a:buChar char="•"/>
            </a:pPr>
            <a:r>
              <a:rPr lang="de-DE" dirty="0"/>
              <a:t>Codierungen</a:t>
            </a:r>
          </a:p>
          <a:p>
            <a:pPr marL="285744" indent="-285744">
              <a:buFont typeface="Arial" panose="020B0604020202020204" pitchFamily="34" charset="0"/>
              <a:buChar char="•"/>
            </a:pPr>
            <a:r>
              <a:rPr lang="de-DE" dirty="0"/>
              <a:t>…</a:t>
            </a:r>
          </a:p>
        </p:txBody>
      </p:sp>
      <p:pic>
        <p:nvPicPr>
          <p:cNvPr id="7" name="Grafik 6">
            <a:extLst>
              <a:ext uri="{FF2B5EF4-FFF2-40B4-BE49-F238E27FC236}">
                <a16:creationId xmlns:a16="http://schemas.microsoft.com/office/drawing/2014/main" id="{179BB5A4-169C-6034-69C3-4DBBF18C78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363" y="1376363"/>
            <a:ext cx="2179637" cy="4500562"/>
          </a:xfrm>
          <a:prstGeom prst="rect">
            <a:avLst/>
          </a:prstGeom>
        </p:spPr>
      </p:pic>
      <p:sp>
        <p:nvSpPr>
          <p:cNvPr id="3" name="Textfeld 2">
            <a:extLst>
              <a:ext uri="{FF2B5EF4-FFF2-40B4-BE49-F238E27FC236}">
                <a16:creationId xmlns:a16="http://schemas.microsoft.com/office/drawing/2014/main" id="{247D9689-81D1-4B4E-ED1F-E2E270363FE0}"/>
              </a:ext>
            </a:extLst>
          </p:cNvPr>
          <p:cNvSpPr txBox="1"/>
          <p:nvPr/>
        </p:nvSpPr>
        <p:spPr>
          <a:xfrm>
            <a:off x="5636389" y="5914254"/>
            <a:ext cx="4269611" cy="646331"/>
          </a:xfrm>
          <a:prstGeom prst="rect">
            <a:avLst/>
          </a:prstGeom>
          <a:noFill/>
        </p:spPr>
        <p:txBody>
          <a:bodyPr wrap="square" rtlCol="0">
            <a:spAutoFit/>
          </a:bodyPr>
          <a:lstStyle/>
          <a:p>
            <a:pPr marL="285750" indent="-285750">
              <a:buFont typeface="Arial" panose="020B0604020202020204" pitchFamily="34" charset="0"/>
              <a:buChar char="•"/>
            </a:pPr>
            <a:r>
              <a:rPr lang="de-DE" dirty="0"/>
              <a:t>Unterstützung gewünscht</a:t>
            </a:r>
          </a:p>
          <a:p>
            <a:pPr marL="285750" indent="-285750">
              <a:buFont typeface="Arial" panose="020B0604020202020204" pitchFamily="34" charset="0"/>
              <a:buChar char="•"/>
            </a:pPr>
            <a:r>
              <a:rPr lang="de-DE" dirty="0"/>
              <a:t>– aber rechtlich sauber – Copyright!</a:t>
            </a:r>
            <a:endParaRPr lang="en-DE" dirty="0"/>
          </a:p>
        </p:txBody>
      </p:sp>
      <p:pic>
        <p:nvPicPr>
          <p:cNvPr id="4" name="Grafik 3">
            <a:extLst>
              <a:ext uri="{FF2B5EF4-FFF2-40B4-BE49-F238E27FC236}">
                <a16:creationId xmlns:a16="http://schemas.microsoft.com/office/drawing/2014/main" id="{7B090BBF-36A6-9BB2-3A83-686CD22761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2428" y="5922316"/>
            <a:ext cx="558016" cy="669272"/>
          </a:xfrm>
          <a:prstGeom prst="rect">
            <a:avLst/>
          </a:prstGeom>
        </p:spPr>
      </p:pic>
      <p:pic>
        <p:nvPicPr>
          <p:cNvPr id="8" name="Grafik 7">
            <a:extLst>
              <a:ext uri="{FF2B5EF4-FFF2-40B4-BE49-F238E27FC236}">
                <a16:creationId xmlns:a16="http://schemas.microsoft.com/office/drawing/2014/main" id="{6E28F604-3B22-2B85-26DA-CB9465587C3C}"/>
              </a:ext>
            </a:extLst>
          </p:cNvPr>
          <p:cNvPicPr>
            <a:picLocks noChangeAspect="1"/>
          </p:cNvPicPr>
          <p:nvPr/>
        </p:nvPicPr>
        <p:blipFill>
          <a:blip r:embed="rId4"/>
          <a:stretch>
            <a:fillRect/>
          </a:stretch>
        </p:blipFill>
        <p:spPr>
          <a:xfrm>
            <a:off x="5214338" y="3635284"/>
            <a:ext cx="4084674" cy="1993565"/>
          </a:xfrm>
          <a:prstGeom prst="rect">
            <a:avLst/>
          </a:prstGeom>
          <a:ln>
            <a:noFill/>
          </a:ln>
          <a:effectLst>
            <a:softEdge rad="112500"/>
          </a:effectLst>
        </p:spPr>
      </p:pic>
      <p:pic>
        <p:nvPicPr>
          <p:cNvPr id="9" name="Grafik 8">
            <a:hlinkClick r:id="rId5" action="ppaction://hlinksldjump"/>
            <a:extLst>
              <a:ext uri="{FF2B5EF4-FFF2-40B4-BE49-F238E27FC236}">
                <a16:creationId xmlns:a16="http://schemas.microsoft.com/office/drawing/2014/main" id="{4E58DD8C-EC31-0D48-3B70-BD2FAB4BBCAE}"/>
              </a:ext>
            </a:extLst>
          </p:cNvPr>
          <p:cNvPicPr>
            <a:picLocks noChangeAspect="1"/>
          </p:cNvPicPr>
          <p:nvPr/>
        </p:nvPicPr>
        <p:blipFill>
          <a:blip r:embed="rId6"/>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10" name="Grafik 9">
            <a:extLst>
              <a:ext uri="{FF2B5EF4-FFF2-40B4-BE49-F238E27FC236}">
                <a16:creationId xmlns:a16="http://schemas.microsoft.com/office/drawing/2014/main" id="{17098149-1DA1-AA69-B524-52046011000D}"/>
              </a:ext>
            </a:extLst>
          </p:cNvPr>
          <p:cNvPicPr>
            <a:picLocks noChangeAspect="1"/>
          </p:cNvPicPr>
          <p:nvPr/>
        </p:nvPicPr>
        <p:blipFill rotWithShape="1">
          <a:blip r:embed="rId7"/>
          <a:srcRect l="91246" t="7258" r="2494" b="88332"/>
          <a:stretch/>
        </p:blipFill>
        <p:spPr>
          <a:xfrm>
            <a:off x="2324548" y="1747827"/>
            <a:ext cx="136477" cy="209601"/>
          </a:xfrm>
          <a:prstGeom prst="rect">
            <a:avLst/>
          </a:prstGeom>
        </p:spPr>
      </p:pic>
    </p:spTree>
    <p:extLst>
      <p:ext uri="{BB962C8B-B14F-4D97-AF65-F5344CB8AC3E}">
        <p14:creationId xmlns:p14="http://schemas.microsoft.com/office/powerpoint/2010/main" val="40194323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Symboltabellen</a:t>
            </a:r>
            <a:endParaRPr lang="en-DE" dirty="0"/>
          </a:p>
        </p:txBody>
      </p:sp>
      <p:pic>
        <p:nvPicPr>
          <p:cNvPr id="36" name="Grafik 35">
            <a:extLst>
              <a:ext uri="{FF2B5EF4-FFF2-40B4-BE49-F238E27FC236}">
                <a16:creationId xmlns:a16="http://schemas.microsoft.com/office/drawing/2014/main" id="{B669595C-43F4-EFF1-1DB1-2BD2BE41D3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4489" y="1376364"/>
            <a:ext cx="2195512" cy="4500562"/>
          </a:xfrm>
          <a:prstGeom prst="rect">
            <a:avLst/>
          </a:prstGeom>
        </p:spPr>
      </p:pic>
      <p:pic>
        <p:nvPicPr>
          <p:cNvPr id="38" name="Grafik 37">
            <a:extLst>
              <a:ext uri="{FF2B5EF4-FFF2-40B4-BE49-F238E27FC236}">
                <a16:creationId xmlns:a16="http://schemas.microsoft.com/office/drawing/2014/main" id="{B1800EFF-3D1B-2126-5974-E29D780B5C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49538" y="1376363"/>
            <a:ext cx="2195512" cy="4500562"/>
          </a:xfrm>
          <a:prstGeom prst="rect">
            <a:avLst/>
          </a:prstGeom>
        </p:spPr>
      </p:pic>
      <p:sp>
        <p:nvSpPr>
          <p:cNvPr id="39" name="Inhaltsplatzhalter 2">
            <a:extLst>
              <a:ext uri="{FF2B5EF4-FFF2-40B4-BE49-F238E27FC236}">
                <a16:creationId xmlns:a16="http://schemas.microsoft.com/office/drawing/2014/main" id="{B280066C-1756-D91E-19E0-59DA6C2C383E}"/>
              </a:ext>
            </a:extLst>
          </p:cNvPr>
          <p:cNvSpPr txBox="1">
            <a:spLocks/>
          </p:cNvSpPr>
          <p:nvPr/>
        </p:nvSpPr>
        <p:spPr>
          <a:xfrm>
            <a:off x="4953001" y="1243905"/>
            <a:ext cx="4607348" cy="7427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de-DE" b="1" dirty="0"/>
              <a:t>… Bildausgabe …</a:t>
            </a:r>
          </a:p>
        </p:txBody>
      </p:sp>
      <p:sp>
        <p:nvSpPr>
          <p:cNvPr id="40" name="Textfeld 39">
            <a:extLst>
              <a:ext uri="{FF2B5EF4-FFF2-40B4-BE49-F238E27FC236}">
                <a16:creationId xmlns:a16="http://schemas.microsoft.com/office/drawing/2014/main" id="{4EC22FB7-EE0F-324F-C411-A2A389BBBFB9}"/>
              </a:ext>
            </a:extLst>
          </p:cNvPr>
          <p:cNvSpPr txBox="1"/>
          <p:nvPr/>
        </p:nvSpPr>
        <p:spPr>
          <a:xfrm>
            <a:off x="4962427" y="2070003"/>
            <a:ext cx="4943573" cy="1477328"/>
          </a:xfrm>
          <a:prstGeom prst="rect">
            <a:avLst/>
          </a:prstGeom>
          <a:noFill/>
        </p:spPr>
        <p:txBody>
          <a:bodyPr wrap="square" rtlCol="0">
            <a:spAutoFit/>
          </a:bodyPr>
          <a:lstStyle/>
          <a:p>
            <a:pPr marL="285744" indent="-285744">
              <a:buFont typeface="Arial" panose="020B0604020202020204" pitchFamily="34" charset="0"/>
              <a:buChar char="•"/>
            </a:pPr>
            <a:r>
              <a:rPr lang="de-DE" dirty="0"/>
              <a:t>Original – ohne Versatz</a:t>
            </a:r>
          </a:p>
          <a:p>
            <a:pPr marL="285744" indent="-285744">
              <a:buFont typeface="Arial" panose="020B0604020202020204" pitchFamily="34" charset="0"/>
              <a:buChar char="•"/>
            </a:pPr>
            <a:r>
              <a:rPr lang="de-DE" dirty="0"/>
              <a:t>Standard</a:t>
            </a:r>
          </a:p>
          <a:p>
            <a:pPr marL="742944" lvl="1" indent="-285744">
              <a:buFont typeface="Arial" panose="020B0604020202020204" pitchFamily="34" charset="0"/>
              <a:buChar char="•"/>
            </a:pPr>
            <a:r>
              <a:rPr lang="de-DE" dirty="0"/>
              <a:t>mit Versatz</a:t>
            </a:r>
          </a:p>
          <a:p>
            <a:pPr marL="742944" lvl="1" indent="-285744">
              <a:buFont typeface="Arial" panose="020B0604020202020204" pitchFamily="34" charset="0"/>
              <a:buChar char="•"/>
            </a:pPr>
            <a:r>
              <a:rPr lang="de-DE" dirty="0"/>
              <a:t>Aber Größenanpassung</a:t>
            </a:r>
          </a:p>
          <a:p>
            <a:pPr marL="285744" indent="-285744">
              <a:buFont typeface="Arial" panose="020B0604020202020204" pitchFamily="34" charset="0"/>
              <a:buChar char="•"/>
            </a:pPr>
            <a:endParaRPr lang="de-DE" dirty="0"/>
          </a:p>
        </p:txBody>
      </p:sp>
      <p:pic>
        <p:nvPicPr>
          <p:cNvPr id="3" name="Grafik 2">
            <a:extLst>
              <a:ext uri="{FF2B5EF4-FFF2-40B4-BE49-F238E27FC236}">
                <a16:creationId xmlns:a16="http://schemas.microsoft.com/office/drawing/2014/main" id="{437E9A96-981B-6927-9E2D-93470A0E2434}"/>
              </a:ext>
            </a:extLst>
          </p:cNvPr>
          <p:cNvPicPr>
            <a:picLocks noChangeAspect="1"/>
          </p:cNvPicPr>
          <p:nvPr/>
        </p:nvPicPr>
        <p:blipFill rotWithShape="1">
          <a:blip r:embed="rId4"/>
          <a:srcRect l="91246" t="7258" r="2494" b="88332"/>
          <a:stretch/>
        </p:blipFill>
        <p:spPr>
          <a:xfrm>
            <a:off x="2324548" y="1747827"/>
            <a:ext cx="136477" cy="209601"/>
          </a:xfrm>
          <a:prstGeom prst="rect">
            <a:avLst/>
          </a:prstGeom>
        </p:spPr>
      </p:pic>
      <p:pic>
        <p:nvPicPr>
          <p:cNvPr id="4" name="Grafik 3">
            <a:extLst>
              <a:ext uri="{FF2B5EF4-FFF2-40B4-BE49-F238E27FC236}">
                <a16:creationId xmlns:a16="http://schemas.microsoft.com/office/drawing/2014/main" id="{EDB393E8-B1CB-BC06-80D7-A33AFF1B41CE}"/>
              </a:ext>
            </a:extLst>
          </p:cNvPr>
          <p:cNvPicPr>
            <a:picLocks noChangeAspect="1"/>
          </p:cNvPicPr>
          <p:nvPr/>
        </p:nvPicPr>
        <p:blipFill rotWithShape="1">
          <a:blip r:embed="rId4"/>
          <a:srcRect l="91246" t="7258" r="2494" b="88332"/>
          <a:stretch/>
        </p:blipFill>
        <p:spPr>
          <a:xfrm>
            <a:off x="4642877" y="1747826"/>
            <a:ext cx="136477" cy="209601"/>
          </a:xfrm>
          <a:prstGeom prst="rect">
            <a:avLst/>
          </a:prstGeom>
        </p:spPr>
      </p:pic>
    </p:spTree>
    <p:extLst>
      <p:ext uri="{BB962C8B-B14F-4D97-AF65-F5344CB8AC3E}">
        <p14:creationId xmlns:p14="http://schemas.microsoft.com/office/powerpoint/2010/main" val="41941345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Verschiedene Werkzeuge</a:t>
            </a:r>
            <a:endParaRPr lang="en-DE" dirty="0"/>
          </a:p>
        </p:txBody>
      </p:sp>
      <p:sp>
        <p:nvSpPr>
          <p:cNvPr id="15" name="Inhaltsplatzhalter 2">
            <a:extLst>
              <a:ext uri="{FF2B5EF4-FFF2-40B4-BE49-F238E27FC236}">
                <a16:creationId xmlns:a16="http://schemas.microsoft.com/office/drawing/2014/main" id="{96AEBB8E-61BD-385B-551C-C80C790A9C4A}"/>
              </a:ext>
            </a:extLst>
          </p:cNvPr>
          <p:cNvSpPr>
            <a:spLocks noGrp="1"/>
          </p:cNvSpPr>
          <p:nvPr>
            <p:ph idx="4294967295"/>
          </p:nvPr>
        </p:nvSpPr>
        <p:spPr>
          <a:xfrm>
            <a:off x="4358191" y="1253332"/>
            <a:ext cx="5547809" cy="5488783"/>
          </a:xfrm>
          <a:prstGeom prst="rect">
            <a:avLst/>
          </a:prstGeom>
        </p:spPr>
        <p:txBody>
          <a:bodyPr>
            <a:noAutofit/>
          </a:bodyPr>
          <a:lstStyle/>
          <a:p>
            <a:pPr marL="541338" indent="-541338">
              <a:lnSpc>
                <a:spcPct val="100000"/>
              </a:lnSpc>
              <a:buBlip>
                <a:blip r:embed="rId2"/>
              </a:buBlip>
            </a:pPr>
            <a:r>
              <a:rPr lang="de-DE" dirty="0"/>
              <a:t>Sonstige Werkzeuge</a:t>
            </a:r>
          </a:p>
          <a:p>
            <a:pPr marL="998538" lvl="1" indent="-541338">
              <a:lnSpc>
                <a:spcPct val="100000"/>
              </a:lnSpc>
              <a:buBlip>
                <a:blip r:embed="rId2"/>
              </a:buBlip>
            </a:pPr>
            <a:r>
              <a:rPr lang="de-DE" dirty="0"/>
              <a:t>GCW </a:t>
            </a:r>
            <a:r>
              <a:rPr lang="de-DE" dirty="0" err="1"/>
              <a:t>Script</a:t>
            </a:r>
            <a:endParaRPr lang="en-DE" dirty="0"/>
          </a:p>
        </p:txBody>
      </p:sp>
      <p:pic>
        <p:nvPicPr>
          <p:cNvPr id="3" name="Grafik 2">
            <a:extLst>
              <a:ext uri="{FF2B5EF4-FFF2-40B4-BE49-F238E27FC236}">
                <a16:creationId xmlns:a16="http://schemas.microsoft.com/office/drawing/2014/main" id="{00181309-D6E2-0E22-99DA-E9D2A3622CA0}"/>
              </a:ext>
            </a:extLst>
          </p:cNvPr>
          <p:cNvPicPr>
            <a:picLocks noChangeAspect="1"/>
          </p:cNvPicPr>
          <p:nvPr/>
        </p:nvPicPr>
        <p:blipFill rotWithShape="1">
          <a:blip r:embed="rId3"/>
          <a:srcRect l="91246" t="7258" r="2494" b="88332"/>
          <a:stretch/>
        </p:blipFill>
        <p:spPr>
          <a:xfrm>
            <a:off x="2324548" y="1747827"/>
            <a:ext cx="136477" cy="209601"/>
          </a:xfrm>
          <a:prstGeom prst="rect">
            <a:avLst/>
          </a:prstGeom>
        </p:spPr>
      </p:pic>
      <p:pic>
        <p:nvPicPr>
          <p:cNvPr id="7" name="Grafik 6">
            <a:extLst>
              <a:ext uri="{FF2B5EF4-FFF2-40B4-BE49-F238E27FC236}">
                <a16:creationId xmlns:a16="http://schemas.microsoft.com/office/drawing/2014/main" id="{20686746-ABF4-82DB-5B9F-2AC927BDC24D}"/>
              </a:ext>
            </a:extLst>
          </p:cNvPr>
          <p:cNvPicPr>
            <a:picLocks noChangeAspect="1"/>
          </p:cNvPicPr>
          <p:nvPr/>
        </p:nvPicPr>
        <p:blipFill rotWithShape="1">
          <a:blip r:embed="rId4"/>
          <a:srcRect t="3412"/>
          <a:stretch/>
        </p:blipFill>
        <p:spPr>
          <a:xfrm>
            <a:off x="344488" y="1376363"/>
            <a:ext cx="2195512" cy="4500562"/>
          </a:xfrm>
          <a:prstGeom prst="rect">
            <a:avLst/>
          </a:prstGeom>
        </p:spPr>
      </p:pic>
    </p:spTree>
    <p:extLst>
      <p:ext uri="{BB962C8B-B14F-4D97-AF65-F5344CB8AC3E}">
        <p14:creationId xmlns:p14="http://schemas.microsoft.com/office/powerpoint/2010/main" val="28154366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Verschiedene Werkzeuge</a:t>
            </a:r>
            <a:endParaRPr lang="en-DE" dirty="0"/>
          </a:p>
        </p:txBody>
      </p:sp>
      <p:pic>
        <p:nvPicPr>
          <p:cNvPr id="3" name="Grafik 2">
            <a:extLst>
              <a:ext uri="{FF2B5EF4-FFF2-40B4-BE49-F238E27FC236}">
                <a16:creationId xmlns:a16="http://schemas.microsoft.com/office/drawing/2014/main" id="{00181309-D6E2-0E22-99DA-E9D2A3622CA0}"/>
              </a:ext>
            </a:extLst>
          </p:cNvPr>
          <p:cNvPicPr>
            <a:picLocks noChangeAspect="1"/>
          </p:cNvPicPr>
          <p:nvPr/>
        </p:nvPicPr>
        <p:blipFill rotWithShape="1">
          <a:blip r:embed="rId2"/>
          <a:srcRect l="91246" t="7258" r="2494" b="88332"/>
          <a:stretch/>
        </p:blipFill>
        <p:spPr>
          <a:xfrm>
            <a:off x="2324548" y="1747827"/>
            <a:ext cx="136477" cy="209601"/>
          </a:xfrm>
          <a:prstGeom prst="rect">
            <a:avLst/>
          </a:prstGeom>
        </p:spPr>
      </p:pic>
      <p:sp>
        <p:nvSpPr>
          <p:cNvPr id="4" name="Inhaltsplatzhalter 2">
            <a:extLst>
              <a:ext uri="{FF2B5EF4-FFF2-40B4-BE49-F238E27FC236}">
                <a16:creationId xmlns:a16="http://schemas.microsoft.com/office/drawing/2014/main" id="{FBEBB176-C096-E8FE-7AB3-B8DBD8180EBF}"/>
              </a:ext>
            </a:extLst>
          </p:cNvPr>
          <p:cNvSpPr txBox="1">
            <a:spLocks/>
          </p:cNvSpPr>
          <p:nvPr/>
        </p:nvSpPr>
        <p:spPr>
          <a:xfrm>
            <a:off x="4953001" y="1243905"/>
            <a:ext cx="4607348" cy="7427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de-DE" b="1" dirty="0"/>
              <a:t>GCW </a:t>
            </a:r>
            <a:r>
              <a:rPr lang="de-DE" b="1" dirty="0" err="1"/>
              <a:t>Script</a:t>
            </a:r>
            <a:endParaRPr lang="de-DE" b="1" dirty="0"/>
          </a:p>
        </p:txBody>
      </p:sp>
      <p:sp>
        <p:nvSpPr>
          <p:cNvPr id="5" name="Textfeld 4">
            <a:extLst>
              <a:ext uri="{FF2B5EF4-FFF2-40B4-BE49-F238E27FC236}">
                <a16:creationId xmlns:a16="http://schemas.microsoft.com/office/drawing/2014/main" id="{A2B74E83-4298-320E-FBA2-7E922FAF8925}"/>
              </a:ext>
            </a:extLst>
          </p:cNvPr>
          <p:cNvSpPr txBox="1"/>
          <p:nvPr/>
        </p:nvSpPr>
        <p:spPr>
          <a:xfrm>
            <a:off x="4962427" y="2070003"/>
            <a:ext cx="4943573" cy="2031325"/>
          </a:xfrm>
          <a:prstGeom prst="rect">
            <a:avLst/>
          </a:prstGeom>
          <a:noFill/>
        </p:spPr>
        <p:txBody>
          <a:bodyPr wrap="square" rtlCol="0">
            <a:spAutoFit/>
          </a:bodyPr>
          <a:lstStyle/>
          <a:p>
            <a:pPr marL="285744" indent="-285744">
              <a:buFont typeface="Arial" panose="020B0604020202020204" pitchFamily="34" charset="0"/>
              <a:buChar char="•"/>
            </a:pPr>
            <a:r>
              <a:rPr lang="de-DE" dirty="0"/>
              <a:t>BASIC-ähnlich</a:t>
            </a:r>
          </a:p>
          <a:p>
            <a:pPr marL="285744" indent="-285744">
              <a:buFont typeface="Arial" panose="020B0604020202020204" pitchFamily="34" charset="0"/>
              <a:buChar char="•"/>
            </a:pPr>
            <a:r>
              <a:rPr lang="de-DE" dirty="0"/>
              <a:t>Wegpunktlisten</a:t>
            </a:r>
          </a:p>
          <a:p>
            <a:pPr marL="285744" indent="-285744">
              <a:buFont typeface="Arial" panose="020B0604020202020204" pitchFamily="34" charset="0"/>
              <a:buChar char="•"/>
            </a:pPr>
            <a:r>
              <a:rPr lang="de-DE" dirty="0"/>
              <a:t>Koordinaten</a:t>
            </a:r>
          </a:p>
          <a:p>
            <a:pPr marL="285744" indent="-285744">
              <a:buFont typeface="Arial" panose="020B0604020202020204" pitchFamily="34" charset="0"/>
              <a:buChar char="•"/>
            </a:pPr>
            <a:r>
              <a:rPr lang="de-DE" dirty="0"/>
              <a:t>GC Wizard Funktionen</a:t>
            </a:r>
          </a:p>
          <a:p>
            <a:pPr marL="285744" indent="-285744">
              <a:buFont typeface="Arial" panose="020B0604020202020204" pitchFamily="34" charset="0"/>
              <a:buChar char="•"/>
            </a:pPr>
            <a:r>
              <a:rPr lang="de-DE" dirty="0"/>
              <a:t>Grafik-Befehle</a:t>
            </a:r>
          </a:p>
          <a:p>
            <a:pPr marL="285744" indent="-285744">
              <a:buFont typeface="Arial" panose="020B0604020202020204" pitchFamily="34" charset="0"/>
              <a:buChar char="•"/>
            </a:pPr>
            <a:endParaRPr lang="de-DE" dirty="0"/>
          </a:p>
          <a:p>
            <a:pPr marL="285744" indent="-285744">
              <a:buFont typeface="Arial" panose="020B0604020202020204" pitchFamily="34" charset="0"/>
              <a:buChar char="•"/>
            </a:pPr>
            <a:r>
              <a:rPr lang="de-DE" dirty="0"/>
              <a:t>Wird stetig erweitert</a:t>
            </a:r>
          </a:p>
        </p:txBody>
      </p:sp>
      <p:sp>
        <p:nvSpPr>
          <p:cNvPr id="6" name="Textfeld 5">
            <a:extLst>
              <a:ext uri="{FF2B5EF4-FFF2-40B4-BE49-F238E27FC236}">
                <a16:creationId xmlns:a16="http://schemas.microsoft.com/office/drawing/2014/main" id="{7BCDC25D-AD15-CE39-DB02-7284D7CCD5BE}"/>
              </a:ext>
            </a:extLst>
          </p:cNvPr>
          <p:cNvSpPr txBox="1"/>
          <p:nvPr/>
        </p:nvSpPr>
        <p:spPr>
          <a:xfrm>
            <a:off x="5636389" y="5914254"/>
            <a:ext cx="4269611" cy="369332"/>
          </a:xfrm>
          <a:prstGeom prst="rect">
            <a:avLst/>
          </a:prstGeom>
          <a:noFill/>
        </p:spPr>
        <p:txBody>
          <a:bodyPr wrap="square" rtlCol="0">
            <a:spAutoFit/>
          </a:bodyPr>
          <a:lstStyle/>
          <a:p>
            <a:pPr marL="285750" indent="-285750">
              <a:buFont typeface="Arial" panose="020B0604020202020204" pitchFamily="34" charset="0"/>
              <a:buChar char="•"/>
            </a:pPr>
            <a:r>
              <a:rPr lang="de-DE" dirty="0"/>
              <a:t>Performance</a:t>
            </a:r>
          </a:p>
        </p:txBody>
      </p:sp>
      <p:pic>
        <p:nvPicPr>
          <p:cNvPr id="8" name="Grafik 7">
            <a:extLst>
              <a:ext uri="{FF2B5EF4-FFF2-40B4-BE49-F238E27FC236}">
                <a16:creationId xmlns:a16="http://schemas.microsoft.com/office/drawing/2014/main" id="{5B51695E-5DE3-96BF-D31D-C60C683541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2428" y="5922316"/>
            <a:ext cx="558016" cy="669272"/>
          </a:xfrm>
          <a:prstGeom prst="rect">
            <a:avLst/>
          </a:prstGeom>
        </p:spPr>
      </p:pic>
      <p:pic>
        <p:nvPicPr>
          <p:cNvPr id="10" name="Grafik 9">
            <a:hlinkClick r:id="rId4" action="ppaction://hlinksldjump"/>
            <a:extLst>
              <a:ext uri="{FF2B5EF4-FFF2-40B4-BE49-F238E27FC236}">
                <a16:creationId xmlns:a16="http://schemas.microsoft.com/office/drawing/2014/main" id="{F5E9C615-0AEC-EDAF-88BA-700B04C71775}"/>
              </a:ext>
            </a:extLst>
          </p:cNvPr>
          <p:cNvPicPr>
            <a:picLocks noChangeAspect="1"/>
          </p:cNvPicPr>
          <p:nvPr/>
        </p:nvPicPr>
        <p:blipFill>
          <a:blip r:embed="rId5"/>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12" name="Grafik 11">
            <a:extLst>
              <a:ext uri="{FF2B5EF4-FFF2-40B4-BE49-F238E27FC236}">
                <a16:creationId xmlns:a16="http://schemas.microsoft.com/office/drawing/2014/main" id="{D6227253-175E-E02A-5EE2-81006430D09B}"/>
              </a:ext>
            </a:extLst>
          </p:cNvPr>
          <p:cNvPicPr>
            <a:picLocks noChangeAspect="1"/>
          </p:cNvPicPr>
          <p:nvPr/>
        </p:nvPicPr>
        <p:blipFill rotWithShape="1">
          <a:blip r:embed="rId6"/>
          <a:srcRect t="6099"/>
          <a:stretch/>
        </p:blipFill>
        <p:spPr>
          <a:xfrm>
            <a:off x="345589" y="1376363"/>
            <a:ext cx="2194412" cy="4500562"/>
          </a:xfrm>
          <a:prstGeom prst="rect">
            <a:avLst/>
          </a:prstGeom>
        </p:spPr>
      </p:pic>
    </p:spTree>
    <p:extLst>
      <p:ext uri="{BB962C8B-B14F-4D97-AF65-F5344CB8AC3E}">
        <p14:creationId xmlns:p14="http://schemas.microsoft.com/office/powerpoint/2010/main" val="34778764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Verschlüsselungen und Codes</a:t>
            </a:r>
            <a:endParaRPr lang="en-DE" dirty="0"/>
          </a:p>
        </p:txBody>
      </p:sp>
      <p:sp>
        <p:nvSpPr>
          <p:cNvPr id="15" name="Inhaltsplatzhalter 2">
            <a:extLst>
              <a:ext uri="{FF2B5EF4-FFF2-40B4-BE49-F238E27FC236}">
                <a16:creationId xmlns:a16="http://schemas.microsoft.com/office/drawing/2014/main" id="{96AEBB8E-61BD-385B-551C-C80C790A9C4A}"/>
              </a:ext>
            </a:extLst>
          </p:cNvPr>
          <p:cNvSpPr>
            <a:spLocks noGrp="1"/>
          </p:cNvSpPr>
          <p:nvPr>
            <p:ph idx="4294967295"/>
          </p:nvPr>
        </p:nvSpPr>
        <p:spPr>
          <a:xfrm>
            <a:off x="4358191" y="1253332"/>
            <a:ext cx="5547809" cy="5488783"/>
          </a:xfrm>
          <a:prstGeom prst="rect">
            <a:avLst/>
          </a:prstGeom>
        </p:spPr>
        <p:txBody>
          <a:bodyPr>
            <a:noAutofit/>
          </a:bodyPr>
          <a:lstStyle/>
          <a:p>
            <a:pPr marL="541338" indent="-541338">
              <a:lnSpc>
                <a:spcPct val="100000"/>
              </a:lnSpc>
              <a:buBlip>
                <a:blip r:embed="rId2"/>
              </a:buBlip>
            </a:pPr>
            <a:r>
              <a:rPr lang="de-DE" dirty="0"/>
              <a:t>Zahlreiche Codes/</a:t>
            </a:r>
            <a:r>
              <a:rPr lang="de-DE" dirty="0" err="1"/>
              <a:t>Chiffres</a:t>
            </a:r>
            <a:endParaRPr lang="de-DE" dirty="0"/>
          </a:p>
          <a:p>
            <a:pPr marL="998538" lvl="1" indent="-541338">
              <a:lnSpc>
                <a:spcPct val="100000"/>
              </a:lnSpc>
              <a:buBlip>
                <a:blip r:embed="rId2"/>
              </a:buBlip>
            </a:pPr>
            <a:r>
              <a:rPr lang="de-DE" dirty="0"/>
              <a:t>Buch Chiffre</a:t>
            </a:r>
          </a:p>
          <a:p>
            <a:pPr marL="998538" lvl="1" indent="-541338">
              <a:lnSpc>
                <a:spcPct val="100000"/>
              </a:lnSpc>
              <a:buBlip>
                <a:blip r:embed="rId2"/>
              </a:buBlip>
            </a:pPr>
            <a:r>
              <a:rPr lang="de-DE" dirty="0"/>
              <a:t>Esoterische </a:t>
            </a:r>
            <a:r>
              <a:rPr lang="de-DE" dirty="0" err="1"/>
              <a:t>Programmierspr</a:t>
            </a:r>
            <a:r>
              <a:rPr lang="de-DE" dirty="0"/>
              <a:t>.</a:t>
            </a:r>
          </a:p>
          <a:p>
            <a:pPr marL="998538" lvl="1" indent="-541338">
              <a:lnSpc>
                <a:spcPct val="100000"/>
              </a:lnSpc>
              <a:buBlip>
                <a:blip r:embed="rId2"/>
              </a:buBlip>
            </a:pPr>
            <a:r>
              <a:rPr lang="de-DE" dirty="0"/>
              <a:t>Spielsprachen</a:t>
            </a:r>
          </a:p>
          <a:p>
            <a:pPr marL="998538" lvl="1" indent="-541338">
              <a:lnSpc>
                <a:spcPct val="100000"/>
              </a:lnSpc>
              <a:buBlip>
                <a:blip r:embed="rId2"/>
              </a:buBlip>
            </a:pPr>
            <a:r>
              <a:rPr lang="de-DE" dirty="0"/>
              <a:t>…</a:t>
            </a:r>
          </a:p>
          <a:p>
            <a:pPr marL="541338" indent="-541338">
              <a:lnSpc>
                <a:spcPct val="100000"/>
              </a:lnSpc>
              <a:buBlip>
                <a:blip r:embed="rId2"/>
              </a:buBlip>
            </a:pPr>
            <a:r>
              <a:rPr lang="de-DE" dirty="0"/>
              <a:t>Zahlreiche Tools</a:t>
            </a:r>
          </a:p>
          <a:p>
            <a:pPr marL="998538" lvl="1" indent="-541338">
              <a:lnSpc>
                <a:spcPct val="100000"/>
              </a:lnSpc>
              <a:buBlip>
                <a:blip r:embed="rId2"/>
              </a:buBlip>
            </a:pPr>
            <a:r>
              <a:rPr lang="de-DE" dirty="0"/>
              <a:t>ASCII und Unicode</a:t>
            </a:r>
          </a:p>
          <a:p>
            <a:pPr marL="998538" lvl="1" indent="-541338">
              <a:lnSpc>
                <a:spcPct val="100000"/>
              </a:lnSpc>
              <a:buBlip>
                <a:blip r:embed="rId2"/>
              </a:buBlip>
            </a:pPr>
            <a:r>
              <a:rPr lang="de-DE" dirty="0"/>
              <a:t>Buchstabenanzahl</a:t>
            </a:r>
          </a:p>
          <a:p>
            <a:pPr marL="998538" lvl="1" indent="-541338">
              <a:lnSpc>
                <a:spcPct val="100000"/>
              </a:lnSpc>
              <a:buBlip>
                <a:blip r:embed="rId2"/>
              </a:buBlip>
            </a:pPr>
            <a:r>
              <a:rPr lang="de-DE" dirty="0"/>
              <a:t>Buchstabenwerte</a:t>
            </a:r>
          </a:p>
          <a:p>
            <a:pPr marL="998538" lvl="1" indent="-541338">
              <a:lnSpc>
                <a:spcPct val="100000"/>
              </a:lnSpc>
              <a:buBlip>
                <a:blip r:embed="rId2"/>
              </a:buBlip>
            </a:pPr>
            <a:r>
              <a:rPr lang="de-DE" dirty="0"/>
              <a:t>Ersetzen</a:t>
            </a:r>
          </a:p>
          <a:p>
            <a:pPr marL="998538" lvl="1" indent="-541338">
              <a:lnSpc>
                <a:spcPct val="100000"/>
              </a:lnSpc>
              <a:buBlip>
                <a:blip r:embed="rId2"/>
              </a:buBlip>
            </a:pPr>
            <a:r>
              <a:rPr lang="de-DE" dirty="0"/>
              <a:t>Zahlwörter</a:t>
            </a:r>
          </a:p>
          <a:p>
            <a:pPr marL="998538" lvl="1" indent="-541338">
              <a:lnSpc>
                <a:spcPct val="100000"/>
              </a:lnSpc>
              <a:buBlip>
                <a:blip r:embed="rId2"/>
              </a:buBlip>
            </a:pPr>
            <a:r>
              <a:rPr lang="de-DE" dirty="0"/>
              <a:t>…</a:t>
            </a:r>
          </a:p>
          <a:p>
            <a:pPr marL="541325" indent="-541325">
              <a:lnSpc>
                <a:spcPct val="100000"/>
              </a:lnSpc>
            </a:pPr>
            <a:endParaRPr lang="de-DE" dirty="0"/>
          </a:p>
          <a:p>
            <a:pPr marL="541325" indent="-541325">
              <a:lnSpc>
                <a:spcPct val="100000"/>
              </a:lnSpc>
            </a:pPr>
            <a:endParaRPr lang="de-DE" dirty="0"/>
          </a:p>
          <a:p>
            <a:pPr>
              <a:lnSpc>
                <a:spcPct val="100000"/>
              </a:lnSpc>
            </a:pPr>
            <a:endParaRPr lang="en-DE" dirty="0"/>
          </a:p>
        </p:txBody>
      </p:sp>
      <p:pic>
        <p:nvPicPr>
          <p:cNvPr id="23" name="Grafik 22">
            <a:extLst>
              <a:ext uri="{FF2B5EF4-FFF2-40B4-BE49-F238E27FC236}">
                <a16:creationId xmlns:a16="http://schemas.microsoft.com/office/drawing/2014/main" id="{5CAC6066-72FF-D77D-07E0-43DCA8890A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363" y="1376363"/>
            <a:ext cx="2179637" cy="4500562"/>
          </a:xfrm>
          <a:prstGeom prst="rect">
            <a:avLst/>
          </a:prstGeom>
        </p:spPr>
      </p:pic>
      <p:pic>
        <p:nvPicPr>
          <p:cNvPr id="3" name="Grafik 2">
            <a:extLst>
              <a:ext uri="{FF2B5EF4-FFF2-40B4-BE49-F238E27FC236}">
                <a16:creationId xmlns:a16="http://schemas.microsoft.com/office/drawing/2014/main" id="{00181309-D6E2-0E22-99DA-E9D2A3622CA0}"/>
              </a:ext>
            </a:extLst>
          </p:cNvPr>
          <p:cNvPicPr>
            <a:picLocks noChangeAspect="1"/>
          </p:cNvPicPr>
          <p:nvPr/>
        </p:nvPicPr>
        <p:blipFill rotWithShape="1">
          <a:blip r:embed="rId4"/>
          <a:srcRect l="91246" t="7258" r="2494" b="88332"/>
          <a:stretch/>
        </p:blipFill>
        <p:spPr>
          <a:xfrm>
            <a:off x="2324548" y="1747827"/>
            <a:ext cx="136477" cy="209601"/>
          </a:xfrm>
          <a:prstGeom prst="rect">
            <a:avLst/>
          </a:prstGeom>
        </p:spPr>
      </p:pic>
    </p:spTree>
    <p:extLst>
      <p:ext uri="{BB962C8B-B14F-4D97-AF65-F5344CB8AC3E}">
        <p14:creationId xmlns:p14="http://schemas.microsoft.com/office/powerpoint/2010/main" val="35814817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Verschlüsselungen und Codes</a:t>
            </a:r>
            <a:endParaRPr lang="en-DE" dirty="0"/>
          </a:p>
        </p:txBody>
      </p:sp>
      <p:sp>
        <p:nvSpPr>
          <p:cNvPr id="15" name="Inhaltsplatzhalter 2">
            <a:extLst>
              <a:ext uri="{FF2B5EF4-FFF2-40B4-BE49-F238E27FC236}">
                <a16:creationId xmlns:a16="http://schemas.microsoft.com/office/drawing/2014/main" id="{96AEBB8E-61BD-385B-551C-C80C790A9C4A}"/>
              </a:ext>
            </a:extLst>
          </p:cNvPr>
          <p:cNvSpPr>
            <a:spLocks noGrp="1"/>
          </p:cNvSpPr>
          <p:nvPr>
            <p:ph idx="4294967295"/>
          </p:nvPr>
        </p:nvSpPr>
        <p:spPr>
          <a:xfrm>
            <a:off x="4953001" y="1243906"/>
            <a:ext cx="4607348" cy="5488783"/>
          </a:xfrm>
          <a:prstGeom prst="rect">
            <a:avLst/>
          </a:prstGeom>
        </p:spPr>
        <p:txBody>
          <a:bodyPr>
            <a:noAutofit/>
          </a:bodyPr>
          <a:lstStyle/>
          <a:p>
            <a:pPr marL="0" indent="0">
              <a:lnSpc>
                <a:spcPct val="150000"/>
              </a:lnSpc>
              <a:buNone/>
            </a:pPr>
            <a:r>
              <a:rPr lang="de-DE" b="1" dirty="0"/>
              <a:t>Codes und </a:t>
            </a:r>
            <a:r>
              <a:rPr lang="de-DE" b="1" dirty="0" err="1"/>
              <a:t>Chiffres</a:t>
            </a:r>
            <a:endParaRPr lang="de-DE" b="1" dirty="0"/>
          </a:p>
          <a:p>
            <a:pPr marL="541325" indent="-541325">
              <a:lnSpc>
                <a:spcPct val="150000"/>
              </a:lnSpc>
            </a:pPr>
            <a:endParaRPr lang="de-DE" b="1" dirty="0"/>
          </a:p>
          <a:p>
            <a:pPr marL="541325" indent="-541325">
              <a:lnSpc>
                <a:spcPct val="150000"/>
              </a:lnSpc>
            </a:pPr>
            <a:endParaRPr lang="de-DE" b="1" dirty="0"/>
          </a:p>
          <a:p>
            <a:pPr marL="541325" indent="-541325">
              <a:lnSpc>
                <a:spcPct val="150000"/>
              </a:lnSpc>
            </a:pPr>
            <a:endParaRPr lang="de-DE" b="1" dirty="0"/>
          </a:p>
          <a:p>
            <a:pPr>
              <a:lnSpc>
                <a:spcPct val="150000"/>
              </a:lnSpc>
            </a:pPr>
            <a:endParaRPr lang="en-DE" b="1" dirty="0"/>
          </a:p>
        </p:txBody>
      </p:sp>
      <p:sp>
        <p:nvSpPr>
          <p:cNvPr id="5" name="Textfeld 4">
            <a:extLst>
              <a:ext uri="{FF2B5EF4-FFF2-40B4-BE49-F238E27FC236}">
                <a16:creationId xmlns:a16="http://schemas.microsoft.com/office/drawing/2014/main" id="{1D89F995-5046-391B-BF96-872EBC45C8A1}"/>
              </a:ext>
            </a:extLst>
          </p:cNvPr>
          <p:cNvSpPr txBox="1"/>
          <p:nvPr/>
        </p:nvSpPr>
        <p:spPr>
          <a:xfrm>
            <a:off x="4962427" y="2070004"/>
            <a:ext cx="4943573" cy="1477328"/>
          </a:xfrm>
          <a:prstGeom prst="rect">
            <a:avLst/>
          </a:prstGeom>
          <a:noFill/>
        </p:spPr>
        <p:txBody>
          <a:bodyPr wrap="square" rtlCol="0">
            <a:spAutoFit/>
          </a:bodyPr>
          <a:lstStyle/>
          <a:p>
            <a:pPr marL="285744" indent="-285744">
              <a:buFont typeface="Arial" panose="020B0604020202020204" pitchFamily="34" charset="0"/>
              <a:buChar char="•"/>
            </a:pPr>
            <a:r>
              <a:rPr lang="de-DE" dirty="0"/>
              <a:t>Modus – </a:t>
            </a:r>
            <a:r>
              <a:rPr lang="de-DE" dirty="0" err="1"/>
              <a:t>Ent</a:t>
            </a:r>
            <a:r>
              <a:rPr lang="de-DE" dirty="0"/>
              <a:t>- oder Verschlüsseln</a:t>
            </a:r>
          </a:p>
          <a:p>
            <a:pPr marL="285744" indent="-285744">
              <a:buFont typeface="Arial" panose="020B0604020202020204" pitchFamily="34" charset="0"/>
              <a:buChar char="•"/>
            </a:pPr>
            <a:r>
              <a:rPr lang="de-DE" dirty="0"/>
              <a:t>Eingabe Klartext/Chiffretext</a:t>
            </a:r>
          </a:p>
          <a:p>
            <a:pPr marL="285744" indent="-285744">
              <a:buFont typeface="Arial" panose="020B0604020202020204" pitchFamily="34" charset="0"/>
              <a:buChar char="•"/>
            </a:pPr>
            <a:r>
              <a:rPr lang="de-DE" dirty="0"/>
              <a:t>Eingabe der Parameter für die Verschlüsselung</a:t>
            </a:r>
          </a:p>
          <a:p>
            <a:pPr marL="285744" indent="-285744">
              <a:buFont typeface="Arial" panose="020B0604020202020204" pitchFamily="34" charset="0"/>
              <a:buChar char="•"/>
            </a:pPr>
            <a:r>
              <a:rPr lang="de-DE" dirty="0"/>
              <a:t>Ausgabe Chiffretext/Klartext</a:t>
            </a:r>
          </a:p>
          <a:p>
            <a:pPr marL="285744" indent="-285744">
              <a:buFont typeface="Arial" panose="020B0604020202020204" pitchFamily="34" charset="0"/>
              <a:buChar char="•"/>
            </a:pPr>
            <a:r>
              <a:rPr lang="de-DE" dirty="0"/>
              <a:t>Ausgabe weiterer Informationen</a:t>
            </a:r>
          </a:p>
        </p:txBody>
      </p:sp>
      <p:pic>
        <p:nvPicPr>
          <p:cNvPr id="6" name="Grafik 5">
            <a:extLst>
              <a:ext uri="{FF2B5EF4-FFF2-40B4-BE49-F238E27FC236}">
                <a16:creationId xmlns:a16="http://schemas.microsoft.com/office/drawing/2014/main" id="{9A9D66C0-F289-2332-2107-299DC3BB5520}"/>
              </a:ext>
            </a:extLst>
          </p:cNvPr>
          <p:cNvPicPr>
            <a:picLocks noChangeAspect="1"/>
          </p:cNvPicPr>
          <p:nvPr/>
        </p:nvPicPr>
        <p:blipFill>
          <a:blip r:embed="rId2"/>
          <a:stretch>
            <a:fillRect/>
          </a:stretch>
        </p:blipFill>
        <p:spPr>
          <a:xfrm>
            <a:off x="345651" y="1376364"/>
            <a:ext cx="2194349" cy="4500561"/>
          </a:xfrm>
          <a:prstGeom prst="rect">
            <a:avLst/>
          </a:prstGeom>
        </p:spPr>
      </p:pic>
      <p:sp>
        <p:nvSpPr>
          <p:cNvPr id="7" name="Textfeld 6">
            <a:extLst>
              <a:ext uri="{FF2B5EF4-FFF2-40B4-BE49-F238E27FC236}">
                <a16:creationId xmlns:a16="http://schemas.microsoft.com/office/drawing/2014/main" id="{0BFF72D8-9DAE-5024-7D12-D075DAC333B9}"/>
              </a:ext>
            </a:extLst>
          </p:cNvPr>
          <p:cNvSpPr txBox="1"/>
          <p:nvPr/>
        </p:nvSpPr>
        <p:spPr>
          <a:xfrm>
            <a:off x="5636389" y="5914253"/>
            <a:ext cx="4269611" cy="369332"/>
          </a:xfrm>
          <a:prstGeom prst="rect">
            <a:avLst/>
          </a:prstGeom>
          <a:noFill/>
        </p:spPr>
        <p:txBody>
          <a:bodyPr wrap="square" rtlCol="0">
            <a:spAutoFit/>
          </a:bodyPr>
          <a:lstStyle/>
          <a:p>
            <a:pPr marL="285750" indent="-285750">
              <a:buFont typeface="Arial" panose="020B0604020202020204" pitchFamily="34" charset="0"/>
              <a:buChar char="•"/>
            </a:pPr>
            <a:r>
              <a:rPr lang="de-DE" dirty="0"/>
              <a:t>grundsätzlich identischer Aufbau</a:t>
            </a:r>
            <a:endParaRPr lang="en-DE" dirty="0"/>
          </a:p>
        </p:txBody>
      </p:sp>
      <p:pic>
        <p:nvPicPr>
          <p:cNvPr id="8" name="Grafik 7">
            <a:extLst>
              <a:ext uri="{FF2B5EF4-FFF2-40B4-BE49-F238E27FC236}">
                <a16:creationId xmlns:a16="http://schemas.microsoft.com/office/drawing/2014/main" id="{62FC0D77-DC34-03D8-402E-CEFE3BD5C5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2428" y="5922315"/>
            <a:ext cx="558016" cy="669272"/>
          </a:xfrm>
          <a:prstGeom prst="rect">
            <a:avLst/>
          </a:prstGeom>
        </p:spPr>
      </p:pic>
      <p:pic>
        <p:nvPicPr>
          <p:cNvPr id="3" name="Grafik 2">
            <a:extLst>
              <a:ext uri="{FF2B5EF4-FFF2-40B4-BE49-F238E27FC236}">
                <a16:creationId xmlns:a16="http://schemas.microsoft.com/office/drawing/2014/main" id="{2DC86C68-8A36-C483-D944-476E2E08B0C1}"/>
              </a:ext>
            </a:extLst>
          </p:cNvPr>
          <p:cNvPicPr>
            <a:picLocks noChangeAspect="1"/>
          </p:cNvPicPr>
          <p:nvPr/>
        </p:nvPicPr>
        <p:blipFill rotWithShape="1">
          <a:blip r:embed="rId4"/>
          <a:srcRect l="91246" t="7258" r="2494" b="88332"/>
          <a:stretch/>
        </p:blipFill>
        <p:spPr>
          <a:xfrm>
            <a:off x="2334276" y="1553273"/>
            <a:ext cx="136477" cy="209601"/>
          </a:xfrm>
          <a:prstGeom prst="rect">
            <a:avLst/>
          </a:prstGeom>
        </p:spPr>
      </p:pic>
    </p:spTree>
    <p:extLst>
      <p:ext uri="{BB962C8B-B14F-4D97-AF65-F5344CB8AC3E}">
        <p14:creationId xmlns:p14="http://schemas.microsoft.com/office/powerpoint/2010/main" val="36899840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Verschlüsselungen und Codes</a:t>
            </a:r>
            <a:endParaRPr lang="en-DE" dirty="0"/>
          </a:p>
        </p:txBody>
      </p:sp>
      <p:sp>
        <p:nvSpPr>
          <p:cNvPr id="15" name="Inhaltsplatzhalter 2">
            <a:extLst>
              <a:ext uri="{FF2B5EF4-FFF2-40B4-BE49-F238E27FC236}">
                <a16:creationId xmlns:a16="http://schemas.microsoft.com/office/drawing/2014/main" id="{96AEBB8E-61BD-385B-551C-C80C790A9C4A}"/>
              </a:ext>
            </a:extLst>
          </p:cNvPr>
          <p:cNvSpPr>
            <a:spLocks noGrp="1"/>
          </p:cNvSpPr>
          <p:nvPr>
            <p:ph idx="4294967295"/>
          </p:nvPr>
        </p:nvSpPr>
        <p:spPr>
          <a:xfrm>
            <a:off x="4953001" y="1243906"/>
            <a:ext cx="4607348" cy="5488783"/>
          </a:xfrm>
          <a:prstGeom prst="rect">
            <a:avLst/>
          </a:prstGeom>
        </p:spPr>
        <p:txBody>
          <a:bodyPr>
            <a:noAutofit/>
          </a:bodyPr>
          <a:lstStyle/>
          <a:p>
            <a:pPr marL="0" indent="0">
              <a:lnSpc>
                <a:spcPct val="150000"/>
              </a:lnSpc>
              <a:buNone/>
            </a:pPr>
            <a:r>
              <a:rPr lang="de-DE" b="1" dirty="0"/>
              <a:t>Buch Chiffre</a:t>
            </a:r>
          </a:p>
          <a:p>
            <a:pPr marL="541325" indent="-541325">
              <a:lnSpc>
                <a:spcPct val="150000"/>
              </a:lnSpc>
            </a:pPr>
            <a:endParaRPr lang="de-DE" b="1" dirty="0"/>
          </a:p>
          <a:p>
            <a:pPr marL="541325" indent="-541325">
              <a:lnSpc>
                <a:spcPct val="150000"/>
              </a:lnSpc>
            </a:pPr>
            <a:endParaRPr lang="de-DE" b="1" dirty="0"/>
          </a:p>
          <a:p>
            <a:pPr marL="541325" indent="-541325">
              <a:lnSpc>
                <a:spcPct val="150000"/>
              </a:lnSpc>
            </a:pPr>
            <a:endParaRPr lang="de-DE" b="1" dirty="0"/>
          </a:p>
          <a:p>
            <a:pPr>
              <a:lnSpc>
                <a:spcPct val="150000"/>
              </a:lnSpc>
            </a:pPr>
            <a:endParaRPr lang="en-DE" b="1" dirty="0"/>
          </a:p>
        </p:txBody>
      </p:sp>
      <p:sp>
        <p:nvSpPr>
          <p:cNvPr id="5" name="Textfeld 4">
            <a:extLst>
              <a:ext uri="{FF2B5EF4-FFF2-40B4-BE49-F238E27FC236}">
                <a16:creationId xmlns:a16="http://schemas.microsoft.com/office/drawing/2014/main" id="{1D89F995-5046-391B-BF96-872EBC45C8A1}"/>
              </a:ext>
            </a:extLst>
          </p:cNvPr>
          <p:cNvSpPr txBox="1"/>
          <p:nvPr/>
        </p:nvSpPr>
        <p:spPr>
          <a:xfrm>
            <a:off x="4962427" y="2070004"/>
            <a:ext cx="4943573" cy="3693319"/>
          </a:xfrm>
          <a:prstGeom prst="rect">
            <a:avLst/>
          </a:prstGeom>
          <a:noFill/>
        </p:spPr>
        <p:txBody>
          <a:bodyPr wrap="square" rtlCol="0">
            <a:spAutoFit/>
          </a:bodyPr>
          <a:lstStyle/>
          <a:p>
            <a:pPr marL="285744" indent="-285744">
              <a:buFont typeface="Arial" panose="020B0604020202020204" pitchFamily="34" charset="0"/>
              <a:buChar char="•"/>
            </a:pPr>
            <a:r>
              <a:rPr lang="de-DE" dirty="0"/>
              <a:t>Eingabe eines Textes</a:t>
            </a:r>
          </a:p>
          <a:p>
            <a:pPr marL="285744" indent="-285744">
              <a:buFont typeface="Arial" panose="020B0604020202020204" pitchFamily="34" charset="0"/>
              <a:buChar char="•"/>
            </a:pPr>
            <a:r>
              <a:rPr lang="de-DE" dirty="0"/>
              <a:t>Eingabe weiterer Parameter (Leerzeile</a:t>
            </a:r>
            <a:r>
              <a:rPr lang="de-DE"/>
              <a:t>, etc.</a:t>
            </a:r>
            <a:endParaRPr lang="de-DE" dirty="0"/>
          </a:p>
          <a:p>
            <a:pPr marL="285744" indent="-285744">
              <a:buFont typeface="Arial" panose="020B0604020202020204" pitchFamily="34" charset="0"/>
              <a:buChar char="•"/>
            </a:pPr>
            <a:r>
              <a:rPr lang="de-DE" dirty="0"/>
              <a:t>Eingabe des Positionsformates</a:t>
            </a:r>
          </a:p>
          <a:p>
            <a:pPr marL="742944" lvl="1" indent="-285744">
              <a:buFont typeface="Arial" panose="020B0604020202020204" pitchFamily="34" charset="0"/>
              <a:buChar char="•"/>
            </a:pPr>
            <a:r>
              <a:rPr lang="de-DE" dirty="0"/>
              <a:t>Absatz, Zeile, Wort</a:t>
            </a:r>
          </a:p>
          <a:p>
            <a:pPr marL="742944" lvl="1" indent="-285744">
              <a:buFont typeface="Arial" panose="020B0604020202020204" pitchFamily="34" charset="0"/>
              <a:buChar char="•"/>
            </a:pPr>
            <a:r>
              <a:rPr lang="de-DE" dirty="0"/>
              <a:t>Absatz, Zeichen</a:t>
            </a:r>
          </a:p>
          <a:p>
            <a:pPr marL="742944" lvl="1" indent="-285744">
              <a:buFont typeface="Arial" panose="020B0604020202020204" pitchFamily="34" charset="0"/>
              <a:buChar char="•"/>
            </a:pPr>
            <a:r>
              <a:rPr lang="de-DE" dirty="0"/>
              <a:t>Zeile, Wort</a:t>
            </a:r>
          </a:p>
          <a:p>
            <a:pPr marL="742944" lvl="1" indent="-285744">
              <a:buFont typeface="Arial" panose="020B0604020202020204" pitchFamily="34" charset="0"/>
              <a:buChar char="•"/>
            </a:pPr>
            <a:r>
              <a:rPr lang="de-DE" dirty="0"/>
              <a:t>Wort</a:t>
            </a:r>
          </a:p>
          <a:p>
            <a:pPr marL="742944" lvl="1" indent="-285744">
              <a:buFont typeface="Arial" panose="020B0604020202020204" pitchFamily="34" charset="0"/>
              <a:buChar char="•"/>
            </a:pPr>
            <a:r>
              <a:rPr lang="de-DE" dirty="0"/>
              <a:t>Absatz, Zeile, Wort, Zeichen</a:t>
            </a:r>
          </a:p>
          <a:p>
            <a:pPr marL="742944" lvl="1" indent="-285744">
              <a:buFont typeface="Arial" panose="020B0604020202020204" pitchFamily="34" charset="0"/>
              <a:buChar char="•"/>
            </a:pPr>
            <a:r>
              <a:rPr lang="de-DE" dirty="0"/>
              <a:t>Zeile, Wort, Zeichen</a:t>
            </a:r>
          </a:p>
          <a:p>
            <a:pPr marL="742944" lvl="1" indent="-285744">
              <a:buFont typeface="Arial" panose="020B0604020202020204" pitchFamily="34" charset="0"/>
              <a:buChar char="•"/>
            </a:pPr>
            <a:r>
              <a:rPr lang="de-DE" dirty="0"/>
              <a:t>Zeile, Zeichen</a:t>
            </a:r>
          </a:p>
          <a:p>
            <a:pPr marL="742944" lvl="1" indent="-285744">
              <a:buFont typeface="Arial" panose="020B0604020202020204" pitchFamily="34" charset="0"/>
              <a:buChar char="•"/>
            </a:pPr>
            <a:r>
              <a:rPr lang="de-DE" dirty="0"/>
              <a:t>Wort, Zeichen</a:t>
            </a:r>
          </a:p>
          <a:p>
            <a:pPr marL="742944" lvl="1" indent="-285744">
              <a:buFont typeface="Arial" panose="020B0604020202020204" pitchFamily="34" charset="0"/>
              <a:buChar char="•"/>
            </a:pPr>
            <a:r>
              <a:rPr lang="de-DE" dirty="0"/>
              <a:t>Zeichen</a:t>
            </a:r>
          </a:p>
          <a:p>
            <a:pPr marL="285744" indent="-285744">
              <a:buFont typeface="Arial" panose="020B0604020202020204" pitchFamily="34" charset="0"/>
              <a:buChar char="•"/>
            </a:pPr>
            <a:r>
              <a:rPr lang="de-DE" dirty="0"/>
              <a:t>Ausgabe der jeweiligen Buchstaben</a:t>
            </a:r>
          </a:p>
        </p:txBody>
      </p:sp>
      <p:pic>
        <p:nvPicPr>
          <p:cNvPr id="4" name="Grafik 3">
            <a:extLst>
              <a:ext uri="{FF2B5EF4-FFF2-40B4-BE49-F238E27FC236}">
                <a16:creationId xmlns:a16="http://schemas.microsoft.com/office/drawing/2014/main" id="{3985FC51-5665-BC15-0258-3037AF1249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363" y="1376364"/>
            <a:ext cx="2179637" cy="4500562"/>
          </a:xfrm>
          <a:prstGeom prst="rect">
            <a:avLst/>
          </a:prstGeom>
        </p:spPr>
      </p:pic>
      <p:pic>
        <p:nvPicPr>
          <p:cNvPr id="3" name="Grafik 2">
            <a:hlinkClick r:id="rId3" action="ppaction://hlinksldjump"/>
            <a:extLst>
              <a:ext uri="{FF2B5EF4-FFF2-40B4-BE49-F238E27FC236}">
                <a16:creationId xmlns:a16="http://schemas.microsoft.com/office/drawing/2014/main" id="{61E5D7F8-9BE0-D377-5249-46744D9E3E6A}"/>
              </a:ext>
            </a:extLst>
          </p:cNvPr>
          <p:cNvPicPr>
            <a:picLocks noChangeAspect="1"/>
          </p:cNvPicPr>
          <p:nvPr/>
        </p:nvPicPr>
        <p:blipFill>
          <a:blip r:embed="rId4"/>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spTree>
    <p:extLst>
      <p:ext uri="{BB962C8B-B14F-4D97-AF65-F5344CB8AC3E}">
        <p14:creationId xmlns:p14="http://schemas.microsoft.com/office/powerpoint/2010/main" val="1670598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Verschlüsselungen und Codes</a:t>
            </a:r>
            <a:endParaRPr lang="en-DE" dirty="0"/>
          </a:p>
        </p:txBody>
      </p:sp>
      <p:sp>
        <p:nvSpPr>
          <p:cNvPr id="15" name="Inhaltsplatzhalter 2">
            <a:extLst>
              <a:ext uri="{FF2B5EF4-FFF2-40B4-BE49-F238E27FC236}">
                <a16:creationId xmlns:a16="http://schemas.microsoft.com/office/drawing/2014/main" id="{96AEBB8E-61BD-385B-551C-C80C790A9C4A}"/>
              </a:ext>
            </a:extLst>
          </p:cNvPr>
          <p:cNvSpPr>
            <a:spLocks noGrp="1"/>
          </p:cNvSpPr>
          <p:nvPr>
            <p:ph idx="4294967295"/>
          </p:nvPr>
        </p:nvSpPr>
        <p:spPr>
          <a:xfrm>
            <a:off x="4953000" y="1243907"/>
            <a:ext cx="4943573" cy="826098"/>
          </a:xfrm>
          <a:prstGeom prst="rect">
            <a:avLst/>
          </a:prstGeom>
        </p:spPr>
        <p:txBody>
          <a:bodyPr>
            <a:noAutofit/>
          </a:bodyPr>
          <a:lstStyle/>
          <a:p>
            <a:pPr marL="0" indent="0">
              <a:lnSpc>
                <a:spcPct val="150000"/>
              </a:lnSpc>
              <a:buNone/>
            </a:pPr>
            <a:r>
              <a:rPr lang="de-DE" b="1" dirty="0"/>
              <a:t>Esoterische </a:t>
            </a:r>
            <a:r>
              <a:rPr lang="de-DE" b="1" dirty="0" err="1"/>
              <a:t>Programmierspr</a:t>
            </a:r>
            <a:r>
              <a:rPr lang="de-DE" b="1" dirty="0"/>
              <a:t>.</a:t>
            </a:r>
          </a:p>
        </p:txBody>
      </p:sp>
      <p:sp>
        <p:nvSpPr>
          <p:cNvPr id="5" name="Textfeld 4">
            <a:extLst>
              <a:ext uri="{FF2B5EF4-FFF2-40B4-BE49-F238E27FC236}">
                <a16:creationId xmlns:a16="http://schemas.microsoft.com/office/drawing/2014/main" id="{CF07A795-5FB6-5D90-25C8-C5AD413E1CFD}"/>
              </a:ext>
            </a:extLst>
          </p:cNvPr>
          <p:cNvSpPr txBox="1"/>
          <p:nvPr/>
        </p:nvSpPr>
        <p:spPr>
          <a:xfrm>
            <a:off x="4962427" y="2070004"/>
            <a:ext cx="4943573" cy="2862322"/>
          </a:xfrm>
          <a:prstGeom prst="rect">
            <a:avLst/>
          </a:prstGeom>
          <a:noFill/>
        </p:spPr>
        <p:txBody>
          <a:bodyPr wrap="square" rtlCol="0">
            <a:spAutoFit/>
          </a:bodyPr>
          <a:lstStyle/>
          <a:p>
            <a:pPr marL="285744" indent="-285744">
              <a:buFont typeface="Arial" panose="020B0604020202020204" pitchFamily="34" charset="0"/>
              <a:buChar char="•"/>
              <a:tabLst>
                <a:tab pos="2147888" algn="l"/>
              </a:tabLst>
            </a:pPr>
            <a:r>
              <a:rPr lang="de-DE" dirty="0"/>
              <a:t>Beatnik</a:t>
            </a:r>
          </a:p>
          <a:p>
            <a:pPr marL="285744" indent="-285744">
              <a:buFont typeface="Arial" panose="020B0604020202020204" pitchFamily="34" charset="0"/>
              <a:buChar char="•"/>
              <a:tabLst>
                <a:tab pos="2147888" algn="l"/>
              </a:tabLst>
            </a:pPr>
            <a:r>
              <a:rPr lang="de-DE" dirty="0" err="1"/>
              <a:t>Befunge</a:t>
            </a:r>
            <a:endParaRPr lang="de-DE" dirty="0"/>
          </a:p>
          <a:p>
            <a:pPr marL="285744" indent="-285744">
              <a:buFont typeface="Arial" panose="020B0604020202020204" pitchFamily="34" charset="0"/>
              <a:buChar char="•"/>
              <a:tabLst>
                <a:tab pos="2328863" algn="l"/>
              </a:tabLst>
            </a:pPr>
            <a:r>
              <a:rPr lang="de-DE" dirty="0" err="1"/>
              <a:t>Brainf</a:t>
            </a:r>
            <a:r>
              <a:rPr lang="de-DE" dirty="0"/>
              <a:t>**k, </a:t>
            </a:r>
            <a:r>
              <a:rPr lang="de-DE" dirty="0" err="1"/>
              <a:t>Ook</a:t>
            </a:r>
            <a:r>
              <a:rPr lang="de-DE" dirty="0"/>
              <a:t>, </a:t>
            </a:r>
            <a:r>
              <a:rPr lang="de-DE" dirty="0" err="1"/>
              <a:t>Cow</a:t>
            </a:r>
            <a:r>
              <a:rPr lang="de-DE" dirty="0"/>
              <a:t>	</a:t>
            </a:r>
            <a:r>
              <a:rPr lang="de-DE" dirty="0">
                <a:sym typeface="Wingdings" panose="05000000000000000000" pitchFamily="2" charset="2"/>
              </a:rPr>
              <a:t></a:t>
            </a:r>
            <a:r>
              <a:rPr lang="de-DE" dirty="0"/>
              <a:t>  Morse, Kenny, </a:t>
            </a:r>
            <a:r>
              <a:rPr lang="de-DE" dirty="0" err="1"/>
              <a:t>Nak</a:t>
            </a:r>
            <a:r>
              <a:rPr lang="de-DE" dirty="0"/>
              <a:t>, …</a:t>
            </a:r>
          </a:p>
          <a:p>
            <a:pPr marL="285744" indent="-285744">
              <a:buFont typeface="Arial" panose="020B0604020202020204" pitchFamily="34" charset="0"/>
              <a:buChar char="•"/>
              <a:tabLst>
                <a:tab pos="2147888" algn="l"/>
              </a:tabLst>
            </a:pPr>
            <a:r>
              <a:rPr lang="de-DE" dirty="0"/>
              <a:t>Chef</a:t>
            </a:r>
          </a:p>
          <a:p>
            <a:pPr marL="285744" indent="-285744">
              <a:buFont typeface="Arial" panose="020B0604020202020204" pitchFamily="34" charset="0"/>
              <a:buChar char="•"/>
              <a:tabLst>
                <a:tab pos="2328863" algn="l"/>
              </a:tabLst>
            </a:pPr>
            <a:r>
              <a:rPr lang="de-DE" dirty="0" err="1"/>
              <a:t>Deadfish</a:t>
            </a:r>
            <a:r>
              <a:rPr lang="de-DE" dirty="0"/>
              <a:t>	</a:t>
            </a:r>
            <a:r>
              <a:rPr lang="de-DE" dirty="0">
                <a:sym typeface="Wingdings" panose="05000000000000000000" pitchFamily="2" charset="2"/>
              </a:rPr>
              <a:t>  ACGT/ACGU</a:t>
            </a:r>
            <a:endParaRPr lang="de-DE" dirty="0"/>
          </a:p>
          <a:p>
            <a:pPr marL="285744" indent="-285744">
              <a:buFont typeface="Arial" panose="020B0604020202020204" pitchFamily="34" charset="0"/>
              <a:buChar char="•"/>
              <a:tabLst>
                <a:tab pos="2147888" algn="l"/>
              </a:tabLst>
            </a:pPr>
            <a:r>
              <a:rPr lang="de-DE" dirty="0" err="1"/>
              <a:t>Hohoho</a:t>
            </a:r>
            <a:r>
              <a:rPr lang="de-DE" dirty="0"/>
              <a:t>!</a:t>
            </a:r>
          </a:p>
          <a:p>
            <a:pPr marL="285744" indent="-285744">
              <a:buFont typeface="Arial" panose="020B0604020202020204" pitchFamily="34" charset="0"/>
              <a:buChar char="•"/>
              <a:tabLst>
                <a:tab pos="2328863" algn="l"/>
              </a:tabLst>
            </a:pPr>
            <a:r>
              <a:rPr lang="de-DE" dirty="0" err="1">
                <a:sym typeface="Wingdings" panose="05000000000000000000" pitchFamily="2" charset="2"/>
              </a:rPr>
              <a:t>Malbolge</a:t>
            </a:r>
            <a:r>
              <a:rPr lang="de-DE" dirty="0">
                <a:sym typeface="Wingdings" panose="05000000000000000000" pitchFamily="2" charset="2"/>
              </a:rPr>
              <a:t>	   Hashes, Base</a:t>
            </a:r>
            <a:endParaRPr lang="de-DE" dirty="0"/>
          </a:p>
          <a:p>
            <a:pPr marL="285744" indent="-285744">
              <a:buFont typeface="Arial" panose="020B0604020202020204" pitchFamily="34" charset="0"/>
              <a:buChar char="•"/>
              <a:tabLst>
                <a:tab pos="2147888" algn="l"/>
              </a:tabLst>
            </a:pPr>
            <a:r>
              <a:rPr lang="de-DE" dirty="0"/>
              <a:t>Piet</a:t>
            </a:r>
          </a:p>
          <a:p>
            <a:pPr marL="285744" indent="-285744">
              <a:buFont typeface="Arial" panose="020B0604020202020204" pitchFamily="34" charset="0"/>
              <a:buChar char="•"/>
              <a:tabLst>
                <a:tab pos="2147888" algn="l"/>
              </a:tabLst>
            </a:pPr>
            <a:r>
              <a:rPr lang="de-DE" dirty="0"/>
              <a:t>Robot Karol</a:t>
            </a:r>
          </a:p>
          <a:p>
            <a:pPr marL="285744" indent="-285744">
              <a:buFont typeface="Arial" panose="020B0604020202020204" pitchFamily="34" charset="0"/>
              <a:buChar char="•"/>
              <a:tabLst>
                <a:tab pos="2147888" algn="l"/>
              </a:tabLst>
            </a:pPr>
            <a:r>
              <a:rPr lang="de-DE" dirty="0"/>
              <a:t>Whitespace</a:t>
            </a:r>
          </a:p>
        </p:txBody>
      </p:sp>
      <p:pic>
        <p:nvPicPr>
          <p:cNvPr id="4" name="Grafik 3">
            <a:extLst>
              <a:ext uri="{FF2B5EF4-FFF2-40B4-BE49-F238E27FC236}">
                <a16:creationId xmlns:a16="http://schemas.microsoft.com/office/drawing/2014/main" id="{DA1918CF-CACC-8917-1167-5F2FB10D2E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363" y="1376364"/>
            <a:ext cx="2179637" cy="4500561"/>
          </a:xfrm>
          <a:prstGeom prst="rect">
            <a:avLst/>
          </a:prstGeom>
        </p:spPr>
      </p:pic>
      <p:sp>
        <p:nvSpPr>
          <p:cNvPr id="6" name="Textfeld 5">
            <a:extLst>
              <a:ext uri="{FF2B5EF4-FFF2-40B4-BE49-F238E27FC236}">
                <a16:creationId xmlns:a16="http://schemas.microsoft.com/office/drawing/2014/main" id="{3B3E02F5-D362-F70E-59B6-E9614C0EF3B3}"/>
              </a:ext>
            </a:extLst>
          </p:cNvPr>
          <p:cNvSpPr txBox="1"/>
          <p:nvPr/>
        </p:nvSpPr>
        <p:spPr>
          <a:xfrm>
            <a:off x="5636389" y="5914253"/>
            <a:ext cx="4269611" cy="923330"/>
          </a:xfrm>
          <a:prstGeom prst="rect">
            <a:avLst/>
          </a:prstGeom>
          <a:noFill/>
        </p:spPr>
        <p:txBody>
          <a:bodyPr wrap="square" rtlCol="0">
            <a:spAutoFit/>
          </a:bodyPr>
          <a:lstStyle/>
          <a:p>
            <a:pPr marL="285750" indent="-285750">
              <a:buFont typeface="Arial" panose="020B0604020202020204" pitchFamily="34" charset="0"/>
              <a:buChar char="•"/>
            </a:pPr>
            <a:r>
              <a:rPr lang="de-DE" dirty="0"/>
              <a:t>nicht jeder Code ist eine esoterische Programmiersprache</a:t>
            </a:r>
          </a:p>
          <a:p>
            <a:pPr marL="285750" indent="-285750">
              <a:buFont typeface="Arial" panose="020B0604020202020204" pitchFamily="34" charset="0"/>
              <a:buChar char="•"/>
            </a:pPr>
            <a:r>
              <a:rPr lang="de-DE" dirty="0"/>
              <a:t>ggf. Ersetzen-Tool nutzen</a:t>
            </a:r>
            <a:endParaRPr lang="en-DE" dirty="0"/>
          </a:p>
        </p:txBody>
      </p:sp>
      <p:pic>
        <p:nvPicPr>
          <p:cNvPr id="8" name="Grafik 7">
            <a:extLst>
              <a:ext uri="{FF2B5EF4-FFF2-40B4-BE49-F238E27FC236}">
                <a16:creationId xmlns:a16="http://schemas.microsoft.com/office/drawing/2014/main" id="{294AD8EE-39E3-6F10-F14D-2F03551FE8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2428" y="5922315"/>
            <a:ext cx="558016" cy="669272"/>
          </a:xfrm>
          <a:prstGeom prst="rect">
            <a:avLst/>
          </a:prstGeom>
        </p:spPr>
      </p:pic>
      <p:pic>
        <p:nvPicPr>
          <p:cNvPr id="3" name="Grafik 2">
            <a:hlinkClick r:id="rId4" action="ppaction://hlinksldjump"/>
            <a:extLst>
              <a:ext uri="{FF2B5EF4-FFF2-40B4-BE49-F238E27FC236}">
                <a16:creationId xmlns:a16="http://schemas.microsoft.com/office/drawing/2014/main" id="{59E91532-818C-DB95-2CCA-E8EE4A12183B}"/>
              </a:ext>
            </a:extLst>
          </p:cNvPr>
          <p:cNvPicPr>
            <a:picLocks noChangeAspect="1"/>
          </p:cNvPicPr>
          <p:nvPr/>
        </p:nvPicPr>
        <p:blipFill>
          <a:blip r:embed="rId5"/>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7" name="Grafik 6">
            <a:extLst>
              <a:ext uri="{FF2B5EF4-FFF2-40B4-BE49-F238E27FC236}">
                <a16:creationId xmlns:a16="http://schemas.microsoft.com/office/drawing/2014/main" id="{FA4510A0-C6A0-0C80-135F-60D6AD5D3C5C}"/>
              </a:ext>
            </a:extLst>
          </p:cNvPr>
          <p:cNvPicPr>
            <a:picLocks noChangeAspect="1"/>
          </p:cNvPicPr>
          <p:nvPr/>
        </p:nvPicPr>
        <p:blipFill rotWithShape="1">
          <a:blip r:embed="rId6"/>
          <a:srcRect l="91246" t="7258" r="2494" b="88332"/>
          <a:stretch/>
        </p:blipFill>
        <p:spPr>
          <a:xfrm>
            <a:off x="2324548" y="1747827"/>
            <a:ext cx="136477" cy="209601"/>
          </a:xfrm>
          <a:prstGeom prst="rect">
            <a:avLst/>
          </a:prstGeom>
        </p:spPr>
      </p:pic>
    </p:spTree>
    <p:extLst>
      <p:ext uri="{BB962C8B-B14F-4D97-AF65-F5344CB8AC3E}">
        <p14:creationId xmlns:p14="http://schemas.microsoft.com/office/powerpoint/2010/main" val="42738423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Esoterische Programmiersprachen</a:t>
            </a:r>
            <a:endParaRPr lang="en-DE" dirty="0"/>
          </a:p>
        </p:txBody>
      </p:sp>
      <p:sp>
        <p:nvSpPr>
          <p:cNvPr id="3" name="Inhaltsplatzhalter 2">
            <a:extLst>
              <a:ext uri="{FF2B5EF4-FFF2-40B4-BE49-F238E27FC236}">
                <a16:creationId xmlns:a16="http://schemas.microsoft.com/office/drawing/2014/main" id="{A5B204F9-EEAB-8CD3-2707-7EA3F564BE6A}"/>
              </a:ext>
            </a:extLst>
          </p:cNvPr>
          <p:cNvSpPr txBox="1">
            <a:spLocks/>
          </p:cNvSpPr>
          <p:nvPr/>
        </p:nvSpPr>
        <p:spPr>
          <a:xfrm>
            <a:off x="354855" y="1253331"/>
            <a:ext cx="9196289" cy="8072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de-DE" b="1" dirty="0"/>
              <a:t>Cheat Sheet</a:t>
            </a:r>
          </a:p>
        </p:txBody>
      </p:sp>
      <p:graphicFrame>
        <p:nvGraphicFramePr>
          <p:cNvPr id="6" name="Tabelle 6">
            <a:extLst>
              <a:ext uri="{FF2B5EF4-FFF2-40B4-BE49-F238E27FC236}">
                <a16:creationId xmlns:a16="http://schemas.microsoft.com/office/drawing/2014/main" id="{9334B183-AB7F-D023-D1D5-D2BB6A8DB5BD}"/>
              </a:ext>
            </a:extLst>
          </p:cNvPr>
          <p:cNvGraphicFramePr>
            <a:graphicFrameLocks noGrp="1"/>
          </p:cNvGraphicFramePr>
          <p:nvPr>
            <p:extLst>
              <p:ext uri="{D42A27DB-BD31-4B8C-83A1-F6EECF244321}">
                <p14:modId xmlns:p14="http://schemas.microsoft.com/office/powerpoint/2010/main" val="4188213112"/>
              </p:ext>
            </p:extLst>
          </p:nvPr>
        </p:nvGraphicFramePr>
        <p:xfrm>
          <a:off x="354855" y="2024063"/>
          <a:ext cx="9196288" cy="4450080"/>
        </p:xfrm>
        <a:graphic>
          <a:graphicData uri="http://schemas.openxmlformats.org/drawingml/2006/table">
            <a:tbl>
              <a:tblPr firstRow="1" bandRow="1">
                <a:tableStyleId>{5C22544A-7EE6-4342-B048-85BDC9FD1C3A}</a:tableStyleId>
              </a:tblPr>
              <a:tblGrid>
                <a:gridCol w="1601536">
                  <a:extLst>
                    <a:ext uri="{9D8B030D-6E8A-4147-A177-3AD203B41FA5}">
                      <a16:colId xmlns:a16="http://schemas.microsoft.com/office/drawing/2014/main" val="1446866320"/>
                    </a:ext>
                  </a:extLst>
                </a:gridCol>
                <a:gridCol w="7594752">
                  <a:extLst>
                    <a:ext uri="{9D8B030D-6E8A-4147-A177-3AD203B41FA5}">
                      <a16:colId xmlns:a16="http://schemas.microsoft.com/office/drawing/2014/main" val="1591087265"/>
                    </a:ext>
                  </a:extLst>
                </a:gridCol>
              </a:tblGrid>
              <a:tr h="370840">
                <a:tc>
                  <a:txBody>
                    <a:bodyPr/>
                    <a:lstStyle/>
                    <a:p>
                      <a:r>
                        <a:rPr lang="de-DE" dirty="0"/>
                        <a:t>Sprache</a:t>
                      </a:r>
                      <a:endParaRPr lang="en-DE" dirty="0"/>
                    </a:p>
                  </a:txBody>
                  <a:tcPr>
                    <a:solidFill>
                      <a:schemeClr val="tx1"/>
                    </a:solidFill>
                  </a:tcPr>
                </a:tc>
                <a:tc>
                  <a:txBody>
                    <a:bodyPr/>
                    <a:lstStyle/>
                    <a:p>
                      <a:r>
                        <a:rPr lang="de-DE" dirty="0"/>
                        <a:t>Kennzeichen</a:t>
                      </a:r>
                      <a:endParaRPr lang="en-DE" dirty="0"/>
                    </a:p>
                  </a:txBody>
                  <a:tcPr>
                    <a:solidFill>
                      <a:schemeClr val="tx1"/>
                    </a:solidFill>
                  </a:tcPr>
                </a:tc>
                <a:extLst>
                  <a:ext uri="{0D108BD9-81ED-4DB2-BD59-A6C34878D82A}">
                    <a16:rowId xmlns:a16="http://schemas.microsoft.com/office/drawing/2014/main" val="3454215999"/>
                  </a:ext>
                </a:extLst>
              </a:tr>
              <a:tr h="370840">
                <a:tc>
                  <a:txBody>
                    <a:bodyPr/>
                    <a:lstStyle/>
                    <a:p>
                      <a:r>
                        <a:rPr lang="de-DE" dirty="0"/>
                        <a:t>Beatnik</a:t>
                      </a:r>
                      <a:endParaRPr lang="en-DE" dirty="0"/>
                    </a:p>
                  </a:txBody>
                  <a:tcPr>
                    <a:solidFill>
                      <a:schemeClr val="accent3">
                        <a:lumMod val="20000"/>
                        <a:lumOff val="80000"/>
                      </a:schemeClr>
                    </a:solidFill>
                  </a:tcPr>
                </a:tc>
                <a:tc>
                  <a:txBody>
                    <a:bodyPr/>
                    <a:lstStyle/>
                    <a:p>
                      <a:r>
                        <a:rPr lang="de-DE" dirty="0"/>
                        <a:t>Beliebige Wörter; sieht aus wie ein Gedicht</a:t>
                      </a:r>
                      <a:endParaRPr lang="en-DE" dirty="0"/>
                    </a:p>
                  </a:txBody>
                  <a:tcPr>
                    <a:solidFill>
                      <a:schemeClr val="accent3">
                        <a:lumMod val="20000"/>
                        <a:lumOff val="80000"/>
                      </a:schemeClr>
                    </a:solidFill>
                  </a:tcPr>
                </a:tc>
                <a:extLst>
                  <a:ext uri="{0D108BD9-81ED-4DB2-BD59-A6C34878D82A}">
                    <a16:rowId xmlns:a16="http://schemas.microsoft.com/office/drawing/2014/main" val="2834991994"/>
                  </a:ext>
                </a:extLst>
              </a:tr>
              <a:tr h="370840">
                <a:tc>
                  <a:txBody>
                    <a:bodyPr/>
                    <a:lstStyle/>
                    <a:p>
                      <a:r>
                        <a:rPr lang="de-DE" dirty="0" err="1"/>
                        <a:t>Befunge</a:t>
                      </a:r>
                      <a:endParaRPr lang="en-DE" dirty="0"/>
                    </a:p>
                  </a:txBody>
                  <a:tcPr>
                    <a:solidFill>
                      <a:schemeClr val="bg1"/>
                    </a:solidFill>
                  </a:tcPr>
                </a:tc>
                <a:tc>
                  <a:txBody>
                    <a:bodyPr/>
                    <a:lstStyle/>
                    <a:p>
                      <a:r>
                        <a:rPr lang="de-DE" dirty="0"/>
                        <a:t>Ziffern, &lt;^v&gt;_@\+-*:,</a:t>
                      </a:r>
                      <a:endParaRPr lang="en-DE" dirty="0"/>
                    </a:p>
                  </a:txBody>
                  <a:tcPr>
                    <a:solidFill>
                      <a:schemeClr val="bg1"/>
                    </a:solidFill>
                  </a:tcPr>
                </a:tc>
                <a:extLst>
                  <a:ext uri="{0D108BD9-81ED-4DB2-BD59-A6C34878D82A}">
                    <a16:rowId xmlns:a16="http://schemas.microsoft.com/office/drawing/2014/main" val="3298880082"/>
                  </a:ext>
                </a:extLst>
              </a:tr>
              <a:tr h="370840">
                <a:tc>
                  <a:txBody>
                    <a:bodyPr/>
                    <a:lstStyle/>
                    <a:p>
                      <a:r>
                        <a:rPr lang="de-DE" dirty="0" err="1"/>
                        <a:t>Brainf</a:t>
                      </a:r>
                      <a:r>
                        <a:rPr lang="de-DE" dirty="0"/>
                        <a:t>**k</a:t>
                      </a:r>
                      <a:endParaRPr lang="en-DE" dirty="0"/>
                    </a:p>
                  </a:txBody>
                  <a:tcPr>
                    <a:solidFill>
                      <a:schemeClr val="accent3">
                        <a:lumMod val="20000"/>
                        <a:lumOff val="80000"/>
                      </a:schemeClr>
                    </a:solidFill>
                  </a:tcPr>
                </a:tc>
                <a:tc>
                  <a:txBody>
                    <a:bodyPr/>
                    <a:lstStyle/>
                    <a:p>
                      <a:r>
                        <a:rPr lang="de-DE" dirty="0"/>
                        <a:t>8 Befehlswörter &lt;&gt;+-.,[] oder beliebige Varianten – </a:t>
                      </a:r>
                      <a:r>
                        <a:rPr lang="de-DE" dirty="0" err="1"/>
                        <a:t>Ook</a:t>
                      </a:r>
                      <a:r>
                        <a:rPr lang="de-DE" dirty="0"/>
                        <a:t>, </a:t>
                      </a:r>
                      <a:r>
                        <a:rPr lang="de-DE" dirty="0" err="1"/>
                        <a:t>Nak</a:t>
                      </a:r>
                      <a:r>
                        <a:rPr lang="de-DE" dirty="0"/>
                        <a:t>, …</a:t>
                      </a:r>
                      <a:endParaRPr lang="en-DE" dirty="0"/>
                    </a:p>
                  </a:txBody>
                  <a:tcPr>
                    <a:solidFill>
                      <a:schemeClr val="accent3">
                        <a:lumMod val="20000"/>
                        <a:lumOff val="80000"/>
                      </a:schemeClr>
                    </a:solidFill>
                  </a:tcPr>
                </a:tc>
                <a:extLst>
                  <a:ext uri="{0D108BD9-81ED-4DB2-BD59-A6C34878D82A}">
                    <a16:rowId xmlns:a16="http://schemas.microsoft.com/office/drawing/2014/main" val="2317703076"/>
                  </a:ext>
                </a:extLst>
              </a:tr>
              <a:tr h="370840">
                <a:tc>
                  <a:txBody>
                    <a:bodyPr/>
                    <a:lstStyle/>
                    <a:p>
                      <a:r>
                        <a:rPr lang="de-DE" dirty="0"/>
                        <a:t>Chef</a:t>
                      </a:r>
                      <a:endParaRPr lang="en-DE" dirty="0"/>
                    </a:p>
                  </a:txBody>
                  <a:tcPr>
                    <a:solidFill>
                      <a:schemeClr val="bg1"/>
                    </a:solidFill>
                  </a:tcPr>
                </a:tc>
                <a:tc>
                  <a:txBody>
                    <a:bodyPr/>
                    <a:lstStyle/>
                    <a:p>
                      <a:r>
                        <a:rPr lang="de-DE" dirty="0"/>
                        <a:t>Beliebige Wörter; sieht aus wie ein Rezept</a:t>
                      </a:r>
                      <a:endParaRPr lang="en-DE" dirty="0"/>
                    </a:p>
                  </a:txBody>
                  <a:tcPr>
                    <a:solidFill>
                      <a:schemeClr val="bg1"/>
                    </a:solidFill>
                  </a:tcPr>
                </a:tc>
                <a:extLst>
                  <a:ext uri="{0D108BD9-81ED-4DB2-BD59-A6C34878D82A}">
                    <a16:rowId xmlns:a16="http://schemas.microsoft.com/office/drawing/2014/main" val="2037845341"/>
                  </a:ext>
                </a:extLst>
              </a:tr>
              <a:tr h="370840">
                <a:tc>
                  <a:txBody>
                    <a:bodyPr/>
                    <a:lstStyle/>
                    <a:p>
                      <a:r>
                        <a:rPr lang="de-DE" dirty="0" err="1"/>
                        <a:t>Cow</a:t>
                      </a:r>
                      <a:endParaRPr lang="en-DE" dirty="0"/>
                    </a:p>
                  </a:txBody>
                  <a:tcPr>
                    <a:solidFill>
                      <a:schemeClr val="accent3">
                        <a:lumMod val="20000"/>
                        <a:lumOff val="80000"/>
                      </a:schemeClr>
                    </a:solidFill>
                  </a:tcPr>
                </a:tc>
                <a:tc>
                  <a:txBody>
                    <a:bodyPr/>
                    <a:lstStyle/>
                    <a:p>
                      <a:r>
                        <a:rPr lang="de-DE" dirty="0"/>
                        <a:t>12 Befehlswörter OOO </a:t>
                      </a:r>
                      <a:r>
                        <a:rPr lang="de-DE" dirty="0" err="1"/>
                        <a:t>Moo</a:t>
                      </a:r>
                      <a:r>
                        <a:rPr lang="de-DE" dirty="0"/>
                        <a:t> </a:t>
                      </a:r>
                      <a:r>
                        <a:rPr lang="de-DE" dirty="0" err="1"/>
                        <a:t>MoO</a:t>
                      </a:r>
                      <a:r>
                        <a:rPr lang="de-DE" dirty="0"/>
                        <a:t> MMM </a:t>
                      </a:r>
                      <a:r>
                        <a:rPr lang="de-DE" dirty="0" err="1"/>
                        <a:t>Moo</a:t>
                      </a:r>
                      <a:r>
                        <a:rPr lang="de-DE" dirty="0"/>
                        <a:t> </a:t>
                      </a:r>
                      <a:r>
                        <a:rPr lang="de-DE" dirty="0" err="1"/>
                        <a:t>moo</a:t>
                      </a:r>
                      <a:r>
                        <a:rPr lang="de-DE" dirty="0"/>
                        <a:t> </a:t>
                      </a:r>
                      <a:r>
                        <a:rPr lang="de-DE" dirty="0" err="1"/>
                        <a:t>mOo</a:t>
                      </a:r>
                      <a:r>
                        <a:rPr lang="de-DE" dirty="0"/>
                        <a:t> </a:t>
                      </a:r>
                      <a:r>
                        <a:rPr lang="de-DE" dirty="0" err="1"/>
                        <a:t>moO</a:t>
                      </a:r>
                      <a:r>
                        <a:rPr lang="de-DE" dirty="0"/>
                        <a:t> …</a:t>
                      </a:r>
                      <a:endParaRPr lang="en-DE" dirty="0"/>
                    </a:p>
                  </a:txBody>
                  <a:tcPr>
                    <a:solidFill>
                      <a:schemeClr val="accent3">
                        <a:lumMod val="20000"/>
                        <a:lumOff val="80000"/>
                      </a:schemeClr>
                    </a:solidFill>
                  </a:tcPr>
                </a:tc>
                <a:extLst>
                  <a:ext uri="{0D108BD9-81ED-4DB2-BD59-A6C34878D82A}">
                    <a16:rowId xmlns:a16="http://schemas.microsoft.com/office/drawing/2014/main" val="1366633819"/>
                  </a:ext>
                </a:extLst>
              </a:tr>
              <a:tr h="370840">
                <a:tc>
                  <a:txBody>
                    <a:bodyPr/>
                    <a:lstStyle/>
                    <a:p>
                      <a:r>
                        <a:rPr lang="de-DE" dirty="0" err="1"/>
                        <a:t>Deadfish</a:t>
                      </a:r>
                      <a:endParaRPr lang="en-DE" dirty="0"/>
                    </a:p>
                  </a:txBody>
                  <a:tcPr>
                    <a:solidFill>
                      <a:schemeClr val="bg1"/>
                    </a:solidFill>
                  </a:tcPr>
                </a:tc>
                <a:tc>
                  <a:txBody>
                    <a:bodyPr/>
                    <a:lstStyle/>
                    <a:p>
                      <a:r>
                        <a:rPr lang="de-DE" dirty="0"/>
                        <a:t>4 Befehlswörter IDSO oder XKCD bzw. beliebige Varianten – ACGT, ACGU, …</a:t>
                      </a:r>
                      <a:endParaRPr lang="en-DE" dirty="0"/>
                    </a:p>
                  </a:txBody>
                  <a:tcPr>
                    <a:solidFill>
                      <a:schemeClr val="bg1"/>
                    </a:solidFill>
                  </a:tcPr>
                </a:tc>
                <a:extLst>
                  <a:ext uri="{0D108BD9-81ED-4DB2-BD59-A6C34878D82A}">
                    <a16:rowId xmlns:a16="http://schemas.microsoft.com/office/drawing/2014/main" val="3974239132"/>
                  </a:ext>
                </a:extLst>
              </a:tr>
              <a:tr h="370840">
                <a:tc>
                  <a:txBody>
                    <a:bodyPr/>
                    <a:lstStyle/>
                    <a:p>
                      <a:r>
                        <a:rPr lang="de-DE" dirty="0" err="1"/>
                        <a:t>Hohoho</a:t>
                      </a:r>
                      <a:r>
                        <a:rPr lang="de-DE" dirty="0"/>
                        <a:t>!</a:t>
                      </a:r>
                      <a:endParaRPr lang="en-DE" dirty="0"/>
                    </a:p>
                  </a:txBody>
                  <a:tcPr>
                    <a:solidFill>
                      <a:schemeClr val="accent3">
                        <a:lumMod val="20000"/>
                        <a:lumOff val="80000"/>
                      </a:schemeClr>
                    </a:solidFill>
                  </a:tcPr>
                </a:tc>
                <a:tc>
                  <a:txBody>
                    <a:bodyPr/>
                    <a:lstStyle/>
                    <a:p>
                      <a:r>
                        <a:rPr lang="de-DE" dirty="0"/>
                        <a:t>Befehlswörter wie Ho! Hoho! </a:t>
                      </a:r>
                      <a:r>
                        <a:rPr lang="de-DE" dirty="0" err="1"/>
                        <a:t>Hohoho</a:t>
                      </a:r>
                      <a:r>
                        <a:rPr lang="de-DE" dirty="0"/>
                        <a:t>! …</a:t>
                      </a:r>
                      <a:endParaRPr lang="en-DE" dirty="0"/>
                    </a:p>
                  </a:txBody>
                  <a:tcPr>
                    <a:solidFill>
                      <a:schemeClr val="accent3">
                        <a:lumMod val="20000"/>
                        <a:lumOff val="80000"/>
                      </a:schemeClr>
                    </a:solidFill>
                  </a:tcPr>
                </a:tc>
                <a:extLst>
                  <a:ext uri="{0D108BD9-81ED-4DB2-BD59-A6C34878D82A}">
                    <a16:rowId xmlns:a16="http://schemas.microsoft.com/office/drawing/2014/main" val="745134245"/>
                  </a:ext>
                </a:extLst>
              </a:tr>
              <a:tr h="370840">
                <a:tc>
                  <a:txBody>
                    <a:bodyPr/>
                    <a:lstStyle/>
                    <a:p>
                      <a:r>
                        <a:rPr lang="de-DE" dirty="0" err="1"/>
                        <a:t>Malbolge</a:t>
                      </a:r>
                      <a:endParaRPr lang="en-DE" dirty="0"/>
                    </a:p>
                  </a:txBody>
                  <a:tcPr>
                    <a:solidFill>
                      <a:schemeClr val="bg1"/>
                    </a:solidFill>
                  </a:tcPr>
                </a:tc>
                <a:tc>
                  <a:txBody>
                    <a:bodyPr/>
                    <a:lstStyle/>
                    <a:p>
                      <a:r>
                        <a:rPr lang="de-DE" dirty="0"/>
                        <a:t>Beliebige ASCII-Zeichen; vergleichbar einem Hash oder einer Base-Codierung</a:t>
                      </a:r>
                      <a:endParaRPr lang="en-DE" dirty="0"/>
                    </a:p>
                  </a:txBody>
                  <a:tcPr>
                    <a:solidFill>
                      <a:schemeClr val="bg1"/>
                    </a:solidFill>
                  </a:tcPr>
                </a:tc>
                <a:extLst>
                  <a:ext uri="{0D108BD9-81ED-4DB2-BD59-A6C34878D82A}">
                    <a16:rowId xmlns:a16="http://schemas.microsoft.com/office/drawing/2014/main" val="3590585653"/>
                  </a:ext>
                </a:extLst>
              </a:tr>
              <a:tr h="370840">
                <a:tc>
                  <a:txBody>
                    <a:bodyPr/>
                    <a:lstStyle/>
                    <a:p>
                      <a:r>
                        <a:rPr lang="de-DE" dirty="0"/>
                        <a:t>Piet</a:t>
                      </a:r>
                      <a:endParaRPr lang="en-DE" dirty="0"/>
                    </a:p>
                  </a:txBody>
                  <a:tcPr>
                    <a:solidFill>
                      <a:schemeClr val="accent3">
                        <a:lumMod val="20000"/>
                        <a:lumOff val="80000"/>
                      </a:schemeClr>
                    </a:solidFill>
                  </a:tcPr>
                </a:tc>
                <a:tc>
                  <a:txBody>
                    <a:bodyPr/>
                    <a:lstStyle/>
                    <a:p>
                      <a:r>
                        <a:rPr lang="de-DE" dirty="0"/>
                        <a:t>Bunte Bilder im Stil von Piet Mondrian</a:t>
                      </a:r>
                      <a:endParaRPr lang="en-DE" dirty="0"/>
                    </a:p>
                  </a:txBody>
                  <a:tcPr>
                    <a:solidFill>
                      <a:schemeClr val="accent3">
                        <a:lumMod val="20000"/>
                        <a:lumOff val="80000"/>
                      </a:schemeClr>
                    </a:solidFill>
                  </a:tcPr>
                </a:tc>
                <a:extLst>
                  <a:ext uri="{0D108BD9-81ED-4DB2-BD59-A6C34878D82A}">
                    <a16:rowId xmlns:a16="http://schemas.microsoft.com/office/drawing/2014/main" val="101128730"/>
                  </a:ext>
                </a:extLst>
              </a:tr>
              <a:tr h="370840">
                <a:tc>
                  <a:txBody>
                    <a:bodyPr/>
                    <a:lstStyle/>
                    <a:p>
                      <a:r>
                        <a:rPr lang="de-DE" dirty="0"/>
                        <a:t>Robot Karol</a:t>
                      </a:r>
                      <a:endParaRPr lang="en-DE" dirty="0"/>
                    </a:p>
                  </a:txBody>
                  <a:tcPr>
                    <a:solidFill>
                      <a:schemeClr val="bg1"/>
                    </a:solidFill>
                  </a:tcPr>
                </a:tc>
                <a:tc>
                  <a:txBody>
                    <a:bodyPr/>
                    <a:lstStyle/>
                    <a:p>
                      <a:r>
                        <a:rPr lang="de-DE" dirty="0"/>
                        <a:t>Befehle um einen Roboter zu steuern – schritt linksdrehen </a:t>
                      </a:r>
                      <a:r>
                        <a:rPr lang="de-DE" dirty="0" err="1"/>
                        <a:t>markesetzen</a:t>
                      </a:r>
                      <a:r>
                        <a:rPr lang="de-DE" dirty="0"/>
                        <a:t> …</a:t>
                      </a:r>
                      <a:endParaRPr lang="en-DE" dirty="0"/>
                    </a:p>
                  </a:txBody>
                  <a:tcPr>
                    <a:solidFill>
                      <a:schemeClr val="bg1"/>
                    </a:solidFill>
                  </a:tcPr>
                </a:tc>
                <a:extLst>
                  <a:ext uri="{0D108BD9-81ED-4DB2-BD59-A6C34878D82A}">
                    <a16:rowId xmlns:a16="http://schemas.microsoft.com/office/drawing/2014/main" val="399939998"/>
                  </a:ext>
                </a:extLst>
              </a:tr>
              <a:tr h="370840">
                <a:tc>
                  <a:txBody>
                    <a:bodyPr/>
                    <a:lstStyle/>
                    <a:p>
                      <a:r>
                        <a:rPr lang="de-DE" dirty="0"/>
                        <a:t>Whitespace</a:t>
                      </a:r>
                      <a:endParaRPr lang="en-DE" dirty="0"/>
                    </a:p>
                  </a:txBody>
                  <a:tcPr>
                    <a:solidFill>
                      <a:schemeClr val="accent3">
                        <a:lumMod val="20000"/>
                        <a:lumOff val="80000"/>
                      </a:schemeClr>
                    </a:solidFill>
                  </a:tcPr>
                </a:tc>
                <a:tc>
                  <a:txBody>
                    <a:bodyPr/>
                    <a:lstStyle/>
                    <a:p>
                      <a:r>
                        <a:rPr lang="de-DE" dirty="0"/>
                        <a:t>3 Befehlswörter Space </a:t>
                      </a:r>
                      <a:r>
                        <a:rPr lang="de-DE" dirty="0">
                          <a:sym typeface="Wingdings 3" panose="05040102010807070707" pitchFamily="18" charset="2"/>
                        </a:rPr>
                        <a:t>   ; alternativ S, T, L oder beliebige Varianten</a:t>
                      </a:r>
                      <a:endParaRPr lang="en-DE" dirty="0"/>
                    </a:p>
                  </a:txBody>
                  <a:tcPr>
                    <a:solidFill>
                      <a:schemeClr val="accent3">
                        <a:lumMod val="20000"/>
                        <a:lumOff val="80000"/>
                      </a:schemeClr>
                    </a:solidFill>
                  </a:tcPr>
                </a:tc>
                <a:extLst>
                  <a:ext uri="{0D108BD9-81ED-4DB2-BD59-A6C34878D82A}">
                    <a16:rowId xmlns:a16="http://schemas.microsoft.com/office/drawing/2014/main" val="2896731394"/>
                  </a:ext>
                </a:extLst>
              </a:tr>
            </a:tbl>
          </a:graphicData>
        </a:graphic>
      </p:graphicFrame>
    </p:spTree>
    <p:extLst>
      <p:ext uri="{BB962C8B-B14F-4D97-AF65-F5344CB8AC3E}">
        <p14:creationId xmlns:p14="http://schemas.microsoft.com/office/powerpoint/2010/main" val="15159259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Verschlüsselungen und Codes</a:t>
            </a:r>
            <a:endParaRPr lang="en-DE" dirty="0"/>
          </a:p>
        </p:txBody>
      </p:sp>
      <p:sp>
        <p:nvSpPr>
          <p:cNvPr id="15" name="Inhaltsplatzhalter 2">
            <a:extLst>
              <a:ext uri="{FF2B5EF4-FFF2-40B4-BE49-F238E27FC236}">
                <a16:creationId xmlns:a16="http://schemas.microsoft.com/office/drawing/2014/main" id="{96AEBB8E-61BD-385B-551C-C80C790A9C4A}"/>
              </a:ext>
            </a:extLst>
          </p:cNvPr>
          <p:cNvSpPr>
            <a:spLocks noGrp="1"/>
          </p:cNvSpPr>
          <p:nvPr>
            <p:ph idx="4294967295"/>
          </p:nvPr>
        </p:nvSpPr>
        <p:spPr>
          <a:xfrm>
            <a:off x="4953001" y="1243906"/>
            <a:ext cx="4607348" cy="5488783"/>
          </a:xfrm>
          <a:prstGeom prst="rect">
            <a:avLst/>
          </a:prstGeom>
        </p:spPr>
        <p:txBody>
          <a:bodyPr>
            <a:noAutofit/>
          </a:bodyPr>
          <a:lstStyle/>
          <a:p>
            <a:pPr marL="0" indent="0">
              <a:lnSpc>
                <a:spcPct val="150000"/>
              </a:lnSpc>
              <a:buNone/>
            </a:pPr>
            <a:r>
              <a:rPr lang="de-DE" b="1" dirty="0"/>
              <a:t>ASCII und Unicode</a:t>
            </a:r>
          </a:p>
          <a:p>
            <a:pPr marL="541325" indent="-541325">
              <a:lnSpc>
                <a:spcPct val="150000"/>
              </a:lnSpc>
            </a:pPr>
            <a:endParaRPr lang="de-DE" b="1" dirty="0"/>
          </a:p>
          <a:p>
            <a:pPr marL="541325" indent="-541325">
              <a:lnSpc>
                <a:spcPct val="150000"/>
              </a:lnSpc>
            </a:pPr>
            <a:endParaRPr lang="de-DE" b="1" dirty="0"/>
          </a:p>
          <a:p>
            <a:pPr>
              <a:lnSpc>
                <a:spcPct val="150000"/>
              </a:lnSpc>
            </a:pPr>
            <a:endParaRPr lang="en-DE" b="1" dirty="0"/>
          </a:p>
        </p:txBody>
      </p:sp>
      <p:sp>
        <p:nvSpPr>
          <p:cNvPr id="6" name="Textfeld 5">
            <a:extLst>
              <a:ext uri="{FF2B5EF4-FFF2-40B4-BE49-F238E27FC236}">
                <a16:creationId xmlns:a16="http://schemas.microsoft.com/office/drawing/2014/main" id="{C3D195BE-8C2B-4ADC-1016-1BB94356BDD6}"/>
              </a:ext>
            </a:extLst>
          </p:cNvPr>
          <p:cNvSpPr txBox="1"/>
          <p:nvPr/>
        </p:nvSpPr>
        <p:spPr>
          <a:xfrm>
            <a:off x="4962427" y="2070003"/>
            <a:ext cx="4943573" cy="1200329"/>
          </a:xfrm>
          <a:prstGeom prst="rect">
            <a:avLst/>
          </a:prstGeom>
          <a:noFill/>
        </p:spPr>
        <p:txBody>
          <a:bodyPr wrap="square" rtlCol="0">
            <a:spAutoFit/>
          </a:bodyPr>
          <a:lstStyle/>
          <a:p>
            <a:pPr marL="285744" indent="-285744">
              <a:buFont typeface="Arial" panose="020B0604020202020204" pitchFamily="34" charset="0"/>
              <a:buChar char="•"/>
            </a:pPr>
            <a:r>
              <a:rPr lang="de-DE" dirty="0"/>
              <a:t>Anzeige des ASCII/Unicode-Werte von Zeichen</a:t>
            </a:r>
          </a:p>
          <a:p>
            <a:pPr marL="285744" indent="-285744">
              <a:buFont typeface="Arial" panose="020B0604020202020204" pitchFamily="34" charset="0"/>
              <a:buChar char="•"/>
            </a:pPr>
            <a:r>
              <a:rPr lang="de-DE" dirty="0"/>
              <a:t>Anzeige von Zeichen anhand deren ASCII/Unicode-Werte</a:t>
            </a:r>
          </a:p>
          <a:p>
            <a:pPr marL="285744" indent="-285744">
              <a:buFont typeface="Arial" panose="020B0604020202020204" pitchFamily="34" charset="0"/>
              <a:buChar char="•"/>
            </a:pPr>
            <a:r>
              <a:rPr lang="de-DE" dirty="0"/>
              <a:t>Ausgabe statistischer Daten</a:t>
            </a:r>
          </a:p>
        </p:txBody>
      </p:sp>
      <p:pic>
        <p:nvPicPr>
          <p:cNvPr id="7" name="Grafik 6">
            <a:extLst>
              <a:ext uri="{FF2B5EF4-FFF2-40B4-BE49-F238E27FC236}">
                <a16:creationId xmlns:a16="http://schemas.microsoft.com/office/drawing/2014/main" id="{18CFB63D-9A84-D261-009E-8EA5B068D0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363" y="1376363"/>
            <a:ext cx="2179637" cy="4500562"/>
          </a:xfrm>
          <a:prstGeom prst="rect">
            <a:avLst/>
          </a:prstGeom>
        </p:spPr>
      </p:pic>
      <p:pic>
        <p:nvPicPr>
          <p:cNvPr id="3" name="Grafik 2">
            <a:hlinkClick r:id="rId3" action="ppaction://hlinksldjump"/>
            <a:extLst>
              <a:ext uri="{FF2B5EF4-FFF2-40B4-BE49-F238E27FC236}">
                <a16:creationId xmlns:a16="http://schemas.microsoft.com/office/drawing/2014/main" id="{F5DD80BD-6DD5-4111-8DA1-625911B5C84C}"/>
              </a:ext>
            </a:extLst>
          </p:cNvPr>
          <p:cNvPicPr>
            <a:picLocks noChangeAspect="1"/>
          </p:cNvPicPr>
          <p:nvPr/>
        </p:nvPicPr>
        <p:blipFill>
          <a:blip r:embed="rId4"/>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4" name="Grafik 3">
            <a:extLst>
              <a:ext uri="{FF2B5EF4-FFF2-40B4-BE49-F238E27FC236}">
                <a16:creationId xmlns:a16="http://schemas.microsoft.com/office/drawing/2014/main" id="{024BE934-4016-0FD4-082E-77E3727F08ED}"/>
              </a:ext>
            </a:extLst>
          </p:cNvPr>
          <p:cNvPicPr>
            <a:picLocks noChangeAspect="1"/>
          </p:cNvPicPr>
          <p:nvPr/>
        </p:nvPicPr>
        <p:blipFill rotWithShape="1">
          <a:blip r:embed="rId5"/>
          <a:srcRect l="91246" t="7258" r="2494" b="88332"/>
          <a:stretch/>
        </p:blipFill>
        <p:spPr>
          <a:xfrm>
            <a:off x="2324548" y="1747827"/>
            <a:ext cx="136477" cy="209601"/>
          </a:xfrm>
          <a:prstGeom prst="rect">
            <a:avLst/>
          </a:prstGeom>
        </p:spPr>
      </p:pic>
    </p:spTree>
    <p:extLst>
      <p:ext uri="{BB962C8B-B14F-4D97-AF65-F5344CB8AC3E}">
        <p14:creationId xmlns:p14="http://schemas.microsoft.com/office/powerpoint/2010/main" val="3065300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CD3E7D-9970-4321-DE35-1380215D8B87}"/>
              </a:ext>
            </a:extLst>
          </p:cNvPr>
          <p:cNvSpPr>
            <a:spLocks noGrp="1"/>
          </p:cNvSpPr>
          <p:nvPr>
            <p:ph type="title"/>
          </p:nvPr>
        </p:nvSpPr>
        <p:spPr/>
        <p:txBody>
          <a:bodyPr>
            <a:normAutofit fontScale="90000"/>
          </a:bodyPr>
          <a:lstStyle/>
          <a:p>
            <a:r>
              <a:rPr lang="de-DE" dirty="0"/>
              <a:t>Wege zur Welt des GC Wizard</a:t>
            </a:r>
            <a:endParaRPr lang="en-DE" dirty="0"/>
          </a:p>
        </p:txBody>
      </p:sp>
      <p:sp>
        <p:nvSpPr>
          <p:cNvPr id="6" name="Inhaltsplatzhalter 2">
            <a:extLst>
              <a:ext uri="{FF2B5EF4-FFF2-40B4-BE49-F238E27FC236}">
                <a16:creationId xmlns:a16="http://schemas.microsoft.com/office/drawing/2014/main" id="{CF084355-1798-8AE1-15E3-D988AD9980C6}"/>
              </a:ext>
            </a:extLst>
          </p:cNvPr>
          <p:cNvSpPr>
            <a:spLocks noGrp="1"/>
          </p:cNvSpPr>
          <p:nvPr>
            <p:ph idx="4294967295"/>
          </p:nvPr>
        </p:nvSpPr>
        <p:spPr>
          <a:xfrm>
            <a:off x="432047" y="1406104"/>
            <a:ext cx="9129465" cy="5289354"/>
          </a:xfrm>
          <a:prstGeom prst="rect">
            <a:avLst/>
          </a:prstGeom>
        </p:spPr>
        <p:txBody>
          <a:bodyPr>
            <a:normAutofit fontScale="92500" lnSpcReduction="10000"/>
          </a:bodyPr>
          <a:lstStyle/>
          <a:p>
            <a:pPr marL="541338" indent="-541338">
              <a:lnSpc>
                <a:spcPct val="150000"/>
              </a:lnSpc>
              <a:buBlip>
                <a:blip r:embed="rId2"/>
              </a:buBlip>
            </a:pPr>
            <a:r>
              <a:rPr lang="de-DE" sz="2400" dirty="0"/>
              <a:t>https://gcwizard.net/#/</a:t>
            </a:r>
          </a:p>
          <a:p>
            <a:pPr marL="541338" indent="-541338">
              <a:lnSpc>
                <a:spcPct val="150000"/>
              </a:lnSpc>
              <a:buBlip>
                <a:blip r:embed="rId2"/>
              </a:buBlip>
            </a:pPr>
            <a:r>
              <a:rPr lang="de-DE" sz="2400" dirty="0"/>
              <a:t>https://blog.gcwizard.net/manual/de/</a:t>
            </a:r>
          </a:p>
          <a:p>
            <a:pPr marL="541338" indent="-541338">
              <a:lnSpc>
                <a:spcPct val="150000"/>
              </a:lnSpc>
              <a:buBlip>
                <a:blip r:embed="rId2"/>
              </a:buBlip>
            </a:pPr>
            <a:r>
              <a:rPr lang="de-DE" sz="2400" dirty="0"/>
              <a:t>https://blog.gcwizard.net/de/</a:t>
            </a:r>
          </a:p>
          <a:p>
            <a:pPr marL="541338" indent="-541338">
              <a:lnSpc>
                <a:spcPct val="150000"/>
              </a:lnSpc>
              <a:buBlip>
                <a:blip r:embed="rId2"/>
              </a:buBlip>
            </a:pPr>
            <a:r>
              <a:rPr lang="de-DE" sz="2400" dirty="0"/>
              <a:t>https://www.facebook.com/geocache.wizard</a:t>
            </a:r>
          </a:p>
          <a:p>
            <a:pPr marL="541338" indent="-541338">
              <a:lnSpc>
                <a:spcPct val="150000"/>
              </a:lnSpc>
              <a:buBlip>
                <a:blip r:embed="rId2"/>
              </a:buBlip>
            </a:pPr>
            <a:r>
              <a:rPr lang="de-DE" sz="2400" dirty="0"/>
              <a:t>https://fosstodon.org/@gcwizard</a:t>
            </a:r>
          </a:p>
          <a:p>
            <a:pPr marL="541338" indent="-541338">
              <a:lnSpc>
                <a:spcPct val="150000"/>
              </a:lnSpc>
              <a:buBlip>
                <a:blip r:embed="rId2"/>
              </a:buBlip>
            </a:pPr>
            <a:r>
              <a:rPr lang="de-DE" sz="2400" dirty="0"/>
              <a:t>https://crowdin.com/project/gc-wizard</a:t>
            </a:r>
          </a:p>
          <a:p>
            <a:pPr marL="541338" indent="-541338">
              <a:lnSpc>
                <a:spcPct val="150000"/>
              </a:lnSpc>
              <a:buBlip>
                <a:blip r:embed="rId2"/>
              </a:buBlip>
            </a:pPr>
            <a:r>
              <a:rPr lang="de-DE" sz="2400" dirty="0"/>
              <a:t>https://www.youtube.com/@gcwizard</a:t>
            </a:r>
          </a:p>
          <a:p>
            <a:pPr marL="541338" indent="-541338">
              <a:lnSpc>
                <a:spcPct val="150000"/>
              </a:lnSpc>
              <a:buBlip>
                <a:blip r:embed="rId2"/>
              </a:buBlip>
            </a:pPr>
            <a:endParaRPr lang="de-DE" sz="2400" dirty="0"/>
          </a:p>
          <a:p>
            <a:pPr marL="541338" indent="-541338">
              <a:lnSpc>
                <a:spcPct val="150000"/>
              </a:lnSpc>
              <a:buBlip>
                <a:blip r:embed="rId2"/>
              </a:buBlip>
            </a:pPr>
            <a:r>
              <a:rPr lang="en-GB" sz="2400" dirty="0"/>
              <a:t>Geocaching.com &gt; TeamBirdy2404 &gt; 🧭 Solved with GC Wizard</a:t>
            </a:r>
            <a:endParaRPr lang="de-DE" sz="2400" dirty="0"/>
          </a:p>
        </p:txBody>
      </p:sp>
      <p:sp>
        <p:nvSpPr>
          <p:cNvPr id="3" name="Ellipse 2">
            <a:extLst>
              <a:ext uri="{FF2B5EF4-FFF2-40B4-BE49-F238E27FC236}">
                <a16:creationId xmlns:a16="http://schemas.microsoft.com/office/drawing/2014/main" id="{0151B6D3-9A6C-1D5A-D9D4-ABA02969CB28}"/>
              </a:ext>
            </a:extLst>
          </p:cNvPr>
          <p:cNvSpPr/>
          <p:nvPr/>
        </p:nvSpPr>
        <p:spPr>
          <a:xfrm>
            <a:off x="7979702" y="686220"/>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4" name="Grafik 3">
            <a:extLst>
              <a:ext uri="{FF2B5EF4-FFF2-40B4-BE49-F238E27FC236}">
                <a16:creationId xmlns:a16="http://schemas.microsoft.com/office/drawing/2014/main" id="{779B4598-1751-5982-E8A4-72A6A4A6295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446017" y="686220"/>
            <a:ext cx="2115495" cy="4035902"/>
          </a:xfrm>
          <a:prstGeom prst="rect">
            <a:avLst/>
          </a:prstGeom>
        </p:spPr>
      </p:pic>
    </p:spTree>
    <p:extLst>
      <p:ext uri="{BB962C8B-B14F-4D97-AF65-F5344CB8AC3E}">
        <p14:creationId xmlns:p14="http://schemas.microsoft.com/office/powerpoint/2010/main" val="20833686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Verschlüsselungen und Codes</a:t>
            </a:r>
            <a:endParaRPr lang="en-DE" dirty="0"/>
          </a:p>
        </p:txBody>
      </p:sp>
      <p:sp>
        <p:nvSpPr>
          <p:cNvPr id="15" name="Inhaltsplatzhalter 2">
            <a:extLst>
              <a:ext uri="{FF2B5EF4-FFF2-40B4-BE49-F238E27FC236}">
                <a16:creationId xmlns:a16="http://schemas.microsoft.com/office/drawing/2014/main" id="{96AEBB8E-61BD-385B-551C-C80C790A9C4A}"/>
              </a:ext>
            </a:extLst>
          </p:cNvPr>
          <p:cNvSpPr>
            <a:spLocks noGrp="1"/>
          </p:cNvSpPr>
          <p:nvPr>
            <p:ph idx="4294967295"/>
          </p:nvPr>
        </p:nvSpPr>
        <p:spPr>
          <a:xfrm>
            <a:off x="4953001" y="1243906"/>
            <a:ext cx="4607348" cy="5488783"/>
          </a:xfrm>
          <a:prstGeom prst="rect">
            <a:avLst/>
          </a:prstGeom>
        </p:spPr>
        <p:txBody>
          <a:bodyPr>
            <a:noAutofit/>
          </a:bodyPr>
          <a:lstStyle/>
          <a:p>
            <a:pPr marL="0" indent="0">
              <a:lnSpc>
                <a:spcPct val="150000"/>
              </a:lnSpc>
              <a:buNone/>
            </a:pPr>
            <a:r>
              <a:rPr lang="de-DE" b="1" dirty="0"/>
              <a:t>Buchstabenanzahl</a:t>
            </a:r>
          </a:p>
          <a:p>
            <a:pPr marL="541325" indent="-541325">
              <a:lnSpc>
                <a:spcPct val="150000"/>
              </a:lnSpc>
            </a:pPr>
            <a:endParaRPr lang="de-DE" b="1" dirty="0"/>
          </a:p>
          <a:p>
            <a:pPr marL="541325" indent="-541325">
              <a:lnSpc>
                <a:spcPct val="150000"/>
              </a:lnSpc>
            </a:pPr>
            <a:endParaRPr lang="de-DE" b="1" dirty="0"/>
          </a:p>
          <a:p>
            <a:pPr marL="541325" indent="-541325">
              <a:lnSpc>
                <a:spcPct val="150000"/>
              </a:lnSpc>
            </a:pPr>
            <a:endParaRPr lang="de-DE" b="1" dirty="0"/>
          </a:p>
          <a:p>
            <a:pPr>
              <a:lnSpc>
                <a:spcPct val="150000"/>
              </a:lnSpc>
            </a:pPr>
            <a:endParaRPr lang="en-DE" b="1" dirty="0"/>
          </a:p>
        </p:txBody>
      </p:sp>
      <p:sp>
        <p:nvSpPr>
          <p:cNvPr id="5" name="Textfeld 4">
            <a:extLst>
              <a:ext uri="{FF2B5EF4-FFF2-40B4-BE49-F238E27FC236}">
                <a16:creationId xmlns:a16="http://schemas.microsoft.com/office/drawing/2014/main" id="{1D89F995-5046-391B-BF96-872EBC45C8A1}"/>
              </a:ext>
            </a:extLst>
          </p:cNvPr>
          <p:cNvSpPr txBox="1"/>
          <p:nvPr/>
        </p:nvSpPr>
        <p:spPr>
          <a:xfrm>
            <a:off x="4962427" y="2070004"/>
            <a:ext cx="4943573" cy="646331"/>
          </a:xfrm>
          <a:prstGeom prst="rect">
            <a:avLst/>
          </a:prstGeom>
          <a:noFill/>
        </p:spPr>
        <p:txBody>
          <a:bodyPr wrap="square" rtlCol="0">
            <a:spAutoFit/>
          </a:bodyPr>
          <a:lstStyle/>
          <a:p>
            <a:pPr marL="285744" indent="-285744">
              <a:buFont typeface="Arial" panose="020B0604020202020204" pitchFamily="34" charset="0"/>
              <a:buChar char="•"/>
            </a:pPr>
            <a:r>
              <a:rPr lang="de-DE" dirty="0"/>
              <a:t>Eingabe eines Textes</a:t>
            </a:r>
          </a:p>
          <a:p>
            <a:pPr marL="285744" indent="-285744">
              <a:buFont typeface="Arial" panose="020B0604020202020204" pitchFamily="34" charset="0"/>
              <a:buChar char="•"/>
            </a:pPr>
            <a:r>
              <a:rPr lang="de-DE" dirty="0"/>
              <a:t>Ausgabe statistischer Daten</a:t>
            </a:r>
          </a:p>
        </p:txBody>
      </p:sp>
      <p:pic>
        <p:nvPicPr>
          <p:cNvPr id="6" name="Grafik 5">
            <a:extLst>
              <a:ext uri="{FF2B5EF4-FFF2-40B4-BE49-F238E27FC236}">
                <a16:creationId xmlns:a16="http://schemas.microsoft.com/office/drawing/2014/main" id="{DA4F19EF-00E3-9AB8-2EFA-C1EF0CA817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363" y="1376364"/>
            <a:ext cx="2179637" cy="4500562"/>
          </a:xfrm>
          <a:prstGeom prst="rect">
            <a:avLst/>
          </a:prstGeom>
        </p:spPr>
      </p:pic>
      <p:pic>
        <p:nvPicPr>
          <p:cNvPr id="3" name="Grafik 2">
            <a:extLst>
              <a:ext uri="{FF2B5EF4-FFF2-40B4-BE49-F238E27FC236}">
                <a16:creationId xmlns:a16="http://schemas.microsoft.com/office/drawing/2014/main" id="{2250919C-D29A-72E4-B38A-DC13C47C4571}"/>
              </a:ext>
            </a:extLst>
          </p:cNvPr>
          <p:cNvPicPr>
            <a:picLocks noChangeAspect="1"/>
          </p:cNvPicPr>
          <p:nvPr/>
        </p:nvPicPr>
        <p:blipFill rotWithShape="1">
          <a:blip r:embed="rId3"/>
          <a:srcRect l="91246" t="7258" r="2494" b="88332"/>
          <a:stretch/>
        </p:blipFill>
        <p:spPr>
          <a:xfrm>
            <a:off x="2324548" y="1747827"/>
            <a:ext cx="136477" cy="209601"/>
          </a:xfrm>
          <a:prstGeom prst="rect">
            <a:avLst/>
          </a:prstGeom>
        </p:spPr>
      </p:pic>
    </p:spTree>
    <p:extLst>
      <p:ext uri="{BB962C8B-B14F-4D97-AF65-F5344CB8AC3E}">
        <p14:creationId xmlns:p14="http://schemas.microsoft.com/office/powerpoint/2010/main" val="8670287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Verschlüsselungen und Codes</a:t>
            </a:r>
            <a:endParaRPr lang="en-DE" dirty="0"/>
          </a:p>
        </p:txBody>
      </p:sp>
      <p:sp>
        <p:nvSpPr>
          <p:cNvPr id="15" name="Inhaltsplatzhalter 2">
            <a:extLst>
              <a:ext uri="{FF2B5EF4-FFF2-40B4-BE49-F238E27FC236}">
                <a16:creationId xmlns:a16="http://schemas.microsoft.com/office/drawing/2014/main" id="{96AEBB8E-61BD-385B-551C-C80C790A9C4A}"/>
              </a:ext>
            </a:extLst>
          </p:cNvPr>
          <p:cNvSpPr>
            <a:spLocks noGrp="1"/>
          </p:cNvSpPr>
          <p:nvPr>
            <p:ph idx="4294967295"/>
          </p:nvPr>
        </p:nvSpPr>
        <p:spPr>
          <a:xfrm>
            <a:off x="4953001" y="1243906"/>
            <a:ext cx="4607348" cy="5488783"/>
          </a:xfrm>
          <a:prstGeom prst="rect">
            <a:avLst/>
          </a:prstGeom>
        </p:spPr>
        <p:txBody>
          <a:bodyPr>
            <a:noAutofit/>
          </a:bodyPr>
          <a:lstStyle/>
          <a:p>
            <a:pPr marL="0" indent="0">
              <a:lnSpc>
                <a:spcPct val="150000"/>
              </a:lnSpc>
              <a:buNone/>
            </a:pPr>
            <a:r>
              <a:rPr lang="de-DE" b="1" dirty="0"/>
              <a:t>Buchstabenwerte</a:t>
            </a:r>
          </a:p>
          <a:p>
            <a:pPr marL="541325" indent="-541325">
              <a:lnSpc>
                <a:spcPct val="150000"/>
              </a:lnSpc>
            </a:pPr>
            <a:endParaRPr lang="de-DE" b="1" dirty="0"/>
          </a:p>
          <a:p>
            <a:pPr marL="541325" indent="-541325">
              <a:lnSpc>
                <a:spcPct val="150000"/>
              </a:lnSpc>
            </a:pPr>
            <a:endParaRPr lang="de-DE" b="1" dirty="0"/>
          </a:p>
          <a:p>
            <a:pPr>
              <a:lnSpc>
                <a:spcPct val="150000"/>
              </a:lnSpc>
            </a:pPr>
            <a:endParaRPr lang="en-DE" b="1" dirty="0"/>
          </a:p>
        </p:txBody>
      </p:sp>
      <p:sp>
        <p:nvSpPr>
          <p:cNvPr id="5" name="Textfeld 4">
            <a:extLst>
              <a:ext uri="{FF2B5EF4-FFF2-40B4-BE49-F238E27FC236}">
                <a16:creationId xmlns:a16="http://schemas.microsoft.com/office/drawing/2014/main" id="{EB92D77C-F0E7-4399-6F70-A7902EAEE507}"/>
              </a:ext>
            </a:extLst>
          </p:cNvPr>
          <p:cNvSpPr txBox="1"/>
          <p:nvPr/>
        </p:nvSpPr>
        <p:spPr>
          <a:xfrm>
            <a:off x="4962427" y="2070004"/>
            <a:ext cx="4943573" cy="2862322"/>
          </a:xfrm>
          <a:prstGeom prst="rect">
            <a:avLst/>
          </a:prstGeom>
          <a:noFill/>
        </p:spPr>
        <p:txBody>
          <a:bodyPr wrap="square" rtlCol="0">
            <a:spAutoFit/>
          </a:bodyPr>
          <a:lstStyle/>
          <a:p>
            <a:pPr marL="285744" indent="-285744">
              <a:buFont typeface="Arial" panose="020B0604020202020204" pitchFamily="34" charset="0"/>
              <a:buChar char="•"/>
            </a:pPr>
            <a:r>
              <a:rPr lang="de-DE" dirty="0"/>
              <a:t>Buchstabenwortwert und vice </a:t>
            </a:r>
            <a:r>
              <a:rPr lang="de-DE" dirty="0" err="1"/>
              <a:t>versa</a:t>
            </a:r>
            <a:endParaRPr lang="de-DE" dirty="0"/>
          </a:p>
          <a:p>
            <a:pPr marL="285744" indent="-285744">
              <a:buFont typeface="Arial" panose="020B0604020202020204" pitchFamily="34" charset="0"/>
              <a:buChar char="•"/>
            </a:pPr>
            <a:r>
              <a:rPr lang="de-DE" dirty="0"/>
              <a:t>Zahlreiche Alphabete</a:t>
            </a:r>
          </a:p>
          <a:p>
            <a:pPr marL="742944" lvl="1" indent="-285744">
              <a:buFont typeface="Arial" panose="020B0604020202020204" pitchFamily="34" charset="0"/>
              <a:buChar char="•"/>
            </a:pPr>
            <a:r>
              <a:rPr lang="de-DE" dirty="0"/>
              <a:t>auch internationale</a:t>
            </a:r>
          </a:p>
          <a:p>
            <a:pPr marL="285744" indent="-285744">
              <a:buFont typeface="Arial" panose="020B0604020202020204" pitchFamily="34" charset="0"/>
              <a:buChar char="•"/>
            </a:pPr>
            <a:endParaRPr lang="de-DE" dirty="0"/>
          </a:p>
          <a:p>
            <a:pPr marL="285744" indent="-285744">
              <a:buFont typeface="Arial" panose="020B0604020202020204" pitchFamily="34" charset="0"/>
              <a:buChar char="•"/>
            </a:pPr>
            <a:r>
              <a:rPr lang="de-DE" dirty="0"/>
              <a:t>Anpassen des Alphabets</a:t>
            </a:r>
          </a:p>
          <a:p>
            <a:pPr marL="742944" lvl="1" indent="-285744">
              <a:buFont typeface="Arial" panose="020B0604020202020204" pitchFamily="34" charset="0"/>
              <a:buChar char="•"/>
            </a:pPr>
            <a:r>
              <a:rPr lang="de-DE" dirty="0"/>
              <a:t>Einfach</a:t>
            </a:r>
          </a:p>
          <a:p>
            <a:pPr marL="742944" lvl="1" indent="-285744">
              <a:buFont typeface="Arial" panose="020B0604020202020204" pitchFamily="34" charset="0"/>
              <a:buChar char="•"/>
            </a:pPr>
            <a:r>
              <a:rPr lang="de-DE" dirty="0"/>
              <a:t>Expertenmodus</a:t>
            </a:r>
          </a:p>
          <a:p>
            <a:pPr marL="285744" indent="-285744">
              <a:buFont typeface="Arial" panose="020B0604020202020204" pitchFamily="34" charset="0"/>
              <a:buChar char="•"/>
            </a:pPr>
            <a:endParaRPr lang="de-DE" dirty="0"/>
          </a:p>
          <a:p>
            <a:pPr marL="285744" indent="-285744">
              <a:buFont typeface="Arial" panose="020B0604020202020204" pitchFamily="34" charset="0"/>
              <a:buChar char="•"/>
            </a:pPr>
            <a:endParaRPr lang="de-DE" dirty="0"/>
          </a:p>
          <a:p>
            <a:pPr marL="285744" indent="-285744">
              <a:buFont typeface="Arial" panose="020B0604020202020204" pitchFamily="34" charset="0"/>
              <a:buChar char="•"/>
            </a:pPr>
            <a:r>
              <a:rPr lang="de-DE" dirty="0"/>
              <a:t>Ausgabe statistischer Daten</a:t>
            </a:r>
          </a:p>
        </p:txBody>
      </p:sp>
      <p:pic>
        <p:nvPicPr>
          <p:cNvPr id="6" name="Grafik 5">
            <a:extLst>
              <a:ext uri="{FF2B5EF4-FFF2-40B4-BE49-F238E27FC236}">
                <a16:creationId xmlns:a16="http://schemas.microsoft.com/office/drawing/2014/main" id="{196696F7-E534-812E-DD7E-C65BC143FE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363" y="1376363"/>
            <a:ext cx="2179637" cy="4516437"/>
          </a:xfrm>
          <a:prstGeom prst="rect">
            <a:avLst/>
          </a:prstGeom>
        </p:spPr>
      </p:pic>
      <p:pic>
        <p:nvPicPr>
          <p:cNvPr id="3" name="Grafik 2">
            <a:extLst>
              <a:ext uri="{FF2B5EF4-FFF2-40B4-BE49-F238E27FC236}">
                <a16:creationId xmlns:a16="http://schemas.microsoft.com/office/drawing/2014/main" id="{A6DCE568-7584-94F6-BEFA-589C2BD0E034}"/>
              </a:ext>
            </a:extLst>
          </p:cNvPr>
          <p:cNvPicPr>
            <a:picLocks noChangeAspect="1"/>
          </p:cNvPicPr>
          <p:nvPr/>
        </p:nvPicPr>
        <p:blipFill rotWithShape="1">
          <a:blip r:embed="rId3"/>
          <a:srcRect l="91246" t="7258" r="2494" b="88332"/>
          <a:stretch/>
        </p:blipFill>
        <p:spPr>
          <a:xfrm>
            <a:off x="2324548" y="1747827"/>
            <a:ext cx="136477" cy="209601"/>
          </a:xfrm>
          <a:prstGeom prst="rect">
            <a:avLst/>
          </a:prstGeom>
        </p:spPr>
      </p:pic>
      <p:pic>
        <p:nvPicPr>
          <p:cNvPr id="7" name="Grafik 6">
            <a:extLst>
              <a:ext uri="{FF2B5EF4-FFF2-40B4-BE49-F238E27FC236}">
                <a16:creationId xmlns:a16="http://schemas.microsoft.com/office/drawing/2014/main" id="{96F117F0-4DD4-DF4F-E8B7-859A04F6A633}"/>
              </a:ext>
            </a:extLst>
          </p:cNvPr>
          <p:cNvPicPr>
            <a:picLocks noChangeAspect="1"/>
          </p:cNvPicPr>
          <p:nvPr/>
        </p:nvPicPr>
        <p:blipFill rotWithShape="1">
          <a:blip r:embed="rId4"/>
          <a:srcRect t="18261" b="59864"/>
          <a:stretch/>
        </p:blipFill>
        <p:spPr>
          <a:xfrm>
            <a:off x="2662885" y="2713263"/>
            <a:ext cx="2145654" cy="1045029"/>
          </a:xfrm>
          <a:prstGeom prst="rect">
            <a:avLst/>
          </a:prstGeom>
        </p:spPr>
      </p:pic>
      <p:pic>
        <p:nvPicPr>
          <p:cNvPr id="8" name="Grafik 7">
            <a:extLst>
              <a:ext uri="{FF2B5EF4-FFF2-40B4-BE49-F238E27FC236}">
                <a16:creationId xmlns:a16="http://schemas.microsoft.com/office/drawing/2014/main" id="{EFA7B94C-AAF8-3DF5-76C0-411962C42DE2}"/>
              </a:ext>
            </a:extLst>
          </p:cNvPr>
          <p:cNvPicPr>
            <a:picLocks noChangeAspect="1"/>
          </p:cNvPicPr>
          <p:nvPr/>
        </p:nvPicPr>
        <p:blipFill rotWithShape="1">
          <a:blip r:embed="rId5"/>
          <a:srcRect t="8198" r="2819" b="68851"/>
          <a:stretch/>
        </p:blipFill>
        <p:spPr>
          <a:xfrm>
            <a:off x="8046689" y="2423918"/>
            <a:ext cx="1498948" cy="710787"/>
          </a:xfrm>
          <a:prstGeom prst="rect">
            <a:avLst/>
          </a:prstGeom>
        </p:spPr>
      </p:pic>
      <p:pic>
        <p:nvPicPr>
          <p:cNvPr id="12" name="Grafik 11">
            <a:extLst>
              <a:ext uri="{FF2B5EF4-FFF2-40B4-BE49-F238E27FC236}">
                <a16:creationId xmlns:a16="http://schemas.microsoft.com/office/drawing/2014/main" id="{8C3AF0BF-1505-8810-2969-339A4B9BC7DF}"/>
              </a:ext>
            </a:extLst>
          </p:cNvPr>
          <p:cNvPicPr>
            <a:picLocks noChangeAspect="1"/>
          </p:cNvPicPr>
          <p:nvPr/>
        </p:nvPicPr>
        <p:blipFill rotWithShape="1">
          <a:blip r:embed="rId6"/>
          <a:srcRect t="24279" b="35053"/>
          <a:stretch/>
        </p:blipFill>
        <p:spPr>
          <a:xfrm>
            <a:off x="2649538" y="3945489"/>
            <a:ext cx="2159000" cy="1931436"/>
          </a:xfrm>
          <a:prstGeom prst="rect">
            <a:avLst/>
          </a:prstGeom>
        </p:spPr>
      </p:pic>
    </p:spTree>
    <p:extLst>
      <p:ext uri="{BB962C8B-B14F-4D97-AF65-F5344CB8AC3E}">
        <p14:creationId xmlns:p14="http://schemas.microsoft.com/office/powerpoint/2010/main" val="2761505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Verschlüsselungen und Codes</a:t>
            </a:r>
            <a:endParaRPr lang="en-DE" dirty="0"/>
          </a:p>
        </p:txBody>
      </p:sp>
      <p:sp>
        <p:nvSpPr>
          <p:cNvPr id="15" name="Inhaltsplatzhalter 2">
            <a:extLst>
              <a:ext uri="{FF2B5EF4-FFF2-40B4-BE49-F238E27FC236}">
                <a16:creationId xmlns:a16="http://schemas.microsoft.com/office/drawing/2014/main" id="{96AEBB8E-61BD-385B-551C-C80C790A9C4A}"/>
              </a:ext>
            </a:extLst>
          </p:cNvPr>
          <p:cNvSpPr>
            <a:spLocks noGrp="1"/>
          </p:cNvSpPr>
          <p:nvPr>
            <p:ph idx="4294967295"/>
          </p:nvPr>
        </p:nvSpPr>
        <p:spPr>
          <a:xfrm>
            <a:off x="4953001" y="1243906"/>
            <a:ext cx="4607348" cy="5488783"/>
          </a:xfrm>
          <a:prstGeom prst="rect">
            <a:avLst/>
          </a:prstGeom>
        </p:spPr>
        <p:txBody>
          <a:bodyPr>
            <a:noAutofit/>
          </a:bodyPr>
          <a:lstStyle/>
          <a:p>
            <a:pPr marL="0" indent="0">
              <a:lnSpc>
                <a:spcPct val="150000"/>
              </a:lnSpc>
              <a:buNone/>
            </a:pPr>
            <a:r>
              <a:rPr lang="de-DE" b="1" dirty="0"/>
              <a:t>Ersetzen</a:t>
            </a:r>
          </a:p>
          <a:p>
            <a:pPr marL="541325" indent="-541325">
              <a:lnSpc>
                <a:spcPct val="150000"/>
              </a:lnSpc>
            </a:pPr>
            <a:endParaRPr lang="de-DE" b="1" dirty="0"/>
          </a:p>
          <a:p>
            <a:pPr marL="541325" indent="-541325">
              <a:lnSpc>
                <a:spcPct val="150000"/>
              </a:lnSpc>
            </a:pPr>
            <a:endParaRPr lang="de-DE" b="1" dirty="0"/>
          </a:p>
          <a:p>
            <a:pPr marL="541325" indent="-541325">
              <a:lnSpc>
                <a:spcPct val="150000"/>
              </a:lnSpc>
            </a:pPr>
            <a:endParaRPr lang="de-DE" b="1" dirty="0"/>
          </a:p>
          <a:p>
            <a:pPr>
              <a:lnSpc>
                <a:spcPct val="150000"/>
              </a:lnSpc>
            </a:pPr>
            <a:endParaRPr lang="en-DE" b="1" dirty="0"/>
          </a:p>
        </p:txBody>
      </p:sp>
      <p:sp>
        <p:nvSpPr>
          <p:cNvPr id="5" name="Textfeld 4">
            <a:extLst>
              <a:ext uri="{FF2B5EF4-FFF2-40B4-BE49-F238E27FC236}">
                <a16:creationId xmlns:a16="http://schemas.microsoft.com/office/drawing/2014/main" id="{CF07A795-5FB6-5D90-25C8-C5AD413E1CFD}"/>
              </a:ext>
            </a:extLst>
          </p:cNvPr>
          <p:cNvSpPr txBox="1"/>
          <p:nvPr/>
        </p:nvSpPr>
        <p:spPr>
          <a:xfrm>
            <a:off x="4962427" y="2070004"/>
            <a:ext cx="4943573" cy="646331"/>
          </a:xfrm>
          <a:prstGeom prst="rect">
            <a:avLst/>
          </a:prstGeom>
          <a:noFill/>
        </p:spPr>
        <p:txBody>
          <a:bodyPr wrap="square" rtlCol="0">
            <a:spAutoFit/>
          </a:bodyPr>
          <a:lstStyle/>
          <a:p>
            <a:pPr marL="285744" indent="-285744">
              <a:buFont typeface="Arial" panose="020B0604020202020204" pitchFamily="34" charset="0"/>
              <a:buChar char="•"/>
            </a:pPr>
            <a:r>
              <a:rPr lang="de-DE" dirty="0"/>
              <a:t>Ersetzen von Buchstaben mit beliebigen Werten</a:t>
            </a:r>
          </a:p>
          <a:p>
            <a:pPr marL="285744" indent="-285744">
              <a:buFont typeface="Arial" panose="020B0604020202020204" pitchFamily="34" charset="0"/>
              <a:buChar char="•"/>
            </a:pPr>
            <a:r>
              <a:rPr lang="de-DE" dirty="0"/>
              <a:t>Zeitgleich</a:t>
            </a:r>
          </a:p>
        </p:txBody>
      </p:sp>
      <p:pic>
        <p:nvPicPr>
          <p:cNvPr id="7" name="Grafik 6">
            <a:extLst>
              <a:ext uri="{FF2B5EF4-FFF2-40B4-BE49-F238E27FC236}">
                <a16:creationId xmlns:a16="http://schemas.microsoft.com/office/drawing/2014/main" id="{1F6FF75E-4BB9-2390-CE96-C350A18599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363" y="1376363"/>
            <a:ext cx="2179637" cy="4500562"/>
          </a:xfrm>
          <a:prstGeom prst="rect">
            <a:avLst/>
          </a:prstGeom>
        </p:spPr>
      </p:pic>
      <p:pic>
        <p:nvPicPr>
          <p:cNvPr id="3" name="Grafik 2">
            <a:hlinkClick r:id="rId3" action="ppaction://hlinksldjump"/>
            <a:extLst>
              <a:ext uri="{FF2B5EF4-FFF2-40B4-BE49-F238E27FC236}">
                <a16:creationId xmlns:a16="http://schemas.microsoft.com/office/drawing/2014/main" id="{7E64F713-C213-DDB5-2613-C9FC29336634}"/>
              </a:ext>
            </a:extLst>
          </p:cNvPr>
          <p:cNvPicPr>
            <a:picLocks noChangeAspect="1"/>
          </p:cNvPicPr>
          <p:nvPr/>
        </p:nvPicPr>
        <p:blipFill>
          <a:blip r:embed="rId4"/>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4" name="Grafik 3">
            <a:extLst>
              <a:ext uri="{FF2B5EF4-FFF2-40B4-BE49-F238E27FC236}">
                <a16:creationId xmlns:a16="http://schemas.microsoft.com/office/drawing/2014/main" id="{FD1BB967-7496-1005-D9CB-65EE22B19E2C}"/>
              </a:ext>
            </a:extLst>
          </p:cNvPr>
          <p:cNvPicPr>
            <a:picLocks noChangeAspect="1"/>
          </p:cNvPicPr>
          <p:nvPr/>
        </p:nvPicPr>
        <p:blipFill rotWithShape="1">
          <a:blip r:embed="rId5"/>
          <a:srcRect l="91246" t="7258" r="2494" b="88332"/>
          <a:stretch/>
        </p:blipFill>
        <p:spPr>
          <a:xfrm>
            <a:off x="2324548" y="1747827"/>
            <a:ext cx="136477" cy="209601"/>
          </a:xfrm>
          <a:prstGeom prst="rect">
            <a:avLst/>
          </a:prstGeom>
        </p:spPr>
      </p:pic>
    </p:spTree>
    <p:extLst>
      <p:ext uri="{BB962C8B-B14F-4D97-AF65-F5344CB8AC3E}">
        <p14:creationId xmlns:p14="http://schemas.microsoft.com/office/powerpoint/2010/main" val="2916523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Verschlüsselungen und Codes</a:t>
            </a:r>
            <a:endParaRPr lang="en-DE" dirty="0"/>
          </a:p>
        </p:txBody>
      </p:sp>
      <p:sp>
        <p:nvSpPr>
          <p:cNvPr id="15" name="Inhaltsplatzhalter 2">
            <a:extLst>
              <a:ext uri="{FF2B5EF4-FFF2-40B4-BE49-F238E27FC236}">
                <a16:creationId xmlns:a16="http://schemas.microsoft.com/office/drawing/2014/main" id="{96AEBB8E-61BD-385B-551C-C80C790A9C4A}"/>
              </a:ext>
            </a:extLst>
          </p:cNvPr>
          <p:cNvSpPr>
            <a:spLocks noGrp="1"/>
          </p:cNvSpPr>
          <p:nvPr>
            <p:ph idx="4294967295"/>
          </p:nvPr>
        </p:nvSpPr>
        <p:spPr>
          <a:xfrm>
            <a:off x="4953001" y="1243906"/>
            <a:ext cx="4607348" cy="5488783"/>
          </a:xfrm>
          <a:prstGeom prst="rect">
            <a:avLst/>
          </a:prstGeom>
        </p:spPr>
        <p:txBody>
          <a:bodyPr>
            <a:noAutofit/>
          </a:bodyPr>
          <a:lstStyle/>
          <a:p>
            <a:pPr marL="0" indent="0">
              <a:lnSpc>
                <a:spcPct val="150000"/>
              </a:lnSpc>
              <a:buNone/>
            </a:pPr>
            <a:r>
              <a:rPr lang="de-DE" b="1" dirty="0"/>
              <a:t>Zahlwörter</a:t>
            </a:r>
          </a:p>
        </p:txBody>
      </p:sp>
      <p:sp>
        <p:nvSpPr>
          <p:cNvPr id="5" name="Textfeld 4">
            <a:extLst>
              <a:ext uri="{FF2B5EF4-FFF2-40B4-BE49-F238E27FC236}">
                <a16:creationId xmlns:a16="http://schemas.microsoft.com/office/drawing/2014/main" id="{CF07A795-5FB6-5D90-25C8-C5AD413E1CFD}"/>
              </a:ext>
            </a:extLst>
          </p:cNvPr>
          <p:cNvSpPr txBox="1"/>
          <p:nvPr/>
        </p:nvSpPr>
        <p:spPr>
          <a:xfrm>
            <a:off x="4962427" y="2070004"/>
            <a:ext cx="4943573" cy="646331"/>
          </a:xfrm>
          <a:prstGeom prst="rect">
            <a:avLst/>
          </a:prstGeom>
          <a:noFill/>
        </p:spPr>
        <p:txBody>
          <a:bodyPr wrap="square" rtlCol="0">
            <a:spAutoFit/>
          </a:bodyPr>
          <a:lstStyle/>
          <a:p>
            <a:pPr marL="285744" indent="-285744">
              <a:buFont typeface="Arial" panose="020B0604020202020204" pitchFamily="34" charset="0"/>
              <a:buChar char="•"/>
            </a:pPr>
            <a:r>
              <a:rPr lang="de-DE" dirty="0" err="1"/>
              <a:t>eintausendvierhundertundfünfzig</a:t>
            </a:r>
            <a:endParaRPr lang="de-DE" dirty="0"/>
          </a:p>
          <a:p>
            <a:pPr marL="285744" indent="-285744">
              <a:buFont typeface="Arial" panose="020B0604020202020204" pitchFamily="34" charset="0"/>
              <a:buChar char="•"/>
            </a:pPr>
            <a:r>
              <a:rPr lang="de-DE" dirty="0"/>
              <a:t>Susi wacht einsam wenn andere Sand sieben.</a:t>
            </a:r>
          </a:p>
        </p:txBody>
      </p:sp>
      <p:pic>
        <p:nvPicPr>
          <p:cNvPr id="3" name="Grafik 2">
            <a:hlinkClick r:id="rId2" action="ppaction://hlinksldjump"/>
            <a:extLst>
              <a:ext uri="{FF2B5EF4-FFF2-40B4-BE49-F238E27FC236}">
                <a16:creationId xmlns:a16="http://schemas.microsoft.com/office/drawing/2014/main" id="{7E64F713-C213-DDB5-2613-C9FC29336634}"/>
              </a:ext>
            </a:extLst>
          </p:cNvPr>
          <p:cNvPicPr>
            <a:picLocks noChangeAspect="1"/>
          </p:cNvPicPr>
          <p:nvPr/>
        </p:nvPicPr>
        <p:blipFill>
          <a:blip r:embed="rId3"/>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6" name="Grafik 5">
            <a:extLst>
              <a:ext uri="{FF2B5EF4-FFF2-40B4-BE49-F238E27FC236}">
                <a16:creationId xmlns:a16="http://schemas.microsoft.com/office/drawing/2014/main" id="{4324BBDE-ACCD-BA4B-82F0-1D1BD8D5FBD1}"/>
              </a:ext>
            </a:extLst>
          </p:cNvPr>
          <p:cNvPicPr>
            <a:picLocks noChangeAspect="1"/>
          </p:cNvPicPr>
          <p:nvPr/>
        </p:nvPicPr>
        <p:blipFill rotWithShape="1">
          <a:blip r:embed="rId4"/>
          <a:srcRect t="3624"/>
          <a:stretch/>
        </p:blipFill>
        <p:spPr>
          <a:xfrm>
            <a:off x="344488" y="1376363"/>
            <a:ext cx="2195512" cy="4500562"/>
          </a:xfrm>
          <a:prstGeom prst="rect">
            <a:avLst/>
          </a:prstGeom>
        </p:spPr>
      </p:pic>
      <p:pic>
        <p:nvPicPr>
          <p:cNvPr id="8" name="Grafik 7">
            <a:hlinkClick r:id="rId5" action="ppaction://hlinksldjump"/>
            <a:extLst>
              <a:ext uri="{FF2B5EF4-FFF2-40B4-BE49-F238E27FC236}">
                <a16:creationId xmlns:a16="http://schemas.microsoft.com/office/drawing/2014/main" id="{DD880C24-23CD-D31A-3C37-A4E10777AC15}"/>
              </a:ext>
            </a:extLst>
          </p:cNvPr>
          <p:cNvPicPr>
            <a:picLocks noChangeAspect="1"/>
          </p:cNvPicPr>
          <p:nvPr/>
        </p:nvPicPr>
        <p:blipFill>
          <a:blip r:embed="rId3"/>
          <a:stretch>
            <a:fillRect/>
          </a:stretch>
        </p:blipFill>
        <p:spPr>
          <a:xfrm>
            <a:off x="1300452" y="5995009"/>
            <a:ext cx="737680" cy="737680"/>
          </a:xfrm>
          <a:prstGeom prst="rect">
            <a:avLst/>
          </a:prstGeom>
          <a:effectLst>
            <a:outerShdw blurRad="127000" dist="63500" dir="2700000" algn="tl" rotWithShape="0">
              <a:prstClr val="black">
                <a:alpha val="40000"/>
              </a:prstClr>
            </a:outerShdw>
          </a:effectLst>
        </p:spPr>
      </p:pic>
      <p:pic>
        <p:nvPicPr>
          <p:cNvPr id="9" name="Grafik 8">
            <a:hlinkClick r:id="rId6" action="ppaction://hlinksldjump"/>
            <a:extLst>
              <a:ext uri="{FF2B5EF4-FFF2-40B4-BE49-F238E27FC236}">
                <a16:creationId xmlns:a16="http://schemas.microsoft.com/office/drawing/2014/main" id="{1359FE4D-2229-E3F6-5355-75787DE1A93A}"/>
              </a:ext>
            </a:extLst>
          </p:cNvPr>
          <p:cNvPicPr>
            <a:picLocks noChangeAspect="1"/>
          </p:cNvPicPr>
          <p:nvPr/>
        </p:nvPicPr>
        <p:blipFill>
          <a:blip r:embed="rId3"/>
          <a:stretch>
            <a:fillRect/>
          </a:stretch>
        </p:blipFill>
        <p:spPr>
          <a:xfrm>
            <a:off x="2256416" y="6004433"/>
            <a:ext cx="737680" cy="737680"/>
          </a:xfrm>
          <a:prstGeom prst="rect">
            <a:avLst/>
          </a:prstGeom>
          <a:effectLst>
            <a:outerShdw blurRad="127000" dist="63500" dir="2700000" algn="tl" rotWithShape="0">
              <a:prstClr val="black">
                <a:alpha val="40000"/>
              </a:prstClr>
            </a:outerShdw>
          </a:effectLst>
        </p:spPr>
      </p:pic>
      <p:pic>
        <p:nvPicPr>
          <p:cNvPr id="4" name="Grafik 3">
            <a:extLst>
              <a:ext uri="{FF2B5EF4-FFF2-40B4-BE49-F238E27FC236}">
                <a16:creationId xmlns:a16="http://schemas.microsoft.com/office/drawing/2014/main" id="{45A107E0-DCED-F033-8732-0AF66B14121B}"/>
              </a:ext>
            </a:extLst>
          </p:cNvPr>
          <p:cNvPicPr>
            <a:picLocks noChangeAspect="1"/>
          </p:cNvPicPr>
          <p:nvPr/>
        </p:nvPicPr>
        <p:blipFill rotWithShape="1">
          <a:blip r:embed="rId7"/>
          <a:srcRect l="91246" t="7258" r="2494" b="88332"/>
          <a:stretch/>
        </p:blipFill>
        <p:spPr>
          <a:xfrm>
            <a:off x="2324548" y="1553269"/>
            <a:ext cx="136477" cy="209601"/>
          </a:xfrm>
          <a:prstGeom prst="rect">
            <a:avLst/>
          </a:prstGeom>
        </p:spPr>
      </p:pic>
    </p:spTree>
    <p:extLst>
      <p:ext uri="{BB962C8B-B14F-4D97-AF65-F5344CB8AC3E}">
        <p14:creationId xmlns:p14="http://schemas.microsoft.com/office/powerpoint/2010/main" val="5494413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Wissenschaft und Technik</a:t>
            </a:r>
            <a:endParaRPr lang="en-DE" dirty="0"/>
          </a:p>
        </p:txBody>
      </p:sp>
      <p:sp>
        <p:nvSpPr>
          <p:cNvPr id="17" name="Inhaltsplatzhalter 2">
            <a:extLst>
              <a:ext uri="{FF2B5EF4-FFF2-40B4-BE49-F238E27FC236}">
                <a16:creationId xmlns:a16="http://schemas.microsoft.com/office/drawing/2014/main" id="{FA5B281E-13E7-FF24-B768-6E98C845CBE2}"/>
              </a:ext>
            </a:extLst>
          </p:cNvPr>
          <p:cNvSpPr>
            <a:spLocks noGrp="1"/>
          </p:cNvSpPr>
          <p:nvPr>
            <p:ph idx="4294967295"/>
          </p:nvPr>
        </p:nvSpPr>
        <p:spPr>
          <a:xfrm>
            <a:off x="4358199" y="1253332"/>
            <a:ext cx="5547801" cy="5488783"/>
          </a:xfrm>
          <a:prstGeom prst="rect">
            <a:avLst/>
          </a:prstGeom>
        </p:spPr>
        <p:txBody>
          <a:bodyPr>
            <a:noAutofit/>
          </a:bodyPr>
          <a:lstStyle/>
          <a:p>
            <a:pPr marL="541338" indent="-541338">
              <a:lnSpc>
                <a:spcPct val="100000"/>
              </a:lnSpc>
              <a:buBlip>
                <a:blip r:embed="rId2"/>
              </a:buBlip>
            </a:pPr>
            <a:r>
              <a:rPr lang="de-DE" dirty="0"/>
              <a:t>Datums- und Zeitfunktionen</a:t>
            </a:r>
          </a:p>
          <a:p>
            <a:pPr marL="541338" indent="-541338">
              <a:lnSpc>
                <a:spcPct val="100000"/>
              </a:lnSpc>
              <a:buBlip>
                <a:blip r:embed="rId2"/>
              </a:buBlip>
            </a:pPr>
            <a:r>
              <a:rPr lang="de-DE" dirty="0"/>
              <a:t>Einheiten umrechnen</a:t>
            </a:r>
          </a:p>
          <a:p>
            <a:pPr marL="541338" indent="-541338">
              <a:lnSpc>
                <a:spcPct val="100000"/>
              </a:lnSpc>
              <a:buBlip>
                <a:blip r:embed="rId2"/>
              </a:buBlip>
            </a:pPr>
            <a:r>
              <a:rPr lang="de-DE" dirty="0"/>
              <a:t>IATA/ICAO-Codes</a:t>
            </a:r>
          </a:p>
          <a:p>
            <a:pPr marL="541338" indent="-541338">
              <a:lnSpc>
                <a:spcPct val="100000"/>
              </a:lnSpc>
              <a:buBlip>
                <a:blip r:embed="rId2"/>
              </a:buBlip>
            </a:pPr>
            <a:r>
              <a:rPr lang="de-DE" dirty="0"/>
              <a:t>Irrationale Zahlen</a:t>
            </a:r>
          </a:p>
          <a:p>
            <a:pPr marL="541338" indent="-541338">
              <a:lnSpc>
                <a:spcPct val="100000"/>
              </a:lnSpc>
              <a:buBlip>
                <a:blip r:embed="rId2"/>
              </a:buBlip>
            </a:pPr>
            <a:r>
              <a:rPr lang="de-DE" dirty="0"/>
              <a:t>OEIS Zahlenfolgen</a:t>
            </a:r>
          </a:p>
          <a:p>
            <a:pPr marL="541338" indent="-541338">
              <a:lnSpc>
                <a:spcPct val="100000"/>
              </a:lnSpc>
              <a:buBlip>
                <a:blip r:embed="rId2"/>
              </a:buBlip>
            </a:pPr>
            <a:r>
              <a:rPr lang="de-DE" dirty="0"/>
              <a:t>Kombinatorik</a:t>
            </a:r>
          </a:p>
          <a:p>
            <a:pPr marL="541338" indent="-541338">
              <a:lnSpc>
                <a:spcPct val="100000"/>
              </a:lnSpc>
              <a:buBlip>
                <a:blip r:embed="rId2"/>
              </a:buBlip>
            </a:pPr>
            <a:r>
              <a:rPr lang="de-DE" dirty="0"/>
              <a:t>Periodensystem</a:t>
            </a:r>
          </a:p>
          <a:p>
            <a:pPr marL="541338" indent="-541338">
              <a:lnSpc>
                <a:spcPct val="100000"/>
              </a:lnSpc>
              <a:buBlip>
                <a:blip r:embed="rId2"/>
              </a:buBlip>
            </a:pPr>
            <a:r>
              <a:rPr lang="de-DE" dirty="0"/>
              <a:t>Segment-Anzeigen</a:t>
            </a:r>
          </a:p>
          <a:p>
            <a:pPr marL="541338" indent="-541338">
              <a:lnSpc>
                <a:spcPct val="100000"/>
              </a:lnSpc>
              <a:buBlip>
                <a:blip r:embed="rId2"/>
              </a:buBlip>
            </a:pPr>
            <a:r>
              <a:rPr lang="de-DE" dirty="0"/>
              <a:t>Tastaturen, Vanity</a:t>
            </a:r>
          </a:p>
          <a:p>
            <a:pPr marL="541338" indent="-541338">
              <a:lnSpc>
                <a:spcPct val="100000"/>
              </a:lnSpc>
              <a:buBlip>
                <a:blip r:embed="rId2"/>
              </a:buBlip>
            </a:pPr>
            <a:r>
              <a:rPr lang="de-DE" dirty="0"/>
              <a:t>Zahlensysteme</a:t>
            </a:r>
          </a:p>
          <a:p>
            <a:pPr marL="541338" indent="-541338">
              <a:lnSpc>
                <a:spcPct val="100000"/>
              </a:lnSpc>
              <a:buBlip>
                <a:blip r:embed="rId2"/>
              </a:buBlip>
            </a:pPr>
            <a:endParaRPr lang="de-DE" dirty="0"/>
          </a:p>
          <a:p>
            <a:pPr marL="541338" indent="-541338">
              <a:lnSpc>
                <a:spcPct val="100000"/>
              </a:lnSpc>
              <a:buBlip>
                <a:blip r:embed="rId2"/>
              </a:buBlip>
            </a:pPr>
            <a:endParaRPr lang="de-DE" dirty="0"/>
          </a:p>
          <a:p>
            <a:pPr marL="541338" indent="-541338">
              <a:lnSpc>
                <a:spcPct val="100000"/>
              </a:lnSpc>
              <a:buBlip>
                <a:blip r:embed="rId2"/>
              </a:buBlip>
            </a:pPr>
            <a:endParaRPr lang="en-DE" dirty="0"/>
          </a:p>
        </p:txBody>
      </p:sp>
      <p:pic>
        <p:nvPicPr>
          <p:cNvPr id="25" name="Grafik 24">
            <a:extLst>
              <a:ext uri="{FF2B5EF4-FFF2-40B4-BE49-F238E27FC236}">
                <a16:creationId xmlns:a16="http://schemas.microsoft.com/office/drawing/2014/main" id="{916E4692-DAD2-5E99-7722-D67839E122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363" y="1376363"/>
            <a:ext cx="2179637" cy="4500562"/>
          </a:xfrm>
          <a:prstGeom prst="rect">
            <a:avLst/>
          </a:prstGeom>
        </p:spPr>
      </p:pic>
      <p:pic>
        <p:nvPicPr>
          <p:cNvPr id="3" name="Grafik 2">
            <a:extLst>
              <a:ext uri="{FF2B5EF4-FFF2-40B4-BE49-F238E27FC236}">
                <a16:creationId xmlns:a16="http://schemas.microsoft.com/office/drawing/2014/main" id="{2497C60E-C4A4-E80F-30FA-3B1349F1FF54}"/>
              </a:ext>
            </a:extLst>
          </p:cNvPr>
          <p:cNvPicPr>
            <a:picLocks noChangeAspect="1"/>
          </p:cNvPicPr>
          <p:nvPr/>
        </p:nvPicPr>
        <p:blipFill rotWithShape="1">
          <a:blip r:embed="rId4"/>
          <a:srcRect l="91246" t="7258" r="2494" b="88332"/>
          <a:stretch/>
        </p:blipFill>
        <p:spPr>
          <a:xfrm>
            <a:off x="2324548" y="1747827"/>
            <a:ext cx="136477" cy="209601"/>
          </a:xfrm>
          <a:prstGeom prst="rect">
            <a:avLst/>
          </a:prstGeom>
        </p:spPr>
      </p:pic>
    </p:spTree>
    <p:extLst>
      <p:ext uri="{BB962C8B-B14F-4D97-AF65-F5344CB8AC3E}">
        <p14:creationId xmlns:p14="http://schemas.microsoft.com/office/powerpoint/2010/main" val="39858722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Wissenschaft und Technik</a:t>
            </a:r>
            <a:endParaRPr lang="en-DE" dirty="0"/>
          </a:p>
        </p:txBody>
      </p:sp>
      <p:sp>
        <p:nvSpPr>
          <p:cNvPr id="17" name="Inhaltsplatzhalter 2">
            <a:extLst>
              <a:ext uri="{FF2B5EF4-FFF2-40B4-BE49-F238E27FC236}">
                <a16:creationId xmlns:a16="http://schemas.microsoft.com/office/drawing/2014/main" id="{FA5B281E-13E7-FF24-B768-6E98C845CBE2}"/>
              </a:ext>
            </a:extLst>
          </p:cNvPr>
          <p:cNvSpPr>
            <a:spLocks noGrp="1"/>
          </p:cNvSpPr>
          <p:nvPr>
            <p:ph idx="4294967295"/>
          </p:nvPr>
        </p:nvSpPr>
        <p:spPr>
          <a:xfrm>
            <a:off x="4953002" y="1243906"/>
            <a:ext cx="5445545" cy="5488783"/>
          </a:xfrm>
          <a:prstGeom prst="rect">
            <a:avLst/>
          </a:prstGeom>
        </p:spPr>
        <p:txBody>
          <a:bodyPr>
            <a:noAutofit/>
          </a:bodyPr>
          <a:lstStyle/>
          <a:p>
            <a:pPr marL="0" indent="0">
              <a:lnSpc>
                <a:spcPct val="150000"/>
              </a:lnSpc>
              <a:buNone/>
            </a:pPr>
            <a:r>
              <a:rPr lang="de-DE" b="1" dirty="0"/>
              <a:t>Datums- und Zeitfunktionen</a:t>
            </a:r>
          </a:p>
        </p:txBody>
      </p:sp>
      <p:sp>
        <p:nvSpPr>
          <p:cNvPr id="5" name="Textfeld 4">
            <a:extLst>
              <a:ext uri="{FF2B5EF4-FFF2-40B4-BE49-F238E27FC236}">
                <a16:creationId xmlns:a16="http://schemas.microsoft.com/office/drawing/2014/main" id="{EC4C71FD-367E-350B-8A65-A8C1319A051C}"/>
              </a:ext>
            </a:extLst>
          </p:cNvPr>
          <p:cNvSpPr txBox="1"/>
          <p:nvPr/>
        </p:nvSpPr>
        <p:spPr>
          <a:xfrm>
            <a:off x="4962427" y="2070002"/>
            <a:ext cx="4943573" cy="1477328"/>
          </a:xfrm>
          <a:prstGeom prst="rect">
            <a:avLst/>
          </a:prstGeom>
          <a:noFill/>
        </p:spPr>
        <p:txBody>
          <a:bodyPr wrap="square" rtlCol="0">
            <a:spAutoFit/>
          </a:bodyPr>
          <a:lstStyle/>
          <a:p>
            <a:pPr marL="285744" indent="-285744">
              <a:buFont typeface="Arial" panose="020B0604020202020204" pitchFamily="34" charset="0"/>
              <a:buChar char="•"/>
            </a:pPr>
            <a:r>
              <a:rPr lang="de-DE" dirty="0"/>
              <a:t>Diverse Funktionen für Datumsberechnungen</a:t>
            </a:r>
          </a:p>
          <a:p>
            <a:pPr marL="742944" lvl="1" indent="-285744">
              <a:buFont typeface="Arial" panose="020B0604020202020204" pitchFamily="34" charset="0"/>
              <a:buChar char="•"/>
            </a:pPr>
            <a:r>
              <a:rPr lang="de-DE" dirty="0"/>
              <a:t>Addieren/Subtrahieren Datumsangaben</a:t>
            </a:r>
          </a:p>
          <a:p>
            <a:pPr marL="742944" lvl="1" indent="-285744">
              <a:buFont typeface="Arial" panose="020B0604020202020204" pitchFamily="34" charset="0"/>
              <a:buChar char="•"/>
            </a:pPr>
            <a:r>
              <a:rPr lang="de-DE" dirty="0"/>
              <a:t>Anzahl Tage zwischen Datumsangaben</a:t>
            </a:r>
          </a:p>
          <a:p>
            <a:pPr marL="285744" indent="-285744">
              <a:buFont typeface="Arial" panose="020B0604020202020204" pitchFamily="34" charset="0"/>
              <a:buChar char="•"/>
            </a:pPr>
            <a:r>
              <a:rPr lang="de-DE" dirty="0"/>
              <a:t>Datumsumwandlungen</a:t>
            </a:r>
          </a:p>
          <a:p>
            <a:pPr marL="285744" indent="-285744">
              <a:buFont typeface="Arial" panose="020B0604020202020204" pitchFamily="34" charset="0"/>
              <a:buChar char="•"/>
            </a:pPr>
            <a:r>
              <a:rPr lang="de-DE" dirty="0"/>
              <a:t>EXCEL-Zeit/UNIX-Zeit</a:t>
            </a:r>
          </a:p>
        </p:txBody>
      </p:sp>
      <p:pic>
        <p:nvPicPr>
          <p:cNvPr id="6" name="Grafik 5">
            <a:extLst>
              <a:ext uri="{FF2B5EF4-FFF2-40B4-BE49-F238E27FC236}">
                <a16:creationId xmlns:a16="http://schemas.microsoft.com/office/drawing/2014/main" id="{EDC61CAA-AA91-D8CF-0E5F-B19FE6775423}"/>
              </a:ext>
            </a:extLst>
          </p:cNvPr>
          <p:cNvPicPr>
            <a:picLocks noChangeAspect="1"/>
          </p:cNvPicPr>
          <p:nvPr/>
        </p:nvPicPr>
        <p:blipFill rotWithShape="1">
          <a:blip r:embed="rId2"/>
          <a:srcRect t="3157"/>
          <a:stretch/>
        </p:blipFill>
        <p:spPr>
          <a:xfrm>
            <a:off x="354040" y="1376363"/>
            <a:ext cx="2185960" cy="4500563"/>
          </a:xfrm>
          <a:prstGeom prst="rect">
            <a:avLst/>
          </a:prstGeom>
        </p:spPr>
      </p:pic>
    </p:spTree>
    <p:extLst>
      <p:ext uri="{BB962C8B-B14F-4D97-AF65-F5344CB8AC3E}">
        <p14:creationId xmlns:p14="http://schemas.microsoft.com/office/powerpoint/2010/main" val="27553230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Wissenschaft und Technik</a:t>
            </a:r>
            <a:endParaRPr lang="en-DE" dirty="0"/>
          </a:p>
        </p:txBody>
      </p:sp>
      <p:sp>
        <p:nvSpPr>
          <p:cNvPr id="17" name="Inhaltsplatzhalter 2">
            <a:extLst>
              <a:ext uri="{FF2B5EF4-FFF2-40B4-BE49-F238E27FC236}">
                <a16:creationId xmlns:a16="http://schemas.microsoft.com/office/drawing/2014/main" id="{FA5B281E-13E7-FF24-B768-6E98C845CBE2}"/>
              </a:ext>
            </a:extLst>
          </p:cNvPr>
          <p:cNvSpPr>
            <a:spLocks noGrp="1"/>
          </p:cNvSpPr>
          <p:nvPr>
            <p:ph idx="4294967295"/>
          </p:nvPr>
        </p:nvSpPr>
        <p:spPr>
          <a:xfrm>
            <a:off x="4953002" y="1243906"/>
            <a:ext cx="5445545" cy="5488783"/>
          </a:xfrm>
          <a:prstGeom prst="rect">
            <a:avLst/>
          </a:prstGeom>
        </p:spPr>
        <p:txBody>
          <a:bodyPr>
            <a:noAutofit/>
          </a:bodyPr>
          <a:lstStyle/>
          <a:p>
            <a:pPr marL="0" indent="0">
              <a:lnSpc>
                <a:spcPct val="150000"/>
              </a:lnSpc>
              <a:buNone/>
            </a:pPr>
            <a:r>
              <a:rPr lang="de-DE" b="1" dirty="0"/>
              <a:t>Einheiten umrechnen</a:t>
            </a:r>
          </a:p>
        </p:txBody>
      </p:sp>
      <p:sp>
        <p:nvSpPr>
          <p:cNvPr id="5" name="Textfeld 4">
            <a:extLst>
              <a:ext uri="{FF2B5EF4-FFF2-40B4-BE49-F238E27FC236}">
                <a16:creationId xmlns:a16="http://schemas.microsoft.com/office/drawing/2014/main" id="{F7C4B0A3-78B6-ACA2-5DBB-75FA4A67A558}"/>
              </a:ext>
            </a:extLst>
          </p:cNvPr>
          <p:cNvSpPr txBox="1"/>
          <p:nvPr/>
        </p:nvSpPr>
        <p:spPr>
          <a:xfrm>
            <a:off x="4962427" y="2070004"/>
            <a:ext cx="4943573" cy="4524315"/>
          </a:xfrm>
          <a:prstGeom prst="rect">
            <a:avLst/>
          </a:prstGeom>
          <a:noFill/>
        </p:spPr>
        <p:txBody>
          <a:bodyPr wrap="square" rtlCol="0">
            <a:spAutoFit/>
          </a:bodyPr>
          <a:lstStyle/>
          <a:p>
            <a:pPr marL="285744" indent="-285744">
              <a:buFont typeface="Arial" panose="020B0604020202020204" pitchFamily="34" charset="0"/>
              <a:buChar char="•"/>
            </a:pPr>
            <a:r>
              <a:rPr lang="de-DE" dirty="0"/>
              <a:t>Umrechnen von Einheiten</a:t>
            </a:r>
          </a:p>
          <a:p>
            <a:pPr marL="285744" indent="-285744">
              <a:buFont typeface="Arial" panose="020B0604020202020204" pitchFamily="34" charset="0"/>
              <a:buChar char="•"/>
            </a:pPr>
            <a:r>
              <a:rPr lang="de-DE" dirty="0"/>
              <a:t>Zur Verfügung stehen</a:t>
            </a:r>
          </a:p>
          <a:p>
            <a:pPr marL="742932" lvl="1" indent="-285744">
              <a:buFont typeface="Arial" panose="020B0604020202020204" pitchFamily="34" charset="0"/>
              <a:buChar char="•"/>
            </a:pPr>
            <a:r>
              <a:rPr lang="de-DE" dirty="0"/>
              <a:t>Dichte</a:t>
            </a:r>
          </a:p>
          <a:p>
            <a:pPr marL="742932" lvl="1" indent="-285744">
              <a:buFont typeface="Arial" panose="020B0604020202020204" pitchFamily="34" charset="0"/>
              <a:buChar char="•"/>
            </a:pPr>
            <a:r>
              <a:rPr lang="de-DE" dirty="0"/>
              <a:t>Druck</a:t>
            </a:r>
          </a:p>
          <a:p>
            <a:pPr marL="742932" lvl="1" indent="-285744">
              <a:buFont typeface="Arial" panose="020B0604020202020204" pitchFamily="34" charset="0"/>
              <a:buChar char="•"/>
            </a:pPr>
            <a:r>
              <a:rPr lang="de-DE" dirty="0"/>
              <a:t>Energie</a:t>
            </a:r>
          </a:p>
          <a:p>
            <a:pPr marL="742932" lvl="1" indent="-285744">
              <a:buFont typeface="Arial" panose="020B0604020202020204" pitchFamily="34" charset="0"/>
              <a:buChar char="•"/>
            </a:pPr>
            <a:r>
              <a:rPr lang="de-DE" dirty="0"/>
              <a:t>Fläche</a:t>
            </a:r>
          </a:p>
          <a:p>
            <a:pPr marL="742932" lvl="1" indent="-285744">
              <a:buFont typeface="Arial" panose="020B0604020202020204" pitchFamily="34" charset="0"/>
              <a:buChar char="•"/>
            </a:pPr>
            <a:r>
              <a:rPr lang="de-DE" dirty="0"/>
              <a:t>Geschwindigkeit</a:t>
            </a:r>
          </a:p>
          <a:p>
            <a:pPr marL="742932" lvl="1" indent="-285744">
              <a:buFont typeface="Arial" panose="020B0604020202020204" pitchFamily="34" charset="0"/>
              <a:buChar char="•"/>
            </a:pPr>
            <a:r>
              <a:rPr lang="de-DE" dirty="0"/>
              <a:t>Beschleunigung</a:t>
            </a:r>
          </a:p>
          <a:p>
            <a:pPr marL="742932" lvl="1" indent="-285744">
              <a:buFont typeface="Arial" panose="020B0604020202020204" pitchFamily="34" charset="0"/>
              <a:buChar char="•"/>
            </a:pPr>
            <a:r>
              <a:rPr lang="de-DE" dirty="0"/>
              <a:t>Kraft</a:t>
            </a:r>
          </a:p>
          <a:p>
            <a:pPr marL="742932" lvl="1" indent="-285744">
              <a:buFont typeface="Arial" panose="020B0604020202020204" pitchFamily="34" charset="0"/>
              <a:buChar char="•"/>
            </a:pPr>
            <a:r>
              <a:rPr lang="de-DE" dirty="0"/>
              <a:t>Leistung</a:t>
            </a:r>
          </a:p>
          <a:p>
            <a:pPr marL="742932" lvl="1" indent="-285744">
              <a:buFont typeface="Arial" panose="020B0604020202020204" pitchFamily="34" charset="0"/>
              <a:buChar char="•"/>
            </a:pPr>
            <a:r>
              <a:rPr lang="de-DE" dirty="0"/>
              <a:t>Länge</a:t>
            </a:r>
          </a:p>
          <a:p>
            <a:pPr marL="742932" lvl="1" indent="-285744">
              <a:buFont typeface="Arial" panose="020B0604020202020204" pitchFamily="34" charset="0"/>
              <a:buChar char="•"/>
            </a:pPr>
            <a:r>
              <a:rPr lang="de-DE" dirty="0"/>
              <a:t>Masse</a:t>
            </a:r>
          </a:p>
          <a:p>
            <a:pPr marL="742932" lvl="1" indent="-285744">
              <a:buFont typeface="Arial" panose="020B0604020202020204" pitchFamily="34" charset="0"/>
              <a:buChar char="•"/>
            </a:pPr>
            <a:r>
              <a:rPr lang="de-DE" dirty="0"/>
              <a:t>Temperatur</a:t>
            </a:r>
          </a:p>
          <a:p>
            <a:pPr marL="742932" lvl="1" indent="-285744">
              <a:buFont typeface="Arial" panose="020B0604020202020204" pitchFamily="34" charset="0"/>
              <a:buChar char="•"/>
            </a:pPr>
            <a:r>
              <a:rPr lang="de-DE" dirty="0"/>
              <a:t>Volumen</a:t>
            </a:r>
          </a:p>
          <a:p>
            <a:pPr marL="742932" lvl="1" indent="-285744">
              <a:buFont typeface="Arial" panose="020B0604020202020204" pitchFamily="34" charset="0"/>
              <a:buChar char="•"/>
            </a:pPr>
            <a:r>
              <a:rPr lang="de-DE" dirty="0"/>
              <a:t>Winkel</a:t>
            </a:r>
          </a:p>
          <a:p>
            <a:pPr marL="742932" lvl="1" indent="-285744">
              <a:buFont typeface="Arial" panose="020B0604020202020204" pitchFamily="34" charset="0"/>
              <a:buChar char="•"/>
            </a:pPr>
            <a:r>
              <a:rPr lang="de-DE" dirty="0"/>
              <a:t>Zeit</a:t>
            </a:r>
          </a:p>
        </p:txBody>
      </p:sp>
      <p:pic>
        <p:nvPicPr>
          <p:cNvPr id="8" name="Grafik 7">
            <a:extLst>
              <a:ext uri="{FF2B5EF4-FFF2-40B4-BE49-F238E27FC236}">
                <a16:creationId xmlns:a16="http://schemas.microsoft.com/office/drawing/2014/main" id="{9BDDA1D1-1332-0BF0-54FE-7C9376BD0C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3724" y="1376363"/>
            <a:ext cx="2179637" cy="4500562"/>
          </a:xfrm>
          <a:prstGeom prst="rect">
            <a:avLst/>
          </a:prstGeom>
        </p:spPr>
      </p:pic>
      <p:pic>
        <p:nvPicPr>
          <p:cNvPr id="3" name="Grafik 2">
            <a:extLst>
              <a:ext uri="{FF2B5EF4-FFF2-40B4-BE49-F238E27FC236}">
                <a16:creationId xmlns:a16="http://schemas.microsoft.com/office/drawing/2014/main" id="{3E58666E-7394-FC43-752F-F193D46F70A0}"/>
              </a:ext>
            </a:extLst>
          </p:cNvPr>
          <p:cNvPicPr>
            <a:picLocks noChangeAspect="1"/>
          </p:cNvPicPr>
          <p:nvPr/>
        </p:nvPicPr>
        <p:blipFill rotWithShape="1">
          <a:blip r:embed="rId3"/>
          <a:srcRect l="91246" t="7258" r="2494" b="88332"/>
          <a:stretch/>
        </p:blipFill>
        <p:spPr>
          <a:xfrm>
            <a:off x="2324548" y="1747827"/>
            <a:ext cx="136477" cy="209601"/>
          </a:xfrm>
          <a:prstGeom prst="rect">
            <a:avLst/>
          </a:prstGeom>
        </p:spPr>
      </p:pic>
    </p:spTree>
    <p:extLst>
      <p:ext uri="{BB962C8B-B14F-4D97-AF65-F5344CB8AC3E}">
        <p14:creationId xmlns:p14="http://schemas.microsoft.com/office/powerpoint/2010/main" val="36646262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Wissenschaft und Technik</a:t>
            </a:r>
            <a:endParaRPr lang="en-DE" dirty="0"/>
          </a:p>
        </p:txBody>
      </p:sp>
      <p:sp>
        <p:nvSpPr>
          <p:cNvPr id="17" name="Inhaltsplatzhalter 2">
            <a:extLst>
              <a:ext uri="{FF2B5EF4-FFF2-40B4-BE49-F238E27FC236}">
                <a16:creationId xmlns:a16="http://schemas.microsoft.com/office/drawing/2014/main" id="{FA5B281E-13E7-FF24-B768-6E98C845CBE2}"/>
              </a:ext>
            </a:extLst>
          </p:cNvPr>
          <p:cNvSpPr>
            <a:spLocks noGrp="1"/>
          </p:cNvSpPr>
          <p:nvPr>
            <p:ph idx="4294967295"/>
          </p:nvPr>
        </p:nvSpPr>
        <p:spPr>
          <a:xfrm>
            <a:off x="4953002" y="1243906"/>
            <a:ext cx="5445545" cy="5488783"/>
          </a:xfrm>
          <a:prstGeom prst="rect">
            <a:avLst/>
          </a:prstGeom>
        </p:spPr>
        <p:txBody>
          <a:bodyPr>
            <a:noAutofit/>
          </a:bodyPr>
          <a:lstStyle/>
          <a:p>
            <a:pPr marL="0" indent="0">
              <a:lnSpc>
                <a:spcPct val="150000"/>
              </a:lnSpc>
              <a:buNone/>
            </a:pPr>
            <a:r>
              <a:rPr lang="de-DE" b="1" dirty="0"/>
              <a:t>… auch besondere Einheiten</a:t>
            </a:r>
          </a:p>
        </p:txBody>
      </p:sp>
      <p:sp>
        <p:nvSpPr>
          <p:cNvPr id="5" name="Textfeld 4">
            <a:extLst>
              <a:ext uri="{FF2B5EF4-FFF2-40B4-BE49-F238E27FC236}">
                <a16:creationId xmlns:a16="http://schemas.microsoft.com/office/drawing/2014/main" id="{F7C4B0A3-78B6-ACA2-5DBB-75FA4A67A558}"/>
              </a:ext>
            </a:extLst>
          </p:cNvPr>
          <p:cNvSpPr txBox="1"/>
          <p:nvPr/>
        </p:nvSpPr>
        <p:spPr>
          <a:xfrm>
            <a:off x="4962427" y="2070004"/>
            <a:ext cx="4943573" cy="2862322"/>
          </a:xfrm>
          <a:prstGeom prst="rect">
            <a:avLst/>
          </a:prstGeom>
          <a:noFill/>
        </p:spPr>
        <p:txBody>
          <a:bodyPr wrap="square" rtlCol="0">
            <a:spAutoFit/>
          </a:bodyPr>
          <a:lstStyle/>
          <a:p>
            <a:pPr marL="285744" indent="-285744">
              <a:buFont typeface="Arial" panose="020B0604020202020204" pitchFamily="34" charset="0"/>
              <a:buChar char="•"/>
              <a:tabLst>
                <a:tab pos="2152650" algn="l"/>
              </a:tabLst>
            </a:pPr>
            <a:r>
              <a:rPr lang="de-DE" dirty="0"/>
              <a:t>Länge:	Parsec</a:t>
            </a:r>
          </a:p>
          <a:p>
            <a:pPr marL="285744" indent="-285744">
              <a:buFont typeface="Arial" panose="020B0604020202020204" pitchFamily="34" charset="0"/>
              <a:buChar char="•"/>
              <a:tabLst>
                <a:tab pos="2152650" algn="l"/>
              </a:tabLst>
            </a:pPr>
            <a:r>
              <a:rPr lang="de-DE" dirty="0"/>
              <a:t>Volumen:	Badewanne</a:t>
            </a:r>
            <a:br>
              <a:rPr lang="de-DE" dirty="0"/>
            </a:br>
            <a:r>
              <a:rPr lang="de-DE" dirty="0"/>
              <a:t>	Waschmaschine</a:t>
            </a:r>
          </a:p>
          <a:p>
            <a:pPr marL="285744" indent="-285744">
              <a:buFont typeface="Arial" panose="020B0604020202020204" pitchFamily="34" charset="0"/>
              <a:buChar char="•"/>
              <a:tabLst>
                <a:tab pos="2152650" algn="l"/>
              </a:tabLst>
            </a:pPr>
            <a:r>
              <a:rPr lang="de-DE" dirty="0"/>
              <a:t>Leistung:	Yoda</a:t>
            </a:r>
          </a:p>
          <a:p>
            <a:pPr marL="285744" indent="-285744">
              <a:buFont typeface="Arial" panose="020B0604020202020204" pitchFamily="34" charset="0"/>
              <a:buChar char="•"/>
              <a:tabLst>
                <a:tab pos="2152650" algn="l"/>
              </a:tabLst>
            </a:pPr>
            <a:r>
              <a:rPr lang="de-DE" dirty="0"/>
              <a:t>Masse:	Elefant</a:t>
            </a:r>
          </a:p>
          <a:p>
            <a:pPr marL="285744" indent="-285744">
              <a:buFont typeface="Arial" panose="020B0604020202020204" pitchFamily="34" charset="0"/>
              <a:buChar char="•"/>
              <a:tabLst>
                <a:tab pos="2152650" algn="l"/>
              </a:tabLst>
            </a:pPr>
            <a:r>
              <a:rPr lang="de-DE" dirty="0"/>
              <a:t>Fläche:	Fußballfeld</a:t>
            </a:r>
          </a:p>
          <a:p>
            <a:pPr marL="285744" indent="-285744">
              <a:buFont typeface="Arial" panose="020B0604020202020204" pitchFamily="34" charset="0"/>
              <a:buChar char="•"/>
            </a:pPr>
            <a:endParaRPr lang="de-DE" dirty="0"/>
          </a:p>
          <a:p>
            <a:pPr marL="285744" indent="-285744">
              <a:buFont typeface="Arial" panose="020B0604020202020204" pitchFamily="34" charset="0"/>
              <a:buChar char="•"/>
            </a:pPr>
            <a:r>
              <a:rPr lang="de-DE" dirty="0"/>
              <a:t>Typografie</a:t>
            </a:r>
          </a:p>
          <a:p>
            <a:pPr marL="285744" indent="-285744">
              <a:buFont typeface="Arial" panose="020B0604020202020204" pitchFamily="34" charset="0"/>
              <a:buChar char="•"/>
            </a:pPr>
            <a:endParaRPr lang="de-DE" dirty="0"/>
          </a:p>
          <a:p>
            <a:pPr marL="285744" indent="-285744">
              <a:buFont typeface="Arial" panose="020B0604020202020204" pitchFamily="34" charset="0"/>
              <a:buChar char="•"/>
            </a:pPr>
            <a:r>
              <a:rPr lang="de-DE" dirty="0" err="1"/>
              <a:t>Potrzebie</a:t>
            </a:r>
            <a:r>
              <a:rPr lang="de-DE" dirty="0"/>
              <a:t>-System  (MAD, Donald E. Knuth)</a:t>
            </a:r>
          </a:p>
        </p:txBody>
      </p:sp>
      <p:pic>
        <p:nvPicPr>
          <p:cNvPr id="8" name="Grafik 7">
            <a:extLst>
              <a:ext uri="{FF2B5EF4-FFF2-40B4-BE49-F238E27FC236}">
                <a16:creationId xmlns:a16="http://schemas.microsoft.com/office/drawing/2014/main" id="{9BDDA1D1-1332-0BF0-54FE-7C9376BD0C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4489" y="1376363"/>
            <a:ext cx="2195512" cy="4500562"/>
          </a:xfrm>
          <a:prstGeom prst="rect">
            <a:avLst/>
          </a:prstGeom>
        </p:spPr>
      </p:pic>
      <p:pic>
        <p:nvPicPr>
          <p:cNvPr id="3" name="Grafik 2">
            <a:extLst>
              <a:ext uri="{FF2B5EF4-FFF2-40B4-BE49-F238E27FC236}">
                <a16:creationId xmlns:a16="http://schemas.microsoft.com/office/drawing/2014/main" id="{6490F3E7-94E0-74ED-31D4-9BC97F88F39C}"/>
              </a:ext>
            </a:extLst>
          </p:cNvPr>
          <p:cNvPicPr>
            <a:picLocks noChangeAspect="1"/>
          </p:cNvPicPr>
          <p:nvPr/>
        </p:nvPicPr>
        <p:blipFill rotWithShape="1">
          <a:blip r:embed="rId3"/>
          <a:srcRect l="91246" t="7258" r="2494" b="88332"/>
          <a:stretch/>
        </p:blipFill>
        <p:spPr>
          <a:xfrm>
            <a:off x="2324548" y="1747827"/>
            <a:ext cx="136477" cy="209601"/>
          </a:xfrm>
          <a:prstGeom prst="rect">
            <a:avLst/>
          </a:prstGeom>
        </p:spPr>
      </p:pic>
    </p:spTree>
    <p:extLst>
      <p:ext uri="{BB962C8B-B14F-4D97-AF65-F5344CB8AC3E}">
        <p14:creationId xmlns:p14="http://schemas.microsoft.com/office/powerpoint/2010/main" val="39201086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Wissenschaft und Technik</a:t>
            </a:r>
            <a:endParaRPr lang="en-DE" dirty="0"/>
          </a:p>
        </p:txBody>
      </p:sp>
      <p:sp>
        <p:nvSpPr>
          <p:cNvPr id="17" name="Inhaltsplatzhalter 2">
            <a:extLst>
              <a:ext uri="{FF2B5EF4-FFF2-40B4-BE49-F238E27FC236}">
                <a16:creationId xmlns:a16="http://schemas.microsoft.com/office/drawing/2014/main" id="{FA5B281E-13E7-FF24-B768-6E98C845CBE2}"/>
              </a:ext>
            </a:extLst>
          </p:cNvPr>
          <p:cNvSpPr>
            <a:spLocks noGrp="1"/>
          </p:cNvSpPr>
          <p:nvPr>
            <p:ph idx="4294967295"/>
          </p:nvPr>
        </p:nvSpPr>
        <p:spPr>
          <a:xfrm>
            <a:off x="4953002" y="1243906"/>
            <a:ext cx="5445545" cy="5488783"/>
          </a:xfrm>
          <a:prstGeom prst="rect">
            <a:avLst/>
          </a:prstGeom>
        </p:spPr>
        <p:txBody>
          <a:bodyPr>
            <a:noAutofit/>
          </a:bodyPr>
          <a:lstStyle/>
          <a:p>
            <a:pPr marL="0" indent="0">
              <a:lnSpc>
                <a:spcPct val="150000"/>
              </a:lnSpc>
              <a:buNone/>
            </a:pPr>
            <a:r>
              <a:rPr lang="de-DE" b="1" dirty="0"/>
              <a:t>IATA/ICAO-Codes</a:t>
            </a:r>
          </a:p>
        </p:txBody>
      </p:sp>
      <p:sp>
        <p:nvSpPr>
          <p:cNvPr id="7" name="Textfeld 6">
            <a:extLst>
              <a:ext uri="{FF2B5EF4-FFF2-40B4-BE49-F238E27FC236}">
                <a16:creationId xmlns:a16="http://schemas.microsoft.com/office/drawing/2014/main" id="{6A96A4BD-2572-2457-4954-67D6E2268B06}"/>
              </a:ext>
            </a:extLst>
          </p:cNvPr>
          <p:cNvSpPr txBox="1"/>
          <p:nvPr/>
        </p:nvSpPr>
        <p:spPr>
          <a:xfrm>
            <a:off x="4962427" y="2070001"/>
            <a:ext cx="4943573" cy="369332"/>
          </a:xfrm>
          <a:prstGeom prst="rect">
            <a:avLst/>
          </a:prstGeom>
          <a:noFill/>
        </p:spPr>
        <p:txBody>
          <a:bodyPr wrap="square" rtlCol="0">
            <a:spAutoFit/>
          </a:bodyPr>
          <a:lstStyle/>
          <a:p>
            <a:pPr marL="285744" indent="-285744">
              <a:buFont typeface="Arial" panose="020B0604020202020204" pitchFamily="34" charset="0"/>
              <a:buChar char="•"/>
            </a:pPr>
            <a:r>
              <a:rPr lang="de-DE" dirty="0"/>
              <a:t>Daten der rund 8.000 Flugplätze</a:t>
            </a:r>
          </a:p>
        </p:txBody>
      </p:sp>
      <p:pic>
        <p:nvPicPr>
          <p:cNvPr id="8" name="Grafik 7">
            <a:extLst>
              <a:ext uri="{FF2B5EF4-FFF2-40B4-BE49-F238E27FC236}">
                <a16:creationId xmlns:a16="http://schemas.microsoft.com/office/drawing/2014/main" id="{B55F93C6-C7F5-D09D-2EF8-6C35865A4B2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4489" y="1376363"/>
            <a:ext cx="2195512" cy="4500562"/>
          </a:xfrm>
          <a:prstGeom prst="rect">
            <a:avLst/>
          </a:prstGeom>
        </p:spPr>
      </p:pic>
      <p:pic>
        <p:nvPicPr>
          <p:cNvPr id="3" name="Grafik 2">
            <a:extLst>
              <a:ext uri="{FF2B5EF4-FFF2-40B4-BE49-F238E27FC236}">
                <a16:creationId xmlns:a16="http://schemas.microsoft.com/office/drawing/2014/main" id="{7E9898E4-5E10-F0C5-891E-C71B8C9F3157}"/>
              </a:ext>
            </a:extLst>
          </p:cNvPr>
          <p:cNvPicPr>
            <a:picLocks noChangeAspect="1"/>
          </p:cNvPicPr>
          <p:nvPr/>
        </p:nvPicPr>
        <p:blipFill rotWithShape="1">
          <a:blip r:embed="rId3"/>
          <a:srcRect l="91246" t="7258" r="2494" b="88332"/>
          <a:stretch/>
        </p:blipFill>
        <p:spPr>
          <a:xfrm>
            <a:off x="2324548" y="1747827"/>
            <a:ext cx="136477" cy="209601"/>
          </a:xfrm>
          <a:prstGeom prst="rect">
            <a:avLst/>
          </a:prstGeom>
        </p:spPr>
      </p:pic>
    </p:spTree>
    <p:extLst>
      <p:ext uri="{BB962C8B-B14F-4D97-AF65-F5344CB8AC3E}">
        <p14:creationId xmlns:p14="http://schemas.microsoft.com/office/powerpoint/2010/main" val="1166315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Wissenschaft und Technik</a:t>
            </a:r>
            <a:endParaRPr lang="en-DE" dirty="0"/>
          </a:p>
        </p:txBody>
      </p:sp>
      <p:sp>
        <p:nvSpPr>
          <p:cNvPr id="17" name="Inhaltsplatzhalter 2">
            <a:extLst>
              <a:ext uri="{FF2B5EF4-FFF2-40B4-BE49-F238E27FC236}">
                <a16:creationId xmlns:a16="http://schemas.microsoft.com/office/drawing/2014/main" id="{FA5B281E-13E7-FF24-B768-6E98C845CBE2}"/>
              </a:ext>
            </a:extLst>
          </p:cNvPr>
          <p:cNvSpPr>
            <a:spLocks noGrp="1"/>
          </p:cNvSpPr>
          <p:nvPr>
            <p:ph idx="4294967295"/>
          </p:nvPr>
        </p:nvSpPr>
        <p:spPr>
          <a:xfrm>
            <a:off x="4953002" y="1243906"/>
            <a:ext cx="5445545" cy="5488783"/>
          </a:xfrm>
          <a:prstGeom prst="rect">
            <a:avLst/>
          </a:prstGeom>
        </p:spPr>
        <p:txBody>
          <a:bodyPr>
            <a:noAutofit/>
          </a:bodyPr>
          <a:lstStyle/>
          <a:p>
            <a:pPr marL="0" indent="0">
              <a:lnSpc>
                <a:spcPct val="150000"/>
              </a:lnSpc>
              <a:buNone/>
            </a:pPr>
            <a:r>
              <a:rPr lang="de-DE" b="1" dirty="0"/>
              <a:t>Irrationale Zahlen</a:t>
            </a:r>
          </a:p>
        </p:txBody>
      </p:sp>
      <p:sp>
        <p:nvSpPr>
          <p:cNvPr id="7" name="Textfeld 6">
            <a:extLst>
              <a:ext uri="{FF2B5EF4-FFF2-40B4-BE49-F238E27FC236}">
                <a16:creationId xmlns:a16="http://schemas.microsoft.com/office/drawing/2014/main" id="{6A96A4BD-2572-2457-4954-67D6E2268B06}"/>
              </a:ext>
            </a:extLst>
          </p:cNvPr>
          <p:cNvSpPr txBox="1"/>
          <p:nvPr/>
        </p:nvSpPr>
        <p:spPr>
          <a:xfrm>
            <a:off x="4962427" y="2070001"/>
            <a:ext cx="4943573" cy="3139321"/>
          </a:xfrm>
          <a:prstGeom prst="rect">
            <a:avLst/>
          </a:prstGeom>
          <a:noFill/>
        </p:spPr>
        <p:txBody>
          <a:bodyPr wrap="square" rtlCol="0">
            <a:spAutoFit/>
          </a:bodyPr>
          <a:lstStyle/>
          <a:p>
            <a:pPr marL="285744" indent="-285744">
              <a:buFont typeface="Arial" panose="020B0604020202020204" pitchFamily="34" charset="0"/>
              <a:buChar char="•"/>
            </a:pPr>
            <a:r>
              <a:rPr lang="de-DE" dirty="0"/>
              <a:t>Kreiszahl </a:t>
            </a:r>
            <a:r>
              <a:rPr lang="de-DE" dirty="0">
                <a:sym typeface="Symbol" panose="05050102010706020507" pitchFamily="18" charset="2"/>
              </a:rPr>
              <a:t> = 3,14159…</a:t>
            </a:r>
            <a:endParaRPr lang="de-DE" dirty="0"/>
          </a:p>
          <a:p>
            <a:pPr marL="285744" indent="-285744">
              <a:buFont typeface="Arial" panose="020B0604020202020204" pitchFamily="34" charset="0"/>
              <a:buChar char="•"/>
            </a:pPr>
            <a:r>
              <a:rPr lang="de-DE" dirty="0"/>
              <a:t>Goldener Schnitt </a:t>
            </a:r>
            <a:r>
              <a:rPr lang="de-DE" dirty="0">
                <a:sym typeface="Symbol" panose="05050102010706020507" pitchFamily="18" charset="2"/>
              </a:rPr>
              <a:t> = 1,6180339…</a:t>
            </a:r>
            <a:endParaRPr lang="de-DE" dirty="0"/>
          </a:p>
          <a:p>
            <a:pPr marL="285744" indent="-285744">
              <a:buFont typeface="Arial" panose="020B0604020202020204" pitchFamily="34" charset="0"/>
              <a:buChar char="•"/>
            </a:pPr>
            <a:r>
              <a:rPr lang="de-DE" dirty="0"/>
              <a:t>Silberner Schnitt </a:t>
            </a:r>
            <a:r>
              <a:rPr lang="de-DE" dirty="0">
                <a:sym typeface="Symbol" panose="05050102010706020507" pitchFamily="18" charset="2"/>
              </a:rPr>
              <a:t> = 2,4142356…</a:t>
            </a:r>
            <a:endParaRPr lang="de-DE" dirty="0"/>
          </a:p>
          <a:p>
            <a:pPr marL="285744" indent="-285744">
              <a:buFont typeface="Arial" panose="020B0604020202020204" pitchFamily="34" charset="0"/>
              <a:buChar char="•"/>
            </a:pPr>
            <a:r>
              <a:rPr lang="de-DE" dirty="0"/>
              <a:t>Eulersche Zahl e = 2,71828…</a:t>
            </a:r>
          </a:p>
          <a:p>
            <a:pPr marL="285744" indent="-285744">
              <a:buFont typeface="Arial" panose="020B0604020202020204" pitchFamily="34" charset="0"/>
              <a:buChar char="•"/>
            </a:pPr>
            <a:r>
              <a:rPr lang="de-DE" dirty="0"/>
              <a:t>Wurzel 2, 3, 5</a:t>
            </a:r>
          </a:p>
          <a:p>
            <a:endParaRPr lang="de-DE" dirty="0"/>
          </a:p>
          <a:p>
            <a:pPr marL="285744" indent="-285744">
              <a:buFont typeface="Arial" panose="020B0604020202020204" pitchFamily="34" charset="0"/>
              <a:buChar char="•"/>
            </a:pPr>
            <a:r>
              <a:rPr lang="de-DE" dirty="0"/>
              <a:t>n-te Nachkommastelle</a:t>
            </a:r>
          </a:p>
          <a:p>
            <a:pPr marL="285744" indent="-285744">
              <a:buFont typeface="Arial" panose="020B0604020202020204" pitchFamily="34" charset="0"/>
              <a:buChar char="•"/>
            </a:pPr>
            <a:r>
              <a:rPr lang="de-DE" dirty="0"/>
              <a:t>Bereich</a:t>
            </a:r>
          </a:p>
          <a:p>
            <a:pPr marL="285744" indent="-285744">
              <a:buFont typeface="Arial" panose="020B0604020202020204" pitchFamily="34" charset="0"/>
              <a:buChar char="•"/>
            </a:pPr>
            <a:r>
              <a:rPr lang="de-DE" dirty="0"/>
              <a:t>Suche Vorkommen</a:t>
            </a:r>
          </a:p>
          <a:p>
            <a:pPr marL="285744" indent="-285744">
              <a:buFont typeface="Arial" panose="020B0604020202020204" pitchFamily="34" charset="0"/>
              <a:buChar char="•"/>
            </a:pPr>
            <a:endParaRPr lang="de-DE" dirty="0"/>
          </a:p>
          <a:p>
            <a:pPr marL="285744" indent="-285744">
              <a:buFont typeface="Arial" panose="020B0604020202020204" pitchFamily="34" charset="0"/>
              <a:buChar char="•"/>
            </a:pPr>
            <a:endParaRPr lang="de-DE" dirty="0"/>
          </a:p>
        </p:txBody>
      </p:sp>
      <p:pic>
        <p:nvPicPr>
          <p:cNvPr id="4" name="Grafik 3">
            <a:extLst>
              <a:ext uri="{FF2B5EF4-FFF2-40B4-BE49-F238E27FC236}">
                <a16:creationId xmlns:a16="http://schemas.microsoft.com/office/drawing/2014/main" id="{3C8BDE22-8066-6B85-7AEE-8F069C5970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363" y="1376364"/>
            <a:ext cx="2179637" cy="4500562"/>
          </a:xfrm>
          <a:prstGeom prst="rect">
            <a:avLst/>
          </a:prstGeom>
        </p:spPr>
      </p:pic>
      <p:pic>
        <p:nvPicPr>
          <p:cNvPr id="3" name="Grafik 2">
            <a:hlinkClick r:id="rId3" action="ppaction://hlinksldjump"/>
            <a:extLst>
              <a:ext uri="{FF2B5EF4-FFF2-40B4-BE49-F238E27FC236}">
                <a16:creationId xmlns:a16="http://schemas.microsoft.com/office/drawing/2014/main" id="{BADF74BF-F24D-8363-4C4A-2FA514C5035F}"/>
              </a:ext>
            </a:extLst>
          </p:cNvPr>
          <p:cNvPicPr>
            <a:picLocks noChangeAspect="1"/>
          </p:cNvPicPr>
          <p:nvPr/>
        </p:nvPicPr>
        <p:blipFill>
          <a:blip r:embed="rId4"/>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5" name="Grafik 4">
            <a:extLst>
              <a:ext uri="{FF2B5EF4-FFF2-40B4-BE49-F238E27FC236}">
                <a16:creationId xmlns:a16="http://schemas.microsoft.com/office/drawing/2014/main" id="{394BF052-4419-5F76-8986-0A022BE17DEE}"/>
              </a:ext>
            </a:extLst>
          </p:cNvPr>
          <p:cNvPicPr>
            <a:picLocks noChangeAspect="1"/>
          </p:cNvPicPr>
          <p:nvPr/>
        </p:nvPicPr>
        <p:blipFill rotWithShape="1">
          <a:blip r:embed="rId5"/>
          <a:srcRect l="91246" t="7258" r="2494" b="88332"/>
          <a:stretch/>
        </p:blipFill>
        <p:spPr>
          <a:xfrm>
            <a:off x="2324548" y="1747827"/>
            <a:ext cx="136477" cy="209601"/>
          </a:xfrm>
          <a:prstGeom prst="rect">
            <a:avLst/>
          </a:prstGeom>
        </p:spPr>
      </p:pic>
    </p:spTree>
    <p:extLst>
      <p:ext uri="{BB962C8B-B14F-4D97-AF65-F5344CB8AC3E}">
        <p14:creationId xmlns:p14="http://schemas.microsoft.com/office/powerpoint/2010/main" val="987519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feil: nach rechts 3">
            <a:extLst>
              <a:ext uri="{FF2B5EF4-FFF2-40B4-BE49-F238E27FC236}">
                <a16:creationId xmlns:a16="http://schemas.microsoft.com/office/drawing/2014/main" id="{F174B0F2-1AEA-5CA0-88E4-B6096232F14B}"/>
              </a:ext>
            </a:extLst>
          </p:cNvPr>
          <p:cNvSpPr/>
          <p:nvPr/>
        </p:nvSpPr>
        <p:spPr>
          <a:xfrm>
            <a:off x="724829" y="6069938"/>
            <a:ext cx="8993449" cy="437942"/>
          </a:xfrm>
          <a:prstGeom prst="rightArrow">
            <a:avLst>
              <a:gd name="adj1" fmla="val 68321"/>
              <a:gd name="adj2" fmla="val 113073"/>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DE"/>
          </a:p>
        </p:txBody>
      </p:sp>
      <p:pic>
        <p:nvPicPr>
          <p:cNvPr id="24" name="Grafik 23">
            <a:extLst>
              <a:ext uri="{FF2B5EF4-FFF2-40B4-BE49-F238E27FC236}">
                <a16:creationId xmlns:a16="http://schemas.microsoft.com/office/drawing/2014/main" id="{05879891-85B0-2359-DDF0-DB470A75F47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613006" y="1346205"/>
            <a:ext cx="4124614" cy="3592592"/>
          </a:xfrm>
          <a:prstGeom prst="rect">
            <a:avLst/>
          </a:prstGeom>
        </p:spPr>
      </p:pic>
      <p:sp>
        <p:nvSpPr>
          <p:cNvPr id="2" name="Titel 1">
            <a:extLst>
              <a:ext uri="{FF2B5EF4-FFF2-40B4-BE49-F238E27FC236}">
                <a16:creationId xmlns:a16="http://schemas.microsoft.com/office/drawing/2014/main" id="{09CD3E7D-9970-4321-DE35-1380215D8B87}"/>
              </a:ext>
            </a:extLst>
          </p:cNvPr>
          <p:cNvSpPr>
            <a:spLocks noGrp="1"/>
          </p:cNvSpPr>
          <p:nvPr>
            <p:ph type="title"/>
          </p:nvPr>
        </p:nvSpPr>
        <p:spPr/>
        <p:txBody>
          <a:bodyPr>
            <a:normAutofit fontScale="90000"/>
          </a:bodyPr>
          <a:lstStyle/>
          <a:p>
            <a:r>
              <a:rPr lang="de-DE" dirty="0"/>
              <a:t>Wo kommt er her – wo geht er hin? </a:t>
            </a:r>
            <a:endParaRPr lang="en-DE" dirty="0"/>
          </a:p>
        </p:txBody>
      </p:sp>
      <p:sp>
        <p:nvSpPr>
          <p:cNvPr id="12" name="Pfeil: nach rechts 11">
            <a:extLst>
              <a:ext uri="{FF2B5EF4-FFF2-40B4-BE49-F238E27FC236}">
                <a16:creationId xmlns:a16="http://schemas.microsoft.com/office/drawing/2014/main" id="{41F21675-0763-454B-6333-4146861EB060}"/>
              </a:ext>
            </a:extLst>
          </p:cNvPr>
          <p:cNvSpPr/>
          <p:nvPr/>
        </p:nvSpPr>
        <p:spPr>
          <a:xfrm>
            <a:off x="2262909" y="4962617"/>
            <a:ext cx="7455370" cy="1001378"/>
          </a:xfrm>
          <a:prstGeom prst="rightArrow">
            <a:avLst>
              <a:gd name="adj1" fmla="val 68321"/>
              <a:gd name="adj2" fmla="val 50000"/>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DE"/>
          </a:p>
        </p:txBody>
      </p:sp>
      <p:pic>
        <p:nvPicPr>
          <p:cNvPr id="14" name="Grafik 13">
            <a:extLst>
              <a:ext uri="{FF2B5EF4-FFF2-40B4-BE49-F238E27FC236}">
                <a16:creationId xmlns:a16="http://schemas.microsoft.com/office/drawing/2014/main" id="{45118AAF-AACA-F5BF-4DD5-689FEA2CD73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87721" y="1530104"/>
            <a:ext cx="4105275" cy="5048251"/>
          </a:xfrm>
          <a:prstGeom prst="rect">
            <a:avLst/>
          </a:prstGeom>
        </p:spPr>
      </p:pic>
      <p:pic>
        <p:nvPicPr>
          <p:cNvPr id="17" name="Grafik 16">
            <a:extLst>
              <a:ext uri="{FF2B5EF4-FFF2-40B4-BE49-F238E27FC236}">
                <a16:creationId xmlns:a16="http://schemas.microsoft.com/office/drawing/2014/main" id="{A326B33F-28F3-2E27-0220-A10B8E77453A}"/>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l="-337" t="1364" r="5313" b="-1364"/>
          <a:stretch/>
        </p:blipFill>
        <p:spPr>
          <a:xfrm>
            <a:off x="4484482" y="4776257"/>
            <a:ext cx="1280435" cy="1506178"/>
          </a:xfrm>
          <a:prstGeom prst="rect">
            <a:avLst/>
          </a:prstGeom>
        </p:spPr>
      </p:pic>
      <p:sp>
        <p:nvSpPr>
          <p:cNvPr id="18" name="Textfeld 17">
            <a:extLst>
              <a:ext uri="{FF2B5EF4-FFF2-40B4-BE49-F238E27FC236}">
                <a16:creationId xmlns:a16="http://schemas.microsoft.com/office/drawing/2014/main" id="{B0849150-E3A0-A131-BD51-700CC8FAB30E}"/>
              </a:ext>
            </a:extLst>
          </p:cNvPr>
          <p:cNvSpPr txBox="1"/>
          <p:nvPr/>
        </p:nvSpPr>
        <p:spPr>
          <a:xfrm flipH="1">
            <a:off x="6525914" y="5150326"/>
            <a:ext cx="3102492" cy="646331"/>
          </a:xfrm>
          <a:prstGeom prst="rect">
            <a:avLst/>
          </a:prstGeom>
          <a:noFill/>
        </p:spPr>
        <p:txBody>
          <a:bodyPr wrap="square" rtlCol="0">
            <a:spAutoFit/>
          </a:bodyPr>
          <a:lstStyle/>
          <a:p>
            <a:r>
              <a:rPr lang="de-DE" sz="3600" b="1" dirty="0"/>
              <a:t>3.0              …</a:t>
            </a:r>
            <a:endParaRPr lang="en-DE" sz="3600" b="1" dirty="0"/>
          </a:p>
        </p:txBody>
      </p:sp>
      <p:sp>
        <p:nvSpPr>
          <p:cNvPr id="19" name="Textfeld 18">
            <a:extLst>
              <a:ext uri="{FF2B5EF4-FFF2-40B4-BE49-F238E27FC236}">
                <a16:creationId xmlns:a16="http://schemas.microsoft.com/office/drawing/2014/main" id="{96F9C486-52E9-3848-A0B0-3D4D266A0FC8}"/>
              </a:ext>
            </a:extLst>
          </p:cNvPr>
          <p:cNvSpPr txBox="1"/>
          <p:nvPr/>
        </p:nvSpPr>
        <p:spPr>
          <a:xfrm flipH="1">
            <a:off x="2046172" y="5150326"/>
            <a:ext cx="3078528" cy="646331"/>
          </a:xfrm>
          <a:prstGeom prst="rect">
            <a:avLst/>
          </a:prstGeom>
          <a:noFill/>
        </p:spPr>
        <p:txBody>
          <a:bodyPr wrap="square" rtlCol="0">
            <a:spAutoFit/>
          </a:bodyPr>
          <a:lstStyle/>
          <a:p>
            <a:pPr algn="ctr"/>
            <a:r>
              <a:rPr lang="de-DE" sz="3600" b="1" dirty="0"/>
              <a:t>GC Wizard</a:t>
            </a:r>
            <a:endParaRPr lang="en-DE" sz="3600" b="1" dirty="0"/>
          </a:p>
        </p:txBody>
      </p:sp>
      <p:sp>
        <p:nvSpPr>
          <p:cNvPr id="21" name="Textfeld 20">
            <a:extLst>
              <a:ext uri="{FF2B5EF4-FFF2-40B4-BE49-F238E27FC236}">
                <a16:creationId xmlns:a16="http://schemas.microsoft.com/office/drawing/2014/main" id="{D0F78AA0-3640-4D48-6FBD-93D7F83B7B0E}"/>
              </a:ext>
            </a:extLst>
          </p:cNvPr>
          <p:cNvSpPr txBox="1"/>
          <p:nvPr/>
        </p:nvSpPr>
        <p:spPr>
          <a:xfrm rot="20755423" flipH="1">
            <a:off x="179837" y="2447420"/>
            <a:ext cx="2644325" cy="369332"/>
          </a:xfrm>
          <a:prstGeom prst="rect">
            <a:avLst/>
          </a:prstGeom>
          <a:noFill/>
        </p:spPr>
        <p:txBody>
          <a:bodyPr wrap="square" rtlCol="0">
            <a:spAutoFit/>
          </a:bodyPr>
          <a:lstStyle/>
          <a:p>
            <a:pPr algn="ctr"/>
            <a:r>
              <a:rPr lang="de-DE" b="1" dirty="0"/>
              <a:t>Geocaching Toolbox</a:t>
            </a:r>
            <a:endParaRPr lang="en-DE" b="1" dirty="0"/>
          </a:p>
        </p:txBody>
      </p:sp>
      <p:sp>
        <p:nvSpPr>
          <p:cNvPr id="22" name="Textfeld 21">
            <a:extLst>
              <a:ext uri="{FF2B5EF4-FFF2-40B4-BE49-F238E27FC236}">
                <a16:creationId xmlns:a16="http://schemas.microsoft.com/office/drawing/2014/main" id="{0CE8B1B4-5994-88BC-62A4-4402B742C787}"/>
              </a:ext>
            </a:extLst>
          </p:cNvPr>
          <p:cNvSpPr txBox="1"/>
          <p:nvPr/>
        </p:nvSpPr>
        <p:spPr>
          <a:xfrm rot="20278717" flipH="1">
            <a:off x="1717999" y="2651811"/>
            <a:ext cx="1583185" cy="369332"/>
          </a:xfrm>
          <a:prstGeom prst="rect">
            <a:avLst/>
          </a:prstGeom>
          <a:noFill/>
        </p:spPr>
        <p:txBody>
          <a:bodyPr wrap="square" rtlCol="0">
            <a:spAutoFit/>
          </a:bodyPr>
          <a:lstStyle/>
          <a:p>
            <a:pPr algn="ctr"/>
            <a:r>
              <a:rPr lang="de-DE" b="1" dirty="0" err="1"/>
              <a:t>MyGeoTools</a:t>
            </a:r>
            <a:endParaRPr lang="en-DE" b="1" dirty="0"/>
          </a:p>
        </p:txBody>
      </p:sp>
      <p:sp>
        <p:nvSpPr>
          <p:cNvPr id="23" name="Textfeld 22">
            <a:extLst>
              <a:ext uri="{FF2B5EF4-FFF2-40B4-BE49-F238E27FC236}">
                <a16:creationId xmlns:a16="http://schemas.microsoft.com/office/drawing/2014/main" id="{6DBEC4C4-AF49-0C68-4F4F-692F698CA277}"/>
              </a:ext>
            </a:extLst>
          </p:cNvPr>
          <p:cNvSpPr txBox="1"/>
          <p:nvPr/>
        </p:nvSpPr>
        <p:spPr>
          <a:xfrm rot="20609976" flipH="1">
            <a:off x="2958939" y="3219271"/>
            <a:ext cx="1287263" cy="369332"/>
          </a:xfrm>
          <a:prstGeom prst="rect">
            <a:avLst/>
          </a:prstGeom>
          <a:noFill/>
        </p:spPr>
        <p:txBody>
          <a:bodyPr wrap="square" rtlCol="0">
            <a:spAutoFit/>
          </a:bodyPr>
          <a:lstStyle/>
          <a:p>
            <a:pPr algn="ctr"/>
            <a:r>
              <a:rPr lang="de-DE" b="1" dirty="0" err="1"/>
              <a:t>Mopsos</a:t>
            </a:r>
            <a:endParaRPr lang="en-DE" b="1" dirty="0"/>
          </a:p>
        </p:txBody>
      </p:sp>
      <p:sp>
        <p:nvSpPr>
          <p:cNvPr id="3" name="Textfeld 2">
            <a:extLst>
              <a:ext uri="{FF2B5EF4-FFF2-40B4-BE49-F238E27FC236}">
                <a16:creationId xmlns:a16="http://schemas.microsoft.com/office/drawing/2014/main" id="{BC19D4AA-665E-FF59-1BE4-ABD3EB35CD32}"/>
              </a:ext>
            </a:extLst>
          </p:cNvPr>
          <p:cNvSpPr txBox="1"/>
          <p:nvPr/>
        </p:nvSpPr>
        <p:spPr>
          <a:xfrm rot="20755423" flipH="1">
            <a:off x="852876" y="3015208"/>
            <a:ext cx="780838" cy="369332"/>
          </a:xfrm>
          <a:prstGeom prst="rect">
            <a:avLst/>
          </a:prstGeom>
          <a:noFill/>
        </p:spPr>
        <p:txBody>
          <a:bodyPr wrap="square" rtlCol="0">
            <a:spAutoFit/>
          </a:bodyPr>
          <a:lstStyle/>
          <a:p>
            <a:pPr algn="ctr"/>
            <a:r>
              <a:rPr lang="de-DE" b="1" dirty="0"/>
              <a:t>....</a:t>
            </a:r>
            <a:endParaRPr lang="en-DE" b="1" dirty="0"/>
          </a:p>
        </p:txBody>
      </p:sp>
      <p:sp>
        <p:nvSpPr>
          <p:cNvPr id="5" name="Textfeld 4">
            <a:extLst>
              <a:ext uri="{FF2B5EF4-FFF2-40B4-BE49-F238E27FC236}">
                <a16:creationId xmlns:a16="http://schemas.microsoft.com/office/drawing/2014/main" id="{59CA77A9-7AB1-AD24-C64A-F499704A5DC1}"/>
              </a:ext>
            </a:extLst>
          </p:cNvPr>
          <p:cNvSpPr txBox="1"/>
          <p:nvPr/>
        </p:nvSpPr>
        <p:spPr>
          <a:xfrm rot="20755423" flipH="1">
            <a:off x="422813" y="1779397"/>
            <a:ext cx="1938622" cy="369332"/>
          </a:xfrm>
          <a:prstGeom prst="rect">
            <a:avLst/>
          </a:prstGeom>
          <a:noFill/>
        </p:spPr>
        <p:txBody>
          <a:bodyPr wrap="square" rtlCol="0">
            <a:spAutoFit/>
          </a:bodyPr>
          <a:lstStyle/>
          <a:p>
            <a:pPr algn="ctr"/>
            <a:r>
              <a:rPr lang="de-DE" b="1" dirty="0" err="1"/>
              <a:t>NetteLeut</a:t>
            </a:r>
            <a:r>
              <a:rPr lang="de-DE" b="1" dirty="0"/>
              <a:t>(h)e</a:t>
            </a:r>
            <a:endParaRPr lang="en-DE" b="1" dirty="0"/>
          </a:p>
        </p:txBody>
      </p:sp>
      <p:sp>
        <p:nvSpPr>
          <p:cNvPr id="6" name="Textfeld 5">
            <a:extLst>
              <a:ext uri="{FF2B5EF4-FFF2-40B4-BE49-F238E27FC236}">
                <a16:creationId xmlns:a16="http://schemas.microsoft.com/office/drawing/2014/main" id="{1F2A682B-CD8A-C2A3-A032-F3915DA2E97D}"/>
              </a:ext>
            </a:extLst>
          </p:cNvPr>
          <p:cNvSpPr txBox="1"/>
          <p:nvPr/>
        </p:nvSpPr>
        <p:spPr>
          <a:xfrm rot="19843045" flipH="1">
            <a:off x="141087" y="3717484"/>
            <a:ext cx="1938622" cy="369332"/>
          </a:xfrm>
          <a:prstGeom prst="rect">
            <a:avLst/>
          </a:prstGeom>
          <a:noFill/>
        </p:spPr>
        <p:txBody>
          <a:bodyPr wrap="square" rtlCol="0">
            <a:spAutoFit/>
          </a:bodyPr>
          <a:lstStyle/>
          <a:p>
            <a:pPr algn="ctr"/>
            <a:r>
              <a:rPr lang="de-DE" b="1" dirty="0"/>
              <a:t>Kryptografie</a:t>
            </a:r>
            <a:endParaRPr lang="en-DE" b="1" dirty="0"/>
          </a:p>
        </p:txBody>
      </p:sp>
      <p:sp>
        <p:nvSpPr>
          <p:cNvPr id="7" name="Textfeld 6">
            <a:extLst>
              <a:ext uri="{FF2B5EF4-FFF2-40B4-BE49-F238E27FC236}">
                <a16:creationId xmlns:a16="http://schemas.microsoft.com/office/drawing/2014/main" id="{A4DB2162-6794-07A6-9E5E-2A15F00CACD5}"/>
              </a:ext>
            </a:extLst>
          </p:cNvPr>
          <p:cNvSpPr txBox="1"/>
          <p:nvPr/>
        </p:nvSpPr>
        <p:spPr>
          <a:xfrm rot="20755423" flipH="1">
            <a:off x="1180541" y="1962108"/>
            <a:ext cx="1938622" cy="369332"/>
          </a:xfrm>
          <a:prstGeom prst="rect">
            <a:avLst/>
          </a:prstGeom>
          <a:noFill/>
        </p:spPr>
        <p:txBody>
          <a:bodyPr wrap="square" rtlCol="0">
            <a:spAutoFit/>
          </a:bodyPr>
          <a:lstStyle/>
          <a:p>
            <a:pPr algn="ctr"/>
            <a:r>
              <a:rPr lang="de-DE" b="1" dirty="0"/>
              <a:t>Bergziege-</a:t>
            </a:r>
            <a:r>
              <a:rPr lang="de-DE" b="1" dirty="0" err="1"/>
              <a:t>owl</a:t>
            </a:r>
            <a:endParaRPr lang="en-DE" b="1" dirty="0"/>
          </a:p>
        </p:txBody>
      </p:sp>
      <p:sp>
        <p:nvSpPr>
          <p:cNvPr id="8" name="Sonne 7">
            <a:extLst>
              <a:ext uri="{FF2B5EF4-FFF2-40B4-BE49-F238E27FC236}">
                <a16:creationId xmlns:a16="http://schemas.microsoft.com/office/drawing/2014/main" id="{0B55A187-0081-080E-3EAB-548B23198CD2}"/>
              </a:ext>
            </a:extLst>
          </p:cNvPr>
          <p:cNvSpPr/>
          <p:nvPr/>
        </p:nvSpPr>
        <p:spPr>
          <a:xfrm>
            <a:off x="72853" y="5828193"/>
            <a:ext cx="1660957"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a:t>GCC</a:t>
            </a:r>
            <a:endParaRPr lang="en-DE" dirty="0"/>
          </a:p>
        </p:txBody>
      </p:sp>
      <p:sp>
        <p:nvSpPr>
          <p:cNvPr id="9" name="Textfeld 8">
            <a:extLst>
              <a:ext uri="{FF2B5EF4-FFF2-40B4-BE49-F238E27FC236}">
                <a16:creationId xmlns:a16="http://schemas.microsoft.com/office/drawing/2014/main" id="{AAD27129-C800-D136-B3DD-2284513FAEDB}"/>
              </a:ext>
            </a:extLst>
          </p:cNvPr>
          <p:cNvSpPr txBox="1"/>
          <p:nvPr/>
        </p:nvSpPr>
        <p:spPr>
          <a:xfrm flipH="1">
            <a:off x="940065" y="5349081"/>
            <a:ext cx="1287263" cy="369332"/>
          </a:xfrm>
          <a:prstGeom prst="rect">
            <a:avLst/>
          </a:prstGeom>
          <a:noFill/>
        </p:spPr>
        <p:txBody>
          <a:bodyPr wrap="square" rtlCol="0">
            <a:spAutoFit/>
          </a:bodyPr>
          <a:lstStyle/>
          <a:p>
            <a:pPr algn="ctr"/>
            <a:r>
              <a:rPr lang="de-DE" b="1" dirty="0"/>
              <a:t>28.12.2019</a:t>
            </a:r>
            <a:endParaRPr lang="en-DE" b="1" dirty="0"/>
          </a:p>
        </p:txBody>
      </p:sp>
      <p:sp>
        <p:nvSpPr>
          <p:cNvPr id="15" name="Rechteck 14">
            <a:extLst>
              <a:ext uri="{FF2B5EF4-FFF2-40B4-BE49-F238E27FC236}">
                <a16:creationId xmlns:a16="http://schemas.microsoft.com/office/drawing/2014/main" id="{50B977ED-FE9C-3719-AF64-C315176B5164}"/>
              </a:ext>
            </a:extLst>
          </p:cNvPr>
          <p:cNvSpPr/>
          <p:nvPr/>
        </p:nvSpPr>
        <p:spPr>
          <a:xfrm>
            <a:off x="6003204" y="5325248"/>
            <a:ext cx="296486" cy="296486"/>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D1EBCC49-09A2-1761-B2FC-C4B9F55FA4C0}"/>
              </a:ext>
            </a:extLst>
          </p:cNvPr>
          <p:cNvSpPr txBox="1"/>
          <p:nvPr/>
        </p:nvSpPr>
        <p:spPr>
          <a:xfrm>
            <a:off x="5874013" y="5009272"/>
            <a:ext cx="343397" cy="1015663"/>
          </a:xfrm>
          <a:prstGeom prst="rect">
            <a:avLst/>
          </a:prstGeom>
          <a:noFill/>
        </p:spPr>
        <p:txBody>
          <a:bodyPr wrap="square">
            <a:spAutoFit/>
          </a:bodyPr>
          <a:lstStyle/>
          <a:p>
            <a:r>
              <a:rPr lang="de-DE" sz="6000" b="1" dirty="0">
                <a:solidFill>
                  <a:schemeClr val="accent6">
                    <a:lumMod val="75000"/>
                  </a:schemeClr>
                </a:solidFill>
                <a:effectLst>
                  <a:outerShdw blurRad="38100" dist="38100" dir="2700000" algn="tl">
                    <a:srgbClr val="000000">
                      <a:alpha val="43137"/>
                    </a:srgbClr>
                  </a:outerShdw>
                </a:effectLst>
                <a:sym typeface="Wingdings" panose="05000000000000000000" pitchFamily="2" charset="2"/>
              </a:rPr>
              <a:t></a:t>
            </a:r>
            <a:endParaRPr lang="de-DE" sz="6000" b="1" dirty="0">
              <a:solidFill>
                <a:schemeClr val="accent6">
                  <a:lumMod val="75000"/>
                </a:schemeClr>
              </a:solidFill>
              <a:effectLst>
                <a:outerShdw blurRad="38100" dist="38100" dir="2700000" algn="tl">
                  <a:srgbClr val="000000">
                    <a:alpha val="43137"/>
                  </a:srgbClr>
                </a:outerShdw>
              </a:effectLst>
            </a:endParaRPr>
          </a:p>
        </p:txBody>
      </p:sp>
      <p:grpSp>
        <p:nvGrpSpPr>
          <p:cNvPr id="37" name="Gruppieren 36">
            <a:extLst>
              <a:ext uri="{FF2B5EF4-FFF2-40B4-BE49-F238E27FC236}">
                <a16:creationId xmlns:a16="http://schemas.microsoft.com/office/drawing/2014/main" id="{C6D59AD2-8512-ABCD-5BDA-7C9E69CFE5B0}"/>
              </a:ext>
            </a:extLst>
          </p:cNvPr>
          <p:cNvGrpSpPr/>
          <p:nvPr/>
        </p:nvGrpSpPr>
        <p:grpSpPr>
          <a:xfrm>
            <a:off x="5505845" y="1336786"/>
            <a:ext cx="2942267" cy="3234244"/>
            <a:chOff x="4924960" y="1101140"/>
            <a:chExt cx="2942267" cy="3234244"/>
          </a:xfrm>
        </p:grpSpPr>
        <p:pic>
          <p:nvPicPr>
            <p:cNvPr id="38" name="Grafik 37">
              <a:extLst>
                <a:ext uri="{FF2B5EF4-FFF2-40B4-BE49-F238E27FC236}">
                  <a16:creationId xmlns:a16="http://schemas.microsoft.com/office/drawing/2014/main" id="{8677DFD3-A169-51EC-8108-7805474029BD}"/>
                </a:ext>
              </a:extLst>
            </p:cNvPr>
            <p:cNvPicPr>
              <a:picLocks noChangeAspect="1"/>
            </p:cNvPicPr>
            <p:nvPr/>
          </p:nvPicPr>
          <p:blipFill rotWithShape="1">
            <a:blip r:embed="rId6">
              <a:clrChange>
                <a:clrFrom>
                  <a:srgbClr val="FFFFFF"/>
                </a:clrFrom>
                <a:clrTo>
                  <a:srgbClr val="FFFFFF">
                    <a:alpha val="0"/>
                  </a:srgbClr>
                </a:clrTo>
              </a:clrChange>
            </a:blip>
            <a:srcRect l="13399" t="4918" r="17348" b="5015"/>
            <a:stretch/>
          </p:blipFill>
          <p:spPr>
            <a:xfrm>
              <a:off x="4924960" y="1101140"/>
              <a:ext cx="2856215" cy="3234244"/>
            </a:xfrm>
            <a:prstGeom prst="rect">
              <a:avLst/>
            </a:prstGeom>
          </p:spPr>
        </p:pic>
        <p:sp>
          <p:nvSpPr>
            <p:cNvPr id="39" name="Textfeld 38">
              <a:extLst>
                <a:ext uri="{FF2B5EF4-FFF2-40B4-BE49-F238E27FC236}">
                  <a16:creationId xmlns:a16="http://schemas.microsoft.com/office/drawing/2014/main" id="{CE5D6F3A-8D70-DA77-9A8D-210F58623B0B}"/>
                </a:ext>
              </a:extLst>
            </p:cNvPr>
            <p:cNvSpPr txBox="1"/>
            <p:nvPr/>
          </p:nvSpPr>
          <p:spPr>
            <a:xfrm>
              <a:off x="5576869" y="3123593"/>
              <a:ext cx="1922659" cy="369332"/>
            </a:xfrm>
            <a:prstGeom prst="rect">
              <a:avLst/>
            </a:prstGeom>
            <a:noFill/>
          </p:spPr>
          <p:txBody>
            <a:bodyPr wrap="square">
              <a:spAutoFit/>
            </a:bodyPr>
            <a:lstStyle/>
            <a:p>
              <a:r>
                <a:rPr lang="de-DE" b="1" dirty="0">
                  <a:solidFill>
                    <a:srgbClr val="FF0000"/>
                  </a:solidFill>
                  <a:effectLst>
                    <a:outerShdw blurRad="38100" dist="38100" dir="2700000" algn="tl">
                      <a:srgbClr val="000000">
                        <a:alpha val="43137"/>
                      </a:srgbClr>
                    </a:outerShdw>
                  </a:effectLst>
                  <a:latin typeface="Bradley Hand ITC" panose="03070402050302030203" pitchFamily="66" charset="0"/>
                </a:rPr>
                <a:t>Nonogramm</a:t>
              </a:r>
            </a:p>
          </p:txBody>
        </p:sp>
        <p:sp>
          <p:nvSpPr>
            <p:cNvPr id="40" name="Textfeld 39">
              <a:extLst>
                <a:ext uri="{FF2B5EF4-FFF2-40B4-BE49-F238E27FC236}">
                  <a16:creationId xmlns:a16="http://schemas.microsoft.com/office/drawing/2014/main" id="{2A52DE77-C7BB-70BE-5D6C-50845DEBC339}"/>
                </a:ext>
              </a:extLst>
            </p:cNvPr>
            <p:cNvSpPr txBox="1"/>
            <p:nvPr/>
          </p:nvSpPr>
          <p:spPr>
            <a:xfrm rot="21449916">
              <a:off x="5583842" y="1822068"/>
              <a:ext cx="2283385" cy="369332"/>
            </a:xfrm>
            <a:prstGeom prst="rect">
              <a:avLst/>
            </a:prstGeom>
            <a:noFill/>
          </p:spPr>
          <p:txBody>
            <a:bodyPr wrap="square">
              <a:spAutoFit/>
            </a:bodyPr>
            <a:lstStyle/>
            <a:p>
              <a:r>
                <a:rPr lang="de-DE" b="1" dirty="0" err="1">
                  <a:solidFill>
                    <a:srgbClr val="FF0000"/>
                  </a:solidFill>
                  <a:effectLst>
                    <a:outerShdw blurRad="38100" dist="38100" dir="2700000" algn="tl">
                      <a:srgbClr val="000000">
                        <a:alpha val="43137"/>
                      </a:srgbClr>
                    </a:outerShdw>
                  </a:effectLst>
                  <a:latin typeface="Bradley Hand ITC" panose="03070402050302030203" pitchFamily="66" charset="0"/>
                </a:rPr>
                <a:t>Leet-Speak</a:t>
              </a:r>
              <a:endParaRPr lang="de-DE" b="1" dirty="0">
                <a:solidFill>
                  <a:srgbClr val="FF0000"/>
                </a:solidFill>
                <a:effectLst>
                  <a:outerShdw blurRad="38100" dist="38100" dir="2700000" algn="tl">
                    <a:srgbClr val="000000">
                      <a:alpha val="43137"/>
                    </a:srgbClr>
                  </a:outerShdw>
                </a:effectLst>
                <a:latin typeface="Bradley Hand ITC" panose="03070402050302030203" pitchFamily="66" charset="0"/>
              </a:endParaRPr>
            </a:p>
          </p:txBody>
        </p:sp>
        <p:sp>
          <p:nvSpPr>
            <p:cNvPr id="41" name="Textfeld 40">
              <a:extLst>
                <a:ext uri="{FF2B5EF4-FFF2-40B4-BE49-F238E27FC236}">
                  <a16:creationId xmlns:a16="http://schemas.microsoft.com/office/drawing/2014/main" id="{713328E7-746E-2AD5-C4B3-9C5F03EED4A2}"/>
                </a:ext>
              </a:extLst>
            </p:cNvPr>
            <p:cNvSpPr txBox="1"/>
            <p:nvPr/>
          </p:nvSpPr>
          <p:spPr>
            <a:xfrm>
              <a:off x="5576869" y="2678273"/>
              <a:ext cx="1922659" cy="369332"/>
            </a:xfrm>
            <a:prstGeom prst="rect">
              <a:avLst/>
            </a:prstGeom>
            <a:noFill/>
          </p:spPr>
          <p:txBody>
            <a:bodyPr wrap="square">
              <a:spAutoFit/>
            </a:bodyPr>
            <a:lstStyle/>
            <a:p>
              <a:r>
                <a:rPr lang="de-DE" b="1" dirty="0">
                  <a:solidFill>
                    <a:srgbClr val="FF0000"/>
                  </a:solidFill>
                  <a:effectLst>
                    <a:outerShdw blurRad="38100" dist="38100" dir="2700000" algn="tl">
                      <a:srgbClr val="000000">
                        <a:alpha val="43137"/>
                      </a:srgbClr>
                    </a:outerShdw>
                  </a:effectLst>
                  <a:latin typeface="Bradley Hand ITC" panose="03070402050302030203" pitchFamily="66" charset="0"/>
                </a:rPr>
                <a:t>Skriptsprache</a:t>
              </a:r>
            </a:p>
          </p:txBody>
        </p:sp>
        <p:sp>
          <p:nvSpPr>
            <p:cNvPr id="42" name="Textfeld 41">
              <a:extLst>
                <a:ext uri="{FF2B5EF4-FFF2-40B4-BE49-F238E27FC236}">
                  <a16:creationId xmlns:a16="http://schemas.microsoft.com/office/drawing/2014/main" id="{C1A467FE-6769-1F71-20DD-10D0C19E0CF2}"/>
                </a:ext>
              </a:extLst>
            </p:cNvPr>
            <p:cNvSpPr txBox="1"/>
            <p:nvPr/>
          </p:nvSpPr>
          <p:spPr>
            <a:xfrm>
              <a:off x="5585720" y="2252955"/>
              <a:ext cx="1922659" cy="369332"/>
            </a:xfrm>
            <a:prstGeom prst="rect">
              <a:avLst/>
            </a:prstGeom>
            <a:noFill/>
          </p:spPr>
          <p:txBody>
            <a:bodyPr wrap="square">
              <a:spAutoFit/>
            </a:bodyPr>
            <a:lstStyle/>
            <a:p>
              <a:r>
                <a:rPr lang="de-DE" b="1" dirty="0">
                  <a:solidFill>
                    <a:srgbClr val="FF0000"/>
                  </a:solidFill>
                  <a:effectLst>
                    <a:outerShdw blurRad="38100" dist="38100" dir="2700000" algn="tl">
                      <a:srgbClr val="000000">
                        <a:alpha val="43137"/>
                      </a:srgbClr>
                    </a:outerShdw>
                  </a:effectLst>
                  <a:latin typeface="Bradley Hand ITC" panose="03070402050302030203" pitchFamily="66" charset="0"/>
                </a:rPr>
                <a:t>Ballistik</a:t>
              </a:r>
            </a:p>
          </p:txBody>
        </p:sp>
        <p:sp>
          <p:nvSpPr>
            <p:cNvPr id="43" name="Textfeld 42">
              <a:extLst>
                <a:ext uri="{FF2B5EF4-FFF2-40B4-BE49-F238E27FC236}">
                  <a16:creationId xmlns:a16="http://schemas.microsoft.com/office/drawing/2014/main" id="{FD589206-7990-E1E4-4956-2956356504C4}"/>
                </a:ext>
              </a:extLst>
            </p:cNvPr>
            <p:cNvSpPr txBox="1"/>
            <p:nvPr/>
          </p:nvSpPr>
          <p:spPr>
            <a:xfrm>
              <a:off x="5576870" y="3573609"/>
              <a:ext cx="1922659" cy="369332"/>
            </a:xfrm>
            <a:prstGeom prst="rect">
              <a:avLst/>
            </a:prstGeom>
            <a:noFill/>
          </p:spPr>
          <p:txBody>
            <a:bodyPr wrap="square">
              <a:spAutoFit/>
            </a:bodyPr>
            <a:lstStyle/>
            <a:p>
              <a:r>
                <a:rPr lang="de-DE" b="1" dirty="0">
                  <a:solidFill>
                    <a:srgbClr val="FF0000"/>
                  </a:solidFill>
                  <a:effectLst>
                    <a:outerShdw blurRad="38100" dist="38100" dir="2700000" algn="tl">
                      <a:srgbClr val="000000">
                        <a:alpha val="43137"/>
                      </a:srgbClr>
                    </a:outerShdw>
                  </a:effectLst>
                  <a:latin typeface="Bradley Hand ITC" panose="03070402050302030203" pitchFamily="66" charset="0"/>
                </a:rPr>
                <a:t>Dreiecke</a:t>
              </a:r>
            </a:p>
          </p:txBody>
        </p:sp>
      </p:grpSp>
      <p:grpSp>
        <p:nvGrpSpPr>
          <p:cNvPr id="36" name="Gruppieren 35">
            <a:extLst>
              <a:ext uri="{FF2B5EF4-FFF2-40B4-BE49-F238E27FC236}">
                <a16:creationId xmlns:a16="http://schemas.microsoft.com/office/drawing/2014/main" id="{13E03E9E-2CDF-1846-03A9-7CC1BA7E7C2D}"/>
              </a:ext>
            </a:extLst>
          </p:cNvPr>
          <p:cNvGrpSpPr/>
          <p:nvPr/>
        </p:nvGrpSpPr>
        <p:grpSpPr>
          <a:xfrm>
            <a:off x="4574577" y="1110209"/>
            <a:ext cx="2942267" cy="3234244"/>
            <a:chOff x="4924960" y="1101140"/>
            <a:chExt cx="2942267" cy="3234244"/>
          </a:xfrm>
        </p:grpSpPr>
        <p:pic>
          <p:nvPicPr>
            <p:cNvPr id="20" name="Grafik 19">
              <a:extLst>
                <a:ext uri="{FF2B5EF4-FFF2-40B4-BE49-F238E27FC236}">
                  <a16:creationId xmlns:a16="http://schemas.microsoft.com/office/drawing/2014/main" id="{DC43C0D7-AB64-5C33-4989-8C7E5F5C48D6}"/>
                </a:ext>
              </a:extLst>
            </p:cNvPr>
            <p:cNvPicPr>
              <a:picLocks noChangeAspect="1"/>
            </p:cNvPicPr>
            <p:nvPr/>
          </p:nvPicPr>
          <p:blipFill rotWithShape="1">
            <a:blip r:embed="rId6">
              <a:clrChange>
                <a:clrFrom>
                  <a:srgbClr val="FFFFFF"/>
                </a:clrFrom>
                <a:clrTo>
                  <a:srgbClr val="FFFFFF">
                    <a:alpha val="0"/>
                  </a:srgbClr>
                </a:clrTo>
              </a:clrChange>
            </a:blip>
            <a:srcRect l="13399" t="4918" r="17348" b="5015"/>
            <a:stretch/>
          </p:blipFill>
          <p:spPr>
            <a:xfrm>
              <a:off x="4924960" y="1101140"/>
              <a:ext cx="2856215" cy="3234244"/>
            </a:xfrm>
            <a:prstGeom prst="rect">
              <a:avLst/>
            </a:prstGeom>
          </p:spPr>
        </p:pic>
        <p:sp>
          <p:nvSpPr>
            <p:cNvPr id="25" name="Textfeld 24">
              <a:extLst>
                <a:ext uri="{FF2B5EF4-FFF2-40B4-BE49-F238E27FC236}">
                  <a16:creationId xmlns:a16="http://schemas.microsoft.com/office/drawing/2014/main" id="{86FA8B0F-D40A-5A3B-C2BA-0FC7EE09F8ED}"/>
                </a:ext>
              </a:extLst>
            </p:cNvPr>
            <p:cNvSpPr txBox="1"/>
            <p:nvPr/>
          </p:nvSpPr>
          <p:spPr>
            <a:xfrm>
              <a:off x="5576869" y="3123593"/>
              <a:ext cx="1922659" cy="369332"/>
            </a:xfrm>
            <a:prstGeom prst="rect">
              <a:avLst/>
            </a:prstGeom>
            <a:noFill/>
          </p:spPr>
          <p:txBody>
            <a:bodyPr wrap="square">
              <a:spAutoFit/>
            </a:bodyPr>
            <a:lstStyle/>
            <a:p>
              <a:r>
                <a:rPr lang="de-DE" b="1" dirty="0" err="1">
                  <a:solidFill>
                    <a:srgbClr val="FF0000"/>
                  </a:solidFill>
                  <a:effectLst>
                    <a:outerShdw blurRad="38100" dist="38100" dir="2700000" algn="tl">
                      <a:srgbClr val="000000">
                        <a:alpha val="43137"/>
                      </a:srgbClr>
                    </a:outerShdw>
                  </a:effectLst>
                  <a:latin typeface="Bradley Hand ITC" panose="03070402050302030203" pitchFamily="66" charset="0"/>
                </a:rPr>
                <a:t>WaveForm</a:t>
              </a:r>
              <a:endParaRPr lang="de-DE" b="1" dirty="0">
                <a:solidFill>
                  <a:srgbClr val="FF0000"/>
                </a:solidFill>
                <a:effectLst>
                  <a:outerShdw blurRad="38100" dist="38100" dir="2700000" algn="tl">
                    <a:srgbClr val="000000">
                      <a:alpha val="43137"/>
                    </a:srgbClr>
                  </a:outerShdw>
                </a:effectLst>
                <a:latin typeface="Bradley Hand ITC" panose="03070402050302030203" pitchFamily="66" charset="0"/>
              </a:endParaRPr>
            </a:p>
          </p:txBody>
        </p:sp>
        <p:sp>
          <p:nvSpPr>
            <p:cNvPr id="26" name="Textfeld 25">
              <a:extLst>
                <a:ext uri="{FF2B5EF4-FFF2-40B4-BE49-F238E27FC236}">
                  <a16:creationId xmlns:a16="http://schemas.microsoft.com/office/drawing/2014/main" id="{3293CB7A-D59C-0CF9-B544-C759B750CF1C}"/>
                </a:ext>
              </a:extLst>
            </p:cNvPr>
            <p:cNvSpPr txBox="1"/>
            <p:nvPr/>
          </p:nvSpPr>
          <p:spPr>
            <a:xfrm rot="21449916">
              <a:off x="5583842" y="1822068"/>
              <a:ext cx="2283385" cy="369332"/>
            </a:xfrm>
            <a:prstGeom prst="rect">
              <a:avLst/>
            </a:prstGeom>
            <a:noFill/>
          </p:spPr>
          <p:txBody>
            <a:bodyPr wrap="square">
              <a:spAutoFit/>
            </a:bodyPr>
            <a:lstStyle/>
            <a:p>
              <a:r>
                <a:rPr lang="de-DE" b="1" dirty="0">
                  <a:solidFill>
                    <a:srgbClr val="FF0000"/>
                  </a:solidFill>
                  <a:effectLst>
                    <a:outerShdw blurRad="38100" dist="38100" dir="2700000" algn="tl">
                      <a:srgbClr val="000000">
                        <a:alpha val="43137"/>
                      </a:srgbClr>
                    </a:outerShdw>
                  </a:effectLst>
                  <a:latin typeface="Bradley Hand ITC" panose="03070402050302030203" pitchFamily="66" charset="0"/>
                </a:rPr>
                <a:t>IAU Sternbilder</a:t>
              </a:r>
            </a:p>
          </p:txBody>
        </p:sp>
        <p:sp>
          <p:nvSpPr>
            <p:cNvPr id="32" name="Textfeld 31">
              <a:extLst>
                <a:ext uri="{FF2B5EF4-FFF2-40B4-BE49-F238E27FC236}">
                  <a16:creationId xmlns:a16="http://schemas.microsoft.com/office/drawing/2014/main" id="{CF57528A-7F37-39E7-B7D1-ADF92E44FAA6}"/>
                </a:ext>
              </a:extLst>
            </p:cNvPr>
            <p:cNvSpPr txBox="1"/>
            <p:nvPr/>
          </p:nvSpPr>
          <p:spPr>
            <a:xfrm>
              <a:off x="5576869" y="2678273"/>
              <a:ext cx="1922659" cy="369332"/>
            </a:xfrm>
            <a:prstGeom prst="rect">
              <a:avLst/>
            </a:prstGeom>
            <a:noFill/>
          </p:spPr>
          <p:txBody>
            <a:bodyPr wrap="square">
              <a:spAutoFit/>
            </a:bodyPr>
            <a:lstStyle/>
            <a:p>
              <a:r>
                <a:rPr lang="de-DE" b="1" dirty="0">
                  <a:solidFill>
                    <a:srgbClr val="FF0000"/>
                  </a:solidFill>
                  <a:effectLst>
                    <a:outerShdw blurRad="38100" dist="38100" dir="2700000" algn="tl">
                      <a:srgbClr val="000000">
                        <a:alpha val="43137"/>
                      </a:srgbClr>
                    </a:outerShdw>
                  </a:effectLst>
                  <a:latin typeface="Bradley Hand ITC" panose="03070402050302030203" pitchFamily="66" charset="0"/>
                </a:rPr>
                <a:t>Skriptsprache</a:t>
              </a:r>
            </a:p>
          </p:txBody>
        </p:sp>
        <p:sp>
          <p:nvSpPr>
            <p:cNvPr id="33" name="Textfeld 32">
              <a:extLst>
                <a:ext uri="{FF2B5EF4-FFF2-40B4-BE49-F238E27FC236}">
                  <a16:creationId xmlns:a16="http://schemas.microsoft.com/office/drawing/2014/main" id="{263CECB7-ACF2-779C-3AA7-D6BC288E2EDD}"/>
                </a:ext>
              </a:extLst>
            </p:cNvPr>
            <p:cNvSpPr txBox="1"/>
            <p:nvPr/>
          </p:nvSpPr>
          <p:spPr>
            <a:xfrm>
              <a:off x="5585720" y="2252955"/>
              <a:ext cx="1922659" cy="369332"/>
            </a:xfrm>
            <a:prstGeom prst="rect">
              <a:avLst/>
            </a:prstGeom>
            <a:noFill/>
          </p:spPr>
          <p:txBody>
            <a:bodyPr wrap="square">
              <a:spAutoFit/>
            </a:bodyPr>
            <a:lstStyle/>
            <a:p>
              <a:r>
                <a:rPr lang="de-DE" b="1" dirty="0">
                  <a:solidFill>
                    <a:srgbClr val="FF0000"/>
                  </a:solidFill>
                  <a:effectLst>
                    <a:outerShdw blurRad="38100" dist="38100" dir="2700000" algn="tl">
                      <a:srgbClr val="000000">
                        <a:alpha val="43137"/>
                      </a:srgbClr>
                    </a:outerShdw>
                  </a:effectLst>
                  <a:latin typeface="Bradley Hand ITC" panose="03070402050302030203" pitchFamily="66" charset="0"/>
                </a:rPr>
                <a:t>Ave Maria Code</a:t>
              </a:r>
            </a:p>
          </p:txBody>
        </p:sp>
        <p:sp>
          <p:nvSpPr>
            <p:cNvPr id="34" name="Textfeld 33">
              <a:extLst>
                <a:ext uri="{FF2B5EF4-FFF2-40B4-BE49-F238E27FC236}">
                  <a16:creationId xmlns:a16="http://schemas.microsoft.com/office/drawing/2014/main" id="{7CCE9F42-7372-761F-DC9D-93125A090950}"/>
                </a:ext>
              </a:extLst>
            </p:cNvPr>
            <p:cNvSpPr txBox="1"/>
            <p:nvPr/>
          </p:nvSpPr>
          <p:spPr>
            <a:xfrm>
              <a:off x="5576870" y="3573609"/>
              <a:ext cx="1922659" cy="369332"/>
            </a:xfrm>
            <a:prstGeom prst="rect">
              <a:avLst/>
            </a:prstGeom>
            <a:noFill/>
          </p:spPr>
          <p:txBody>
            <a:bodyPr wrap="square">
              <a:spAutoFit/>
            </a:bodyPr>
            <a:lstStyle/>
            <a:p>
              <a:r>
                <a:rPr lang="de-DE" b="1" dirty="0" err="1">
                  <a:solidFill>
                    <a:srgbClr val="FF0000"/>
                  </a:solidFill>
                  <a:effectLst>
                    <a:outerShdw blurRad="38100" dist="38100" dir="2700000" algn="tl">
                      <a:srgbClr val="000000">
                        <a:alpha val="43137"/>
                      </a:srgbClr>
                    </a:outerShdw>
                  </a:effectLst>
                  <a:latin typeface="Bradley Hand ITC" panose="03070402050302030203" pitchFamily="66" charset="0"/>
                </a:rPr>
                <a:t>WebAPI</a:t>
              </a:r>
              <a:endParaRPr lang="de-DE" b="1" dirty="0">
                <a:solidFill>
                  <a:srgbClr val="FF0000"/>
                </a:solidFill>
                <a:effectLst>
                  <a:outerShdw blurRad="38100" dist="38100" dir="2700000" algn="tl">
                    <a:srgbClr val="000000">
                      <a:alpha val="43137"/>
                    </a:srgbClr>
                  </a:outerShdw>
                </a:effectLst>
                <a:latin typeface="Bradley Hand ITC" panose="03070402050302030203" pitchFamily="66" charset="0"/>
              </a:endParaRPr>
            </a:p>
          </p:txBody>
        </p:sp>
      </p:grpSp>
    </p:spTree>
    <p:extLst>
      <p:ext uri="{BB962C8B-B14F-4D97-AF65-F5344CB8AC3E}">
        <p14:creationId xmlns:p14="http://schemas.microsoft.com/office/powerpoint/2010/main" val="1961158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Wissenschaft und Technik</a:t>
            </a:r>
            <a:endParaRPr lang="en-DE" dirty="0"/>
          </a:p>
        </p:txBody>
      </p:sp>
      <p:sp>
        <p:nvSpPr>
          <p:cNvPr id="17" name="Inhaltsplatzhalter 2">
            <a:extLst>
              <a:ext uri="{FF2B5EF4-FFF2-40B4-BE49-F238E27FC236}">
                <a16:creationId xmlns:a16="http://schemas.microsoft.com/office/drawing/2014/main" id="{FA5B281E-13E7-FF24-B768-6E98C845CBE2}"/>
              </a:ext>
            </a:extLst>
          </p:cNvPr>
          <p:cNvSpPr>
            <a:spLocks noGrp="1"/>
          </p:cNvSpPr>
          <p:nvPr>
            <p:ph idx="4294967295"/>
          </p:nvPr>
        </p:nvSpPr>
        <p:spPr>
          <a:xfrm>
            <a:off x="4953002" y="1243906"/>
            <a:ext cx="5445545" cy="5488783"/>
          </a:xfrm>
          <a:prstGeom prst="rect">
            <a:avLst/>
          </a:prstGeom>
        </p:spPr>
        <p:txBody>
          <a:bodyPr>
            <a:noAutofit/>
          </a:bodyPr>
          <a:lstStyle/>
          <a:p>
            <a:pPr marL="0" indent="0">
              <a:lnSpc>
                <a:spcPct val="150000"/>
              </a:lnSpc>
              <a:buNone/>
            </a:pPr>
            <a:r>
              <a:rPr lang="de-DE" b="1" dirty="0"/>
              <a:t>OEIS Zahlenfolgen</a:t>
            </a:r>
          </a:p>
        </p:txBody>
      </p:sp>
      <p:sp>
        <p:nvSpPr>
          <p:cNvPr id="7" name="Textfeld 6">
            <a:extLst>
              <a:ext uri="{FF2B5EF4-FFF2-40B4-BE49-F238E27FC236}">
                <a16:creationId xmlns:a16="http://schemas.microsoft.com/office/drawing/2014/main" id="{6A96A4BD-2572-2457-4954-67D6E2268B06}"/>
              </a:ext>
            </a:extLst>
          </p:cNvPr>
          <p:cNvSpPr txBox="1"/>
          <p:nvPr/>
        </p:nvSpPr>
        <p:spPr>
          <a:xfrm>
            <a:off x="4962427" y="2070001"/>
            <a:ext cx="4943573" cy="4247317"/>
          </a:xfrm>
          <a:prstGeom prst="rect">
            <a:avLst/>
          </a:prstGeom>
          <a:noFill/>
        </p:spPr>
        <p:txBody>
          <a:bodyPr wrap="square" rtlCol="0">
            <a:spAutoFit/>
          </a:bodyPr>
          <a:lstStyle/>
          <a:p>
            <a:pPr marL="285744" indent="-285744">
              <a:buFont typeface="Arial" panose="020B0604020202020204" pitchFamily="34" charset="0"/>
              <a:buChar char="•"/>
            </a:pPr>
            <a:r>
              <a:rPr lang="de-DE" dirty="0"/>
              <a:t>Fakultät</a:t>
            </a:r>
          </a:p>
          <a:p>
            <a:pPr marL="285744" indent="-285744">
              <a:buFont typeface="Arial" panose="020B0604020202020204" pitchFamily="34" charset="0"/>
              <a:buChar char="•"/>
            </a:pPr>
            <a:r>
              <a:rPr lang="de-DE" dirty="0"/>
              <a:t>Fermat-Zahlenfolge</a:t>
            </a:r>
          </a:p>
          <a:p>
            <a:pPr marL="285744" indent="-285744">
              <a:buFont typeface="Arial" panose="020B0604020202020204" pitchFamily="34" charset="0"/>
              <a:buChar char="•"/>
            </a:pPr>
            <a:r>
              <a:rPr lang="de-DE" dirty="0"/>
              <a:t>Fibonacci</a:t>
            </a:r>
          </a:p>
          <a:p>
            <a:pPr marL="285744" indent="-285744">
              <a:buFont typeface="Arial" panose="020B0604020202020204" pitchFamily="34" charset="0"/>
              <a:buChar char="•"/>
            </a:pPr>
            <a:r>
              <a:rPr lang="de-DE" dirty="0"/>
              <a:t>Bell-, Lucas-, </a:t>
            </a:r>
            <a:r>
              <a:rPr lang="de-DE" dirty="0" err="1"/>
              <a:t>Jacobsthal</a:t>
            </a:r>
            <a:r>
              <a:rPr lang="de-DE" dirty="0"/>
              <a:t>, …</a:t>
            </a:r>
          </a:p>
          <a:p>
            <a:pPr marL="285744" indent="-285744">
              <a:buFont typeface="Arial" panose="020B0604020202020204" pitchFamily="34" charset="0"/>
              <a:buChar char="•"/>
            </a:pPr>
            <a:r>
              <a:rPr lang="de-DE" dirty="0"/>
              <a:t>Glückliche , Fröhliche , Erhabene …</a:t>
            </a:r>
          </a:p>
          <a:p>
            <a:pPr marL="285744" indent="-285744">
              <a:buFont typeface="Arial" panose="020B0604020202020204" pitchFamily="34" charset="0"/>
              <a:buChar char="•"/>
            </a:pPr>
            <a:r>
              <a:rPr lang="de-DE" dirty="0"/>
              <a:t>…</a:t>
            </a:r>
          </a:p>
          <a:p>
            <a:pPr marL="285744" indent="-285744">
              <a:buFont typeface="Arial" panose="020B0604020202020204" pitchFamily="34" charset="0"/>
              <a:buChar char="•"/>
            </a:pPr>
            <a:endParaRPr lang="de-DE" dirty="0"/>
          </a:p>
          <a:p>
            <a:pPr marL="285744" indent="-285744">
              <a:buFont typeface="Arial" panose="020B0604020202020204" pitchFamily="34" charset="0"/>
              <a:buChar char="•"/>
            </a:pPr>
            <a:endParaRPr lang="de-DE" dirty="0"/>
          </a:p>
          <a:p>
            <a:pPr marL="285744" indent="-285744">
              <a:buFont typeface="Arial" panose="020B0604020202020204" pitchFamily="34" charset="0"/>
              <a:buChar char="•"/>
            </a:pPr>
            <a:r>
              <a:rPr lang="de-DE" dirty="0"/>
              <a:t>Suche n-te Zahl</a:t>
            </a:r>
          </a:p>
          <a:p>
            <a:pPr marL="285744" indent="-285744">
              <a:buFont typeface="Arial" panose="020B0604020202020204" pitchFamily="34" charset="0"/>
              <a:buChar char="•"/>
            </a:pPr>
            <a:r>
              <a:rPr lang="de-DE" dirty="0"/>
              <a:t>Suche Zahlen in einem Bereich</a:t>
            </a:r>
          </a:p>
          <a:p>
            <a:pPr marL="285744" indent="-285744">
              <a:buFont typeface="Arial" panose="020B0604020202020204" pitchFamily="34" charset="0"/>
              <a:buChar char="•"/>
            </a:pPr>
            <a:r>
              <a:rPr lang="de-DE" dirty="0"/>
              <a:t>Finde Zahl</a:t>
            </a:r>
          </a:p>
          <a:p>
            <a:pPr marL="285744" indent="-285744">
              <a:buFont typeface="Arial" panose="020B0604020202020204" pitchFamily="34" charset="0"/>
              <a:buChar char="•"/>
            </a:pPr>
            <a:r>
              <a:rPr lang="de-DE" dirty="0"/>
              <a:t>Zahlenlänge</a:t>
            </a:r>
          </a:p>
          <a:p>
            <a:pPr marL="285744" indent="-285744">
              <a:buFont typeface="Arial" panose="020B0604020202020204" pitchFamily="34" charset="0"/>
              <a:buChar char="•"/>
            </a:pPr>
            <a:r>
              <a:rPr lang="de-DE" dirty="0"/>
              <a:t>Finde Ziffernfolge</a:t>
            </a:r>
          </a:p>
          <a:p>
            <a:pPr marL="285744" indent="-285744">
              <a:buFont typeface="Arial" panose="020B0604020202020204" pitchFamily="34" charset="0"/>
              <a:buChar char="•"/>
            </a:pPr>
            <a:endParaRPr lang="de-DE" dirty="0"/>
          </a:p>
          <a:p>
            <a:pPr marL="285744" indent="-285744">
              <a:buFont typeface="Arial" panose="020B0604020202020204" pitchFamily="34" charset="0"/>
              <a:buChar char="•"/>
            </a:pPr>
            <a:endParaRPr lang="de-DE" dirty="0"/>
          </a:p>
        </p:txBody>
      </p:sp>
      <p:pic>
        <p:nvPicPr>
          <p:cNvPr id="5" name="Grafik 4">
            <a:extLst>
              <a:ext uri="{FF2B5EF4-FFF2-40B4-BE49-F238E27FC236}">
                <a16:creationId xmlns:a16="http://schemas.microsoft.com/office/drawing/2014/main" id="{8A18246E-C832-4082-0EF3-FCBFE79686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4489" y="1376363"/>
            <a:ext cx="2195512" cy="4500561"/>
          </a:xfrm>
          <a:prstGeom prst="rect">
            <a:avLst/>
          </a:prstGeom>
        </p:spPr>
      </p:pic>
      <p:pic>
        <p:nvPicPr>
          <p:cNvPr id="3" name="Grafik 2">
            <a:extLst>
              <a:ext uri="{FF2B5EF4-FFF2-40B4-BE49-F238E27FC236}">
                <a16:creationId xmlns:a16="http://schemas.microsoft.com/office/drawing/2014/main" id="{2AD82BF2-549F-7943-E59C-692A4D1B2029}"/>
              </a:ext>
            </a:extLst>
          </p:cNvPr>
          <p:cNvPicPr>
            <a:picLocks noChangeAspect="1"/>
          </p:cNvPicPr>
          <p:nvPr/>
        </p:nvPicPr>
        <p:blipFill rotWithShape="1">
          <a:blip r:embed="rId3"/>
          <a:srcRect l="91246" t="7258" r="2494" b="88332"/>
          <a:stretch/>
        </p:blipFill>
        <p:spPr>
          <a:xfrm>
            <a:off x="2324548" y="1747827"/>
            <a:ext cx="136477" cy="209601"/>
          </a:xfrm>
          <a:prstGeom prst="rect">
            <a:avLst/>
          </a:prstGeom>
        </p:spPr>
      </p:pic>
      <p:pic>
        <p:nvPicPr>
          <p:cNvPr id="4" name="Grafik 3">
            <a:hlinkClick r:id="rId4" action="ppaction://hlinksldjump"/>
            <a:extLst>
              <a:ext uri="{FF2B5EF4-FFF2-40B4-BE49-F238E27FC236}">
                <a16:creationId xmlns:a16="http://schemas.microsoft.com/office/drawing/2014/main" id="{77606627-A46A-4427-FEA0-CA8555FE7B37}"/>
              </a:ext>
            </a:extLst>
          </p:cNvPr>
          <p:cNvPicPr>
            <a:picLocks noChangeAspect="1"/>
          </p:cNvPicPr>
          <p:nvPr/>
        </p:nvPicPr>
        <p:blipFill>
          <a:blip r:embed="rId5"/>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spTree>
    <p:extLst>
      <p:ext uri="{BB962C8B-B14F-4D97-AF65-F5344CB8AC3E}">
        <p14:creationId xmlns:p14="http://schemas.microsoft.com/office/powerpoint/2010/main" val="16630929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Wissenschaft und Technik</a:t>
            </a:r>
            <a:endParaRPr lang="en-DE" dirty="0"/>
          </a:p>
        </p:txBody>
      </p:sp>
      <p:sp>
        <p:nvSpPr>
          <p:cNvPr id="17" name="Inhaltsplatzhalter 2">
            <a:extLst>
              <a:ext uri="{FF2B5EF4-FFF2-40B4-BE49-F238E27FC236}">
                <a16:creationId xmlns:a16="http://schemas.microsoft.com/office/drawing/2014/main" id="{FA5B281E-13E7-FF24-B768-6E98C845CBE2}"/>
              </a:ext>
            </a:extLst>
          </p:cNvPr>
          <p:cNvSpPr>
            <a:spLocks noGrp="1"/>
          </p:cNvSpPr>
          <p:nvPr>
            <p:ph idx="4294967295"/>
          </p:nvPr>
        </p:nvSpPr>
        <p:spPr>
          <a:xfrm>
            <a:off x="4953002" y="1243906"/>
            <a:ext cx="5445545" cy="5488783"/>
          </a:xfrm>
          <a:prstGeom prst="rect">
            <a:avLst/>
          </a:prstGeom>
        </p:spPr>
        <p:txBody>
          <a:bodyPr>
            <a:noAutofit/>
          </a:bodyPr>
          <a:lstStyle/>
          <a:p>
            <a:pPr marL="0" indent="0">
              <a:lnSpc>
                <a:spcPct val="150000"/>
              </a:lnSpc>
              <a:buNone/>
            </a:pPr>
            <a:r>
              <a:rPr lang="de-DE" b="1" dirty="0"/>
              <a:t>Kombinatorik</a:t>
            </a:r>
          </a:p>
        </p:txBody>
      </p:sp>
      <p:sp>
        <p:nvSpPr>
          <p:cNvPr id="5" name="Textfeld 4">
            <a:extLst>
              <a:ext uri="{FF2B5EF4-FFF2-40B4-BE49-F238E27FC236}">
                <a16:creationId xmlns:a16="http://schemas.microsoft.com/office/drawing/2014/main" id="{2C6A553C-89AA-4E25-F7BA-3B2673035D6F}"/>
              </a:ext>
            </a:extLst>
          </p:cNvPr>
          <p:cNvSpPr txBox="1"/>
          <p:nvPr/>
        </p:nvSpPr>
        <p:spPr>
          <a:xfrm>
            <a:off x="4962427" y="2070001"/>
            <a:ext cx="4943573" cy="369332"/>
          </a:xfrm>
          <a:prstGeom prst="rect">
            <a:avLst/>
          </a:prstGeom>
          <a:noFill/>
        </p:spPr>
        <p:txBody>
          <a:bodyPr wrap="square" rtlCol="0">
            <a:spAutoFit/>
          </a:bodyPr>
          <a:lstStyle/>
          <a:p>
            <a:pPr marL="285744" indent="-285744">
              <a:buFont typeface="Arial" panose="020B0604020202020204" pitchFamily="34" charset="0"/>
              <a:buChar char="•"/>
            </a:pPr>
            <a:r>
              <a:rPr lang="de-DE" dirty="0"/>
              <a:t>Diverse Funktionen für Anagramme etc.</a:t>
            </a:r>
          </a:p>
        </p:txBody>
      </p:sp>
      <p:pic>
        <p:nvPicPr>
          <p:cNvPr id="6" name="Grafik 5">
            <a:extLst>
              <a:ext uri="{FF2B5EF4-FFF2-40B4-BE49-F238E27FC236}">
                <a16:creationId xmlns:a16="http://schemas.microsoft.com/office/drawing/2014/main" id="{57C4FAAD-4486-64A7-25D9-EACEB1DD15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1745" y="1376364"/>
            <a:ext cx="2198255" cy="4500561"/>
          </a:xfrm>
          <a:prstGeom prst="rect">
            <a:avLst/>
          </a:prstGeom>
        </p:spPr>
      </p:pic>
      <p:pic>
        <p:nvPicPr>
          <p:cNvPr id="3" name="Grafik 2">
            <a:extLst>
              <a:ext uri="{FF2B5EF4-FFF2-40B4-BE49-F238E27FC236}">
                <a16:creationId xmlns:a16="http://schemas.microsoft.com/office/drawing/2014/main" id="{35D522FB-B9E8-9339-CF6B-8D2F15D3ED61}"/>
              </a:ext>
            </a:extLst>
          </p:cNvPr>
          <p:cNvPicPr>
            <a:picLocks noChangeAspect="1"/>
          </p:cNvPicPr>
          <p:nvPr/>
        </p:nvPicPr>
        <p:blipFill rotWithShape="1">
          <a:blip r:embed="rId3"/>
          <a:srcRect l="91246" t="7258" r="2494" b="88332"/>
          <a:stretch/>
        </p:blipFill>
        <p:spPr>
          <a:xfrm>
            <a:off x="2324548" y="1747827"/>
            <a:ext cx="136477" cy="209601"/>
          </a:xfrm>
          <a:prstGeom prst="rect">
            <a:avLst/>
          </a:prstGeom>
        </p:spPr>
      </p:pic>
    </p:spTree>
    <p:extLst>
      <p:ext uri="{BB962C8B-B14F-4D97-AF65-F5344CB8AC3E}">
        <p14:creationId xmlns:p14="http://schemas.microsoft.com/office/powerpoint/2010/main" val="16600046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Wissenschaft und Technik</a:t>
            </a:r>
            <a:endParaRPr lang="en-DE" dirty="0"/>
          </a:p>
        </p:txBody>
      </p:sp>
      <p:sp>
        <p:nvSpPr>
          <p:cNvPr id="17" name="Inhaltsplatzhalter 2">
            <a:extLst>
              <a:ext uri="{FF2B5EF4-FFF2-40B4-BE49-F238E27FC236}">
                <a16:creationId xmlns:a16="http://schemas.microsoft.com/office/drawing/2014/main" id="{FA5B281E-13E7-FF24-B768-6E98C845CBE2}"/>
              </a:ext>
            </a:extLst>
          </p:cNvPr>
          <p:cNvSpPr>
            <a:spLocks noGrp="1"/>
          </p:cNvSpPr>
          <p:nvPr>
            <p:ph idx="4294967295"/>
          </p:nvPr>
        </p:nvSpPr>
        <p:spPr>
          <a:xfrm>
            <a:off x="4953003" y="1243906"/>
            <a:ext cx="4952998" cy="5488783"/>
          </a:xfrm>
          <a:prstGeom prst="rect">
            <a:avLst/>
          </a:prstGeom>
        </p:spPr>
        <p:txBody>
          <a:bodyPr>
            <a:noAutofit/>
          </a:bodyPr>
          <a:lstStyle/>
          <a:p>
            <a:pPr marL="0" indent="0">
              <a:lnSpc>
                <a:spcPct val="150000"/>
              </a:lnSpc>
              <a:buNone/>
            </a:pPr>
            <a:r>
              <a:rPr lang="de-DE" b="1" dirty="0"/>
              <a:t>Periodensystem</a:t>
            </a:r>
          </a:p>
        </p:txBody>
      </p:sp>
      <p:sp>
        <p:nvSpPr>
          <p:cNvPr id="7" name="Textfeld 6">
            <a:extLst>
              <a:ext uri="{FF2B5EF4-FFF2-40B4-BE49-F238E27FC236}">
                <a16:creationId xmlns:a16="http://schemas.microsoft.com/office/drawing/2014/main" id="{508F0555-0FEE-CD45-8528-4E8F3E2D12EF}"/>
              </a:ext>
            </a:extLst>
          </p:cNvPr>
          <p:cNvSpPr txBox="1"/>
          <p:nvPr/>
        </p:nvSpPr>
        <p:spPr>
          <a:xfrm>
            <a:off x="4962427" y="2070004"/>
            <a:ext cx="4943573" cy="2308324"/>
          </a:xfrm>
          <a:prstGeom prst="rect">
            <a:avLst/>
          </a:prstGeom>
          <a:noFill/>
        </p:spPr>
        <p:txBody>
          <a:bodyPr wrap="square" rtlCol="0">
            <a:spAutoFit/>
          </a:bodyPr>
          <a:lstStyle/>
          <a:p>
            <a:pPr marL="285744" indent="-285744">
              <a:buFont typeface="Arial" panose="020B0604020202020204" pitchFamily="34" charset="0"/>
              <a:buChar char="•"/>
            </a:pPr>
            <a:r>
              <a:rPr lang="de-DE" dirty="0"/>
              <a:t>Übersicht über das Periodensystem der Elemente</a:t>
            </a:r>
          </a:p>
          <a:p>
            <a:pPr marL="285744" indent="-285744">
              <a:buFont typeface="Arial" panose="020B0604020202020204" pitchFamily="34" charset="0"/>
              <a:buChar char="•"/>
            </a:pPr>
            <a:r>
              <a:rPr lang="de-DE" dirty="0"/>
              <a:t>Umfassende Datensammlung für jedes Element</a:t>
            </a:r>
          </a:p>
          <a:p>
            <a:pPr marL="285744" indent="-285744">
              <a:buFont typeface="Arial" panose="020B0604020202020204" pitchFamily="34" charset="0"/>
              <a:buChar char="•"/>
            </a:pPr>
            <a:r>
              <a:rPr lang="de-DE" dirty="0"/>
              <a:t>Zahlreiche Sortiermöglichkeiten</a:t>
            </a:r>
          </a:p>
          <a:p>
            <a:pPr marL="742944" lvl="1" indent="-285744">
              <a:buFont typeface="Arial" panose="020B0604020202020204" pitchFamily="34" charset="0"/>
              <a:buChar char="•"/>
            </a:pPr>
            <a:r>
              <a:rPr lang="de-DE" dirty="0"/>
              <a:t>Atommasse</a:t>
            </a:r>
          </a:p>
          <a:p>
            <a:pPr marL="742944" lvl="1" indent="-285744">
              <a:buFont typeface="Arial" panose="020B0604020202020204" pitchFamily="34" charset="0"/>
              <a:buChar char="•"/>
            </a:pPr>
            <a:r>
              <a:rPr lang="de-DE" dirty="0"/>
              <a:t>Elementname</a:t>
            </a:r>
          </a:p>
          <a:p>
            <a:pPr marL="742944" lvl="1" indent="-285744">
              <a:buFont typeface="Arial" panose="020B0604020202020204" pitchFamily="34" charset="0"/>
              <a:buChar char="•"/>
            </a:pPr>
            <a:r>
              <a:rPr lang="de-DE" dirty="0"/>
              <a:t>Schmelz-/Siedepunkt</a:t>
            </a:r>
          </a:p>
          <a:p>
            <a:pPr marL="742944" lvl="1" indent="-285744">
              <a:buFont typeface="Arial" panose="020B0604020202020204" pitchFamily="34" charset="0"/>
              <a:buChar char="•"/>
            </a:pPr>
            <a:r>
              <a:rPr lang="de-DE" dirty="0"/>
              <a:t>…</a:t>
            </a:r>
          </a:p>
        </p:txBody>
      </p:sp>
      <p:pic>
        <p:nvPicPr>
          <p:cNvPr id="8" name="Grafik 7">
            <a:extLst>
              <a:ext uri="{FF2B5EF4-FFF2-40B4-BE49-F238E27FC236}">
                <a16:creationId xmlns:a16="http://schemas.microsoft.com/office/drawing/2014/main" id="{21B7CA97-C25C-FDAA-93E3-730A75548FFD}"/>
              </a:ext>
            </a:extLst>
          </p:cNvPr>
          <p:cNvPicPr preferRelativeResize="0">
            <a:picLocks/>
          </p:cNvPicPr>
          <p:nvPr/>
        </p:nvPicPr>
        <p:blipFill rotWithShape="1">
          <a:blip r:embed="rId2" cstate="screen">
            <a:extLst>
              <a:ext uri="{28A0092B-C50C-407E-A947-70E740481C1C}">
                <a14:useLocalDpi xmlns:a14="http://schemas.microsoft.com/office/drawing/2010/main"/>
              </a:ext>
            </a:extLst>
          </a:blip>
          <a:srcRect/>
          <a:stretch/>
        </p:blipFill>
        <p:spPr>
          <a:xfrm>
            <a:off x="344488" y="1376364"/>
            <a:ext cx="2195512" cy="4500561"/>
          </a:xfrm>
          <a:prstGeom prst="rect">
            <a:avLst/>
          </a:prstGeom>
        </p:spPr>
      </p:pic>
      <p:pic>
        <p:nvPicPr>
          <p:cNvPr id="9" name="Grafik 8">
            <a:extLst>
              <a:ext uri="{FF2B5EF4-FFF2-40B4-BE49-F238E27FC236}">
                <a16:creationId xmlns:a16="http://schemas.microsoft.com/office/drawing/2014/main" id="{52F13A90-69A9-46CF-C52C-30232C8D0C4F}"/>
              </a:ext>
            </a:extLst>
          </p:cNvPr>
          <p:cNvPicPr preferRelativeResize="0">
            <a:picLocks/>
          </p:cNvPicPr>
          <p:nvPr/>
        </p:nvPicPr>
        <p:blipFill rotWithShape="1">
          <a:blip r:embed="rId3" cstate="screen">
            <a:extLst>
              <a:ext uri="{28A0092B-C50C-407E-A947-70E740481C1C}">
                <a14:useLocalDpi xmlns:a14="http://schemas.microsoft.com/office/drawing/2010/main"/>
              </a:ext>
            </a:extLst>
          </a:blip>
          <a:srcRect/>
          <a:stretch/>
        </p:blipFill>
        <p:spPr>
          <a:xfrm>
            <a:off x="2649538" y="1376365"/>
            <a:ext cx="2160000" cy="4500560"/>
          </a:xfrm>
          <a:prstGeom prst="rect">
            <a:avLst/>
          </a:prstGeom>
        </p:spPr>
      </p:pic>
      <p:pic>
        <p:nvPicPr>
          <p:cNvPr id="3" name="Grafik 2">
            <a:hlinkClick r:id="rId4" action="ppaction://hlinksldjump"/>
            <a:extLst>
              <a:ext uri="{FF2B5EF4-FFF2-40B4-BE49-F238E27FC236}">
                <a16:creationId xmlns:a16="http://schemas.microsoft.com/office/drawing/2014/main" id="{1F3EB9F0-DF74-D84C-D799-017816FCDD87}"/>
              </a:ext>
            </a:extLst>
          </p:cNvPr>
          <p:cNvPicPr>
            <a:picLocks noChangeAspect="1"/>
          </p:cNvPicPr>
          <p:nvPr/>
        </p:nvPicPr>
        <p:blipFill>
          <a:blip r:embed="rId5"/>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4" name="Grafik 3">
            <a:extLst>
              <a:ext uri="{FF2B5EF4-FFF2-40B4-BE49-F238E27FC236}">
                <a16:creationId xmlns:a16="http://schemas.microsoft.com/office/drawing/2014/main" id="{A0E14367-3655-74CD-1466-3F9B3F99DC77}"/>
              </a:ext>
            </a:extLst>
          </p:cNvPr>
          <p:cNvPicPr>
            <a:picLocks noChangeAspect="1"/>
          </p:cNvPicPr>
          <p:nvPr/>
        </p:nvPicPr>
        <p:blipFill rotWithShape="1">
          <a:blip r:embed="rId6"/>
          <a:srcRect l="91246" t="7258" r="2494" b="88332"/>
          <a:stretch/>
        </p:blipFill>
        <p:spPr>
          <a:xfrm>
            <a:off x="2324548" y="1747827"/>
            <a:ext cx="136477" cy="209601"/>
          </a:xfrm>
          <a:prstGeom prst="rect">
            <a:avLst/>
          </a:prstGeom>
        </p:spPr>
      </p:pic>
      <p:pic>
        <p:nvPicPr>
          <p:cNvPr id="5" name="Grafik 4">
            <a:extLst>
              <a:ext uri="{FF2B5EF4-FFF2-40B4-BE49-F238E27FC236}">
                <a16:creationId xmlns:a16="http://schemas.microsoft.com/office/drawing/2014/main" id="{7AF049DB-E398-1398-637F-34B6F33A2894}"/>
              </a:ext>
            </a:extLst>
          </p:cNvPr>
          <p:cNvPicPr>
            <a:picLocks noChangeAspect="1"/>
          </p:cNvPicPr>
          <p:nvPr/>
        </p:nvPicPr>
        <p:blipFill rotWithShape="1">
          <a:blip r:embed="rId6"/>
          <a:srcRect l="91246" t="7258" r="2494" b="88332"/>
          <a:stretch/>
        </p:blipFill>
        <p:spPr>
          <a:xfrm>
            <a:off x="4605046" y="1767282"/>
            <a:ext cx="136477" cy="209601"/>
          </a:xfrm>
          <a:prstGeom prst="rect">
            <a:avLst/>
          </a:prstGeom>
        </p:spPr>
      </p:pic>
    </p:spTree>
    <p:extLst>
      <p:ext uri="{BB962C8B-B14F-4D97-AF65-F5344CB8AC3E}">
        <p14:creationId xmlns:p14="http://schemas.microsoft.com/office/powerpoint/2010/main" val="10129104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Wissenschaft und Technik</a:t>
            </a:r>
            <a:endParaRPr lang="en-DE" dirty="0"/>
          </a:p>
        </p:txBody>
      </p:sp>
      <p:sp>
        <p:nvSpPr>
          <p:cNvPr id="17" name="Inhaltsplatzhalter 2">
            <a:extLst>
              <a:ext uri="{FF2B5EF4-FFF2-40B4-BE49-F238E27FC236}">
                <a16:creationId xmlns:a16="http://schemas.microsoft.com/office/drawing/2014/main" id="{FA5B281E-13E7-FF24-B768-6E98C845CBE2}"/>
              </a:ext>
            </a:extLst>
          </p:cNvPr>
          <p:cNvSpPr>
            <a:spLocks noGrp="1"/>
          </p:cNvSpPr>
          <p:nvPr>
            <p:ph idx="4294967295"/>
          </p:nvPr>
        </p:nvSpPr>
        <p:spPr>
          <a:xfrm>
            <a:off x="4953002" y="1243906"/>
            <a:ext cx="5445545" cy="5488783"/>
          </a:xfrm>
          <a:prstGeom prst="rect">
            <a:avLst/>
          </a:prstGeom>
        </p:spPr>
        <p:txBody>
          <a:bodyPr>
            <a:noAutofit/>
          </a:bodyPr>
          <a:lstStyle/>
          <a:p>
            <a:pPr marL="0" indent="0">
              <a:lnSpc>
                <a:spcPct val="150000"/>
              </a:lnSpc>
              <a:buNone/>
            </a:pPr>
            <a:r>
              <a:rPr lang="de-DE" b="1" dirty="0"/>
              <a:t>Segment-Anzeigen</a:t>
            </a:r>
          </a:p>
        </p:txBody>
      </p:sp>
      <p:sp>
        <p:nvSpPr>
          <p:cNvPr id="7" name="Textfeld 6">
            <a:extLst>
              <a:ext uri="{FF2B5EF4-FFF2-40B4-BE49-F238E27FC236}">
                <a16:creationId xmlns:a16="http://schemas.microsoft.com/office/drawing/2014/main" id="{CF128788-D5B4-ACD0-244E-4F19B3D9111A}"/>
              </a:ext>
            </a:extLst>
          </p:cNvPr>
          <p:cNvSpPr txBox="1"/>
          <p:nvPr/>
        </p:nvSpPr>
        <p:spPr>
          <a:xfrm>
            <a:off x="4962427" y="2070003"/>
            <a:ext cx="4943573" cy="923330"/>
          </a:xfrm>
          <a:prstGeom prst="rect">
            <a:avLst/>
          </a:prstGeom>
          <a:noFill/>
        </p:spPr>
        <p:txBody>
          <a:bodyPr wrap="square" rtlCol="0">
            <a:spAutoFit/>
          </a:bodyPr>
          <a:lstStyle/>
          <a:p>
            <a:pPr marL="285744" indent="-285744">
              <a:buFont typeface="Arial" panose="020B0604020202020204" pitchFamily="34" charset="0"/>
              <a:buChar char="•"/>
            </a:pPr>
            <a:r>
              <a:rPr lang="de-DE" dirty="0"/>
              <a:t>Kodieren und Dekodieren – auch grafisch – von Segmentanzeigen</a:t>
            </a:r>
          </a:p>
          <a:p>
            <a:pPr marL="285744" indent="-285744">
              <a:buFont typeface="Arial" panose="020B0604020202020204" pitchFamily="34" charset="0"/>
              <a:buChar char="•"/>
            </a:pPr>
            <a:r>
              <a:rPr lang="de-DE" dirty="0"/>
              <a:t>Format „</a:t>
            </a:r>
            <a:r>
              <a:rPr lang="de-DE" dirty="0" err="1"/>
              <a:t>abcdefg</a:t>
            </a:r>
            <a:r>
              <a:rPr lang="de-DE" dirty="0"/>
              <a:t>“ oder „1234567“</a:t>
            </a:r>
          </a:p>
        </p:txBody>
      </p:sp>
      <p:pic>
        <p:nvPicPr>
          <p:cNvPr id="8" name="Grafik 7">
            <a:extLst>
              <a:ext uri="{FF2B5EF4-FFF2-40B4-BE49-F238E27FC236}">
                <a16:creationId xmlns:a16="http://schemas.microsoft.com/office/drawing/2014/main" id="{5A57902F-AB76-042D-C043-32B19E99F76D}"/>
              </a:ext>
            </a:extLst>
          </p:cNvPr>
          <p:cNvPicPr preferRelativeResize="0">
            <a:picLocks/>
          </p:cNvPicPr>
          <p:nvPr/>
        </p:nvPicPr>
        <p:blipFill rotWithShape="1">
          <a:blip r:embed="rId2" cstate="screen">
            <a:extLst>
              <a:ext uri="{28A0092B-C50C-407E-A947-70E740481C1C}">
                <a14:useLocalDpi xmlns:a14="http://schemas.microsoft.com/office/drawing/2010/main"/>
              </a:ext>
            </a:extLst>
          </a:blip>
          <a:srcRect/>
          <a:stretch/>
        </p:blipFill>
        <p:spPr>
          <a:xfrm>
            <a:off x="341746" y="1376364"/>
            <a:ext cx="2198254" cy="4500561"/>
          </a:xfrm>
          <a:prstGeom prst="rect">
            <a:avLst/>
          </a:prstGeom>
        </p:spPr>
      </p:pic>
      <p:pic>
        <p:nvPicPr>
          <p:cNvPr id="3" name="Grafik 2">
            <a:hlinkClick r:id="rId3" action="ppaction://hlinksldjump"/>
            <a:extLst>
              <a:ext uri="{FF2B5EF4-FFF2-40B4-BE49-F238E27FC236}">
                <a16:creationId xmlns:a16="http://schemas.microsoft.com/office/drawing/2014/main" id="{ED53A86B-2241-7C6C-7D9F-755A22EC81E9}"/>
              </a:ext>
            </a:extLst>
          </p:cNvPr>
          <p:cNvPicPr>
            <a:picLocks noChangeAspect="1"/>
          </p:cNvPicPr>
          <p:nvPr/>
        </p:nvPicPr>
        <p:blipFill>
          <a:blip r:embed="rId4"/>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4" name="Grafik 3">
            <a:extLst>
              <a:ext uri="{FF2B5EF4-FFF2-40B4-BE49-F238E27FC236}">
                <a16:creationId xmlns:a16="http://schemas.microsoft.com/office/drawing/2014/main" id="{C636C4C7-140E-765B-FA2B-AB2B0949D52C}"/>
              </a:ext>
            </a:extLst>
          </p:cNvPr>
          <p:cNvPicPr>
            <a:picLocks noChangeAspect="1"/>
          </p:cNvPicPr>
          <p:nvPr/>
        </p:nvPicPr>
        <p:blipFill rotWithShape="1">
          <a:blip r:embed="rId5"/>
          <a:srcRect l="91246" t="7258" r="2494" b="88332"/>
          <a:stretch/>
        </p:blipFill>
        <p:spPr>
          <a:xfrm>
            <a:off x="2324548" y="1747827"/>
            <a:ext cx="136477" cy="209601"/>
          </a:xfrm>
          <a:prstGeom prst="rect">
            <a:avLst/>
          </a:prstGeom>
        </p:spPr>
      </p:pic>
      <p:pic>
        <p:nvPicPr>
          <p:cNvPr id="10" name="Grafik 9">
            <a:extLst>
              <a:ext uri="{FF2B5EF4-FFF2-40B4-BE49-F238E27FC236}">
                <a16:creationId xmlns:a16="http://schemas.microsoft.com/office/drawing/2014/main" id="{FF1A0028-E4F6-7825-B3D6-9D8EC03AF97F}"/>
              </a:ext>
            </a:extLst>
          </p:cNvPr>
          <p:cNvPicPr>
            <a:picLocks noChangeAspect="1"/>
          </p:cNvPicPr>
          <p:nvPr/>
        </p:nvPicPr>
        <p:blipFill rotWithShape="1">
          <a:blip r:embed="rId6"/>
          <a:srcRect t="3585"/>
          <a:stretch/>
        </p:blipFill>
        <p:spPr>
          <a:xfrm>
            <a:off x="2649538" y="1376363"/>
            <a:ext cx="2159000" cy="4500561"/>
          </a:xfrm>
          <a:prstGeom prst="rect">
            <a:avLst/>
          </a:prstGeom>
        </p:spPr>
      </p:pic>
    </p:spTree>
    <p:extLst>
      <p:ext uri="{BB962C8B-B14F-4D97-AF65-F5344CB8AC3E}">
        <p14:creationId xmlns:p14="http://schemas.microsoft.com/office/powerpoint/2010/main" val="18260133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Wissenschaft und Technik</a:t>
            </a:r>
            <a:endParaRPr lang="en-DE" dirty="0"/>
          </a:p>
        </p:txBody>
      </p:sp>
      <p:sp>
        <p:nvSpPr>
          <p:cNvPr id="17" name="Inhaltsplatzhalter 2">
            <a:extLst>
              <a:ext uri="{FF2B5EF4-FFF2-40B4-BE49-F238E27FC236}">
                <a16:creationId xmlns:a16="http://schemas.microsoft.com/office/drawing/2014/main" id="{FA5B281E-13E7-FF24-B768-6E98C845CBE2}"/>
              </a:ext>
            </a:extLst>
          </p:cNvPr>
          <p:cNvSpPr>
            <a:spLocks noGrp="1"/>
          </p:cNvSpPr>
          <p:nvPr>
            <p:ph idx="4294967295"/>
          </p:nvPr>
        </p:nvSpPr>
        <p:spPr>
          <a:xfrm>
            <a:off x="4953002" y="1243906"/>
            <a:ext cx="5445545" cy="5488783"/>
          </a:xfrm>
          <a:prstGeom prst="rect">
            <a:avLst/>
          </a:prstGeom>
        </p:spPr>
        <p:txBody>
          <a:bodyPr>
            <a:noAutofit/>
          </a:bodyPr>
          <a:lstStyle/>
          <a:p>
            <a:pPr marL="0" indent="0">
              <a:lnSpc>
                <a:spcPct val="150000"/>
              </a:lnSpc>
              <a:buNone/>
            </a:pPr>
            <a:r>
              <a:rPr lang="de-DE" b="1" dirty="0"/>
              <a:t>Tastaturen</a:t>
            </a:r>
          </a:p>
          <a:p>
            <a:pPr>
              <a:lnSpc>
                <a:spcPct val="150000"/>
              </a:lnSpc>
            </a:pPr>
            <a:endParaRPr lang="en-DE" b="1" dirty="0"/>
          </a:p>
        </p:txBody>
      </p:sp>
      <p:sp>
        <p:nvSpPr>
          <p:cNvPr id="5" name="Textfeld 4">
            <a:extLst>
              <a:ext uri="{FF2B5EF4-FFF2-40B4-BE49-F238E27FC236}">
                <a16:creationId xmlns:a16="http://schemas.microsoft.com/office/drawing/2014/main" id="{F01525B3-E38E-CBFE-E2AE-9AD9F23DF931}"/>
              </a:ext>
            </a:extLst>
          </p:cNvPr>
          <p:cNvSpPr txBox="1"/>
          <p:nvPr/>
        </p:nvSpPr>
        <p:spPr>
          <a:xfrm>
            <a:off x="4962427" y="2070003"/>
            <a:ext cx="4943573" cy="3693319"/>
          </a:xfrm>
          <a:prstGeom prst="rect">
            <a:avLst/>
          </a:prstGeom>
          <a:noFill/>
        </p:spPr>
        <p:txBody>
          <a:bodyPr wrap="square" rtlCol="0">
            <a:spAutoFit/>
          </a:bodyPr>
          <a:lstStyle/>
          <a:p>
            <a:pPr marL="285744" indent="-285744">
              <a:buFont typeface="Arial" panose="020B0604020202020204" pitchFamily="34" charset="0"/>
              <a:buChar char="•"/>
            </a:pPr>
            <a:r>
              <a:rPr lang="de-DE" dirty="0"/>
              <a:t>Diverse Funktionen für die Konvertierung zwischen verschiedenen Tastaturlayouts</a:t>
            </a:r>
          </a:p>
          <a:p>
            <a:pPr marL="742932" lvl="1" indent="-285744">
              <a:buFont typeface="Arial" panose="020B0604020202020204" pitchFamily="34" charset="0"/>
              <a:buChar char="•"/>
            </a:pPr>
            <a:r>
              <a:rPr lang="de-DE" dirty="0"/>
              <a:t>QWERTZ</a:t>
            </a:r>
          </a:p>
          <a:p>
            <a:pPr marL="742932" lvl="1" indent="-285744">
              <a:buFont typeface="Arial" panose="020B0604020202020204" pitchFamily="34" charset="0"/>
              <a:buChar char="•"/>
            </a:pPr>
            <a:r>
              <a:rPr lang="de-DE" dirty="0"/>
              <a:t>QWERTY</a:t>
            </a:r>
          </a:p>
          <a:p>
            <a:pPr marL="742932" lvl="1" indent="-285744">
              <a:buFont typeface="Arial" panose="020B0604020202020204" pitchFamily="34" charset="0"/>
              <a:buChar char="•"/>
            </a:pPr>
            <a:r>
              <a:rPr lang="de-DE" dirty="0"/>
              <a:t>AZERTY</a:t>
            </a:r>
          </a:p>
          <a:p>
            <a:pPr marL="742932" lvl="1" indent="-285744">
              <a:buFont typeface="Arial" panose="020B0604020202020204" pitchFamily="34" charset="0"/>
              <a:buChar char="•"/>
            </a:pPr>
            <a:r>
              <a:rPr lang="de-DE" dirty="0"/>
              <a:t>BEPO</a:t>
            </a:r>
          </a:p>
          <a:p>
            <a:pPr marL="742932" lvl="1" indent="-285744">
              <a:buFont typeface="Arial" panose="020B0604020202020204" pitchFamily="34" charset="0"/>
              <a:buChar char="•"/>
            </a:pPr>
            <a:r>
              <a:rPr lang="de-DE" dirty="0"/>
              <a:t>DVORAK</a:t>
            </a:r>
          </a:p>
          <a:p>
            <a:pPr marL="742932" lvl="1" indent="-285744">
              <a:buFont typeface="Arial" panose="020B0604020202020204" pitchFamily="34" charset="0"/>
              <a:buChar char="•"/>
            </a:pPr>
            <a:r>
              <a:rPr lang="de-DE" dirty="0"/>
              <a:t>RISTOME</a:t>
            </a:r>
          </a:p>
          <a:p>
            <a:pPr marL="742932" lvl="1" indent="-285744">
              <a:buFont typeface="Arial" panose="020B0604020202020204" pitchFamily="34" charset="0"/>
              <a:buChar char="•"/>
            </a:pPr>
            <a:r>
              <a:rPr lang="de-DE" dirty="0"/>
              <a:t>NEO</a:t>
            </a:r>
          </a:p>
          <a:p>
            <a:pPr marL="742932" lvl="1" indent="-285744">
              <a:buFont typeface="Arial" panose="020B0604020202020204" pitchFamily="34" charset="0"/>
              <a:buChar char="•"/>
            </a:pPr>
            <a:r>
              <a:rPr lang="de-DE" dirty="0"/>
              <a:t>BONE</a:t>
            </a:r>
          </a:p>
          <a:p>
            <a:pPr marL="742932" lvl="1" indent="-285744">
              <a:buFont typeface="Arial" panose="020B0604020202020204" pitchFamily="34" charset="0"/>
              <a:buChar char="•"/>
            </a:pPr>
            <a:r>
              <a:rPr lang="de-DE" dirty="0"/>
              <a:t>COLEMAK</a:t>
            </a:r>
          </a:p>
          <a:p>
            <a:pPr marL="284163" lvl="1" indent="-284163">
              <a:buFont typeface="Arial" panose="020B0604020202020204" pitchFamily="34" charset="0"/>
              <a:buChar char="•"/>
            </a:pPr>
            <a:r>
              <a:rPr lang="de-DE" dirty="0"/>
              <a:t>Umwandeln von Ziffern und Symbolen</a:t>
            </a:r>
          </a:p>
          <a:p>
            <a:pPr marL="741363" lvl="2" indent="-284163">
              <a:buFont typeface="Arial" panose="020B0604020202020204" pitchFamily="34" charset="0"/>
              <a:buChar char="•"/>
            </a:pPr>
            <a:r>
              <a:rPr lang="de-DE" dirty="0"/>
              <a:t>iPhone, Android</a:t>
            </a:r>
          </a:p>
        </p:txBody>
      </p:sp>
      <p:pic>
        <p:nvPicPr>
          <p:cNvPr id="6" name="Grafik 5">
            <a:extLst>
              <a:ext uri="{FF2B5EF4-FFF2-40B4-BE49-F238E27FC236}">
                <a16:creationId xmlns:a16="http://schemas.microsoft.com/office/drawing/2014/main" id="{3DA83A96-8BFC-E945-55BB-92D744B618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1745" y="1376363"/>
            <a:ext cx="2198255" cy="4500562"/>
          </a:xfrm>
          <a:prstGeom prst="rect">
            <a:avLst/>
          </a:prstGeom>
        </p:spPr>
      </p:pic>
      <p:sp>
        <p:nvSpPr>
          <p:cNvPr id="3" name="Textfeld 2">
            <a:extLst>
              <a:ext uri="{FF2B5EF4-FFF2-40B4-BE49-F238E27FC236}">
                <a16:creationId xmlns:a16="http://schemas.microsoft.com/office/drawing/2014/main" id="{875A804A-A76C-EA23-A877-2EB9BBD7D77D}"/>
              </a:ext>
            </a:extLst>
          </p:cNvPr>
          <p:cNvSpPr txBox="1"/>
          <p:nvPr/>
        </p:nvSpPr>
        <p:spPr>
          <a:xfrm>
            <a:off x="5636389" y="5916845"/>
            <a:ext cx="4269611" cy="646331"/>
          </a:xfrm>
          <a:prstGeom prst="rect">
            <a:avLst/>
          </a:prstGeom>
          <a:noFill/>
        </p:spPr>
        <p:txBody>
          <a:bodyPr wrap="square" rtlCol="0">
            <a:spAutoFit/>
          </a:bodyPr>
          <a:lstStyle/>
          <a:p>
            <a:pPr marL="285750" indent="-285750">
              <a:buFont typeface="Arial" panose="020B0604020202020204" pitchFamily="34" charset="0"/>
              <a:buChar char="•"/>
            </a:pPr>
            <a:r>
              <a:rPr lang="de-DE" dirty="0"/>
              <a:t>Nicht immer ist es Caesar oder Rotation</a:t>
            </a:r>
          </a:p>
          <a:p>
            <a:pPr marL="285750" indent="-285750">
              <a:buFont typeface="Arial" panose="020B0604020202020204" pitchFamily="34" charset="0"/>
              <a:buChar char="•"/>
            </a:pPr>
            <a:r>
              <a:rPr lang="de-DE" dirty="0"/>
              <a:t>Nicht immer ist es Base oder Hash</a:t>
            </a:r>
            <a:endParaRPr lang="en-DE" dirty="0"/>
          </a:p>
        </p:txBody>
      </p:sp>
      <p:pic>
        <p:nvPicPr>
          <p:cNvPr id="4" name="Grafik 3">
            <a:extLst>
              <a:ext uri="{FF2B5EF4-FFF2-40B4-BE49-F238E27FC236}">
                <a16:creationId xmlns:a16="http://schemas.microsoft.com/office/drawing/2014/main" id="{F98DC4DC-378F-CBFE-5106-949276B1FE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2428" y="5924907"/>
            <a:ext cx="558016" cy="669272"/>
          </a:xfrm>
          <a:prstGeom prst="rect">
            <a:avLst/>
          </a:prstGeom>
        </p:spPr>
      </p:pic>
      <p:pic>
        <p:nvPicPr>
          <p:cNvPr id="7" name="Grafik 6">
            <a:hlinkClick r:id="rId4" action="ppaction://hlinksldjump"/>
            <a:extLst>
              <a:ext uri="{FF2B5EF4-FFF2-40B4-BE49-F238E27FC236}">
                <a16:creationId xmlns:a16="http://schemas.microsoft.com/office/drawing/2014/main" id="{F89BE102-E319-19B7-EED5-5F61A86E4E18}"/>
              </a:ext>
            </a:extLst>
          </p:cNvPr>
          <p:cNvPicPr>
            <a:picLocks noChangeAspect="1"/>
          </p:cNvPicPr>
          <p:nvPr/>
        </p:nvPicPr>
        <p:blipFill>
          <a:blip r:embed="rId5"/>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8" name="Grafik 7">
            <a:extLst>
              <a:ext uri="{FF2B5EF4-FFF2-40B4-BE49-F238E27FC236}">
                <a16:creationId xmlns:a16="http://schemas.microsoft.com/office/drawing/2014/main" id="{864201B2-EED6-1576-43EF-673D81620E08}"/>
              </a:ext>
            </a:extLst>
          </p:cNvPr>
          <p:cNvPicPr>
            <a:picLocks noChangeAspect="1"/>
          </p:cNvPicPr>
          <p:nvPr/>
        </p:nvPicPr>
        <p:blipFill rotWithShape="1">
          <a:blip r:embed="rId6"/>
          <a:srcRect l="91246" t="7258" r="2494" b="88332"/>
          <a:stretch/>
        </p:blipFill>
        <p:spPr>
          <a:xfrm>
            <a:off x="2324548" y="1747827"/>
            <a:ext cx="136477" cy="209601"/>
          </a:xfrm>
          <a:prstGeom prst="rect">
            <a:avLst/>
          </a:prstGeom>
        </p:spPr>
      </p:pic>
    </p:spTree>
    <p:extLst>
      <p:ext uri="{BB962C8B-B14F-4D97-AF65-F5344CB8AC3E}">
        <p14:creationId xmlns:p14="http://schemas.microsoft.com/office/powerpoint/2010/main" val="32515410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Wissenschaft und Technik</a:t>
            </a:r>
            <a:endParaRPr lang="en-DE" dirty="0"/>
          </a:p>
        </p:txBody>
      </p:sp>
      <p:sp>
        <p:nvSpPr>
          <p:cNvPr id="17" name="Inhaltsplatzhalter 2">
            <a:extLst>
              <a:ext uri="{FF2B5EF4-FFF2-40B4-BE49-F238E27FC236}">
                <a16:creationId xmlns:a16="http://schemas.microsoft.com/office/drawing/2014/main" id="{FA5B281E-13E7-FF24-B768-6E98C845CBE2}"/>
              </a:ext>
            </a:extLst>
          </p:cNvPr>
          <p:cNvSpPr>
            <a:spLocks noGrp="1"/>
          </p:cNvSpPr>
          <p:nvPr>
            <p:ph idx="4294967295"/>
          </p:nvPr>
        </p:nvSpPr>
        <p:spPr>
          <a:xfrm>
            <a:off x="4953002" y="1243906"/>
            <a:ext cx="5445545" cy="5488783"/>
          </a:xfrm>
          <a:prstGeom prst="rect">
            <a:avLst/>
          </a:prstGeom>
        </p:spPr>
        <p:txBody>
          <a:bodyPr>
            <a:noAutofit/>
          </a:bodyPr>
          <a:lstStyle/>
          <a:p>
            <a:pPr marL="0" indent="0">
              <a:lnSpc>
                <a:spcPct val="150000"/>
              </a:lnSpc>
              <a:buNone/>
            </a:pPr>
            <a:r>
              <a:rPr lang="de-DE" b="1" dirty="0"/>
              <a:t>Vanity</a:t>
            </a:r>
          </a:p>
          <a:p>
            <a:pPr>
              <a:lnSpc>
                <a:spcPct val="150000"/>
              </a:lnSpc>
            </a:pPr>
            <a:endParaRPr lang="en-DE" b="1" dirty="0"/>
          </a:p>
        </p:txBody>
      </p:sp>
      <p:pic>
        <p:nvPicPr>
          <p:cNvPr id="4" name="Grafik 3">
            <a:extLst>
              <a:ext uri="{FF2B5EF4-FFF2-40B4-BE49-F238E27FC236}">
                <a16:creationId xmlns:a16="http://schemas.microsoft.com/office/drawing/2014/main" id="{5A282302-0566-CD33-6CDC-ACE303647BD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363" y="1376363"/>
            <a:ext cx="2179637" cy="4500562"/>
          </a:xfrm>
          <a:prstGeom prst="rect">
            <a:avLst/>
          </a:prstGeom>
        </p:spPr>
      </p:pic>
      <p:sp>
        <p:nvSpPr>
          <p:cNvPr id="5" name="Textfeld 4">
            <a:extLst>
              <a:ext uri="{FF2B5EF4-FFF2-40B4-BE49-F238E27FC236}">
                <a16:creationId xmlns:a16="http://schemas.microsoft.com/office/drawing/2014/main" id="{CEB685C1-76EB-4894-67E8-297757828CC9}"/>
              </a:ext>
            </a:extLst>
          </p:cNvPr>
          <p:cNvSpPr txBox="1"/>
          <p:nvPr/>
        </p:nvSpPr>
        <p:spPr>
          <a:xfrm>
            <a:off x="4962427" y="2070003"/>
            <a:ext cx="4943573" cy="1200329"/>
          </a:xfrm>
          <a:prstGeom prst="rect">
            <a:avLst/>
          </a:prstGeom>
          <a:noFill/>
        </p:spPr>
        <p:txBody>
          <a:bodyPr wrap="square" rtlCol="0">
            <a:spAutoFit/>
          </a:bodyPr>
          <a:lstStyle/>
          <a:p>
            <a:pPr marL="285744" indent="-285744">
              <a:buFont typeface="Arial" panose="020B0604020202020204" pitchFamily="34" charset="0"/>
              <a:buChar char="•"/>
            </a:pPr>
            <a:r>
              <a:rPr lang="de-DE" dirty="0"/>
              <a:t>Diverse Funktionen für Vanity-Codes</a:t>
            </a:r>
          </a:p>
          <a:p>
            <a:pPr marL="285744" indent="-285744">
              <a:buFont typeface="Arial" panose="020B0604020202020204" pitchFamily="34" charset="0"/>
              <a:buChar char="•"/>
            </a:pPr>
            <a:r>
              <a:rPr lang="de-DE" dirty="0"/>
              <a:t>Übersicht von Zahlwörtern aus verschiedenen Sprachen</a:t>
            </a:r>
          </a:p>
          <a:p>
            <a:pPr marL="285744" indent="-285744">
              <a:buFont typeface="Arial" panose="020B0604020202020204" pitchFamily="34" charset="0"/>
              <a:buChar char="•"/>
            </a:pPr>
            <a:r>
              <a:rPr lang="de-DE" dirty="0"/>
              <a:t>Suche von Zahlwörtern</a:t>
            </a:r>
          </a:p>
        </p:txBody>
      </p:sp>
      <p:pic>
        <p:nvPicPr>
          <p:cNvPr id="3" name="Grafik 2">
            <a:hlinkClick r:id="rId3" action="ppaction://hlinksldjump"/>
            <a:extLst>
              <a:ext uri="{FF2B5EF4-FFF2-40B4-BE49-F238E27FC236}">
                <a16:creationId xmlns:a16="http://schemas.microsoft.com/office/drawing/2014/main" id="{8AA879BF-5F45-E06E-1FB9-CA889D6BA7A5}"/>
              </a:ext>
            </a:extLst>
          </p:cNvPr>
          <p:cNvPicPr>
            <a:picLocks noChangeAspect="1"/>
          </p:cNvPicPr>
          <p:nvPr/>
        </p:nvPicPr>
        <p:blipFill>
          <a:blip r:embed="rId4"/>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6" name="Grafik 5">
            <a:extLst>
              <a:ext uri="{FF2B5EF4-FFF2-40B4-BE49-F238E27FC236}">
                <a16:creationId xmlns:a16="http://schemas.microsoft.com/office/drawing/2014/main" id="{0D2A3801-5FFA-BD89-E821-7FA527C845A5}"/>
              </a:ext>
            </a:extLst>
          </p:cNvPr>
          <p:cNvPicPr>
            <a:picLocks noChangeAspect="1"/>
          </p:cNvPicPr>
          <p:nvPr/>
        </p:nvPicPr>
        <p:blipFill rotWithShape="1">
          <a:blip r:embed="rId5"/>
          <a:srcRect l="91246" t="7258" r="2494" b="88332"/>
          <a:stretch/>
        </p:blipFill>
        <p:spPr>
          <a:xfrm>
            <a:off x="2324548" y="1747827"/>
            <a:ext cx="136477" cy="209601"/>
          </a:xfrm>
          <a:prstGeom prst="rect">
            <a:avLst/>
          </a:prstGeom>
        </p:spPr>
      </p:pic>
    </p:spTree>
    <p:extLst>
      <p:ext uri="{BB962C8B-B14F-4D97-AF65-F5344CB8AC3E}">
        <p14:creationId xmlns:p14="http://schemas.microsoft.com/office/powerpoint/2010/main" val="20130277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Wissenschaft und Technik</a:t>
            </a:r>
            <a:endParaRPr lang="en-DE" dirty="0"/>
          </a:p>
        </p:txBody>
      </p:sp>
      <p:sp>
        <p:nvSpPr>
          <p:cNvPr id="17" name="Inhaltsplatzhalter 2">
            <a:extLst>
              <a:ext uri="{FF2B5EF4-FFF2-40B4-BE49-F238E27FC236}">
                <a16:creationId xmlns:a16="http://schemas.microsoft.com/office/drawing/2014/main" id="{FA5B281E-13E7-FF24-B768-6E98C845CBE2}"/>
              </a:ext>
            </a:extLst>
          </p:cNvPr>
          <p:cNvSpPr>
            <a:spLocks noGrp="1"/>
          </p:cNvSpPr>
          <p:nvPr>
            <p:ph idx="4294967295"/>
          </p:nvPr>
        </p:nvSpPr>
        <p:spPr>
          <a:xfrm>
            <a:off x="4953002" y="1243906"/>
            <a:ext cx="5445545" cy="5488783"/>
          </a:xfrm>
          <a:prstGeom prst="rect">
            <a:avLst/>
          </a:prstGeom>
        </p:spPr>
        <p:txBody>
          <a:bodyPr>
            <a:noAutofit/>
          </a:bodyPr>
          <a:lstStyle/>
          <a:p>
            <a:pPr marL="0" indent="0">
              <a:lnSpc>
                <a:spcPct val="150000"/>
              </a:lnSpc>
              <a:buNone/>
            </a:pPr>
            <a:r>
              <a:rPr lang="de-DE" b="1" dirty="0"/>
              <a:t>Zahlensysteme</a:t>
            </a:r>
          </a:p>
          <a:p>
            <a:pPr>
              <a:lnSpc>
                <a:spcPct val="150000"/>
              </a:lnSpc>
            </a:pPr>
            <a:endParaRPr lang="en-DE" b="1" dirty="0"/>
          </a:p>
        </p:txBody>
      </p:sp>
      <p:sp>
        <p:nvSpPr>
          <p:cNvPr id="5" name="Textfeld 4">
            <a:extLst>
              <a:ext uri="{FF2B5EF4-FFF2-40B4-BE49-F238E27FC236}">
                <a16:creationId xmlns:a16="http://schemas.microsoft.com/office/drawing/2014/main" id="{087CDDE4-0C23-D533-148F-436AE13512B4}"/>
              </a:ext>
            </a:extLst>
          </p:cNvPr>
          <p:cNvSpPr txBox="1"/>
          <p:nvPr/>
        </p:nvSpPr>
        <p:spPr>
          <a:xfrm>
            <a:off x="4962427" y="2070003"/>
            <a:ext cx="4943573" cy="646331"/>
          </a:xfrm>
          <a:prstGeom prst="rect">
            <a:avLst/>
          </a:prstGeom>
          <a:noFill/>
        </p:spPr>
        <p:txBody>
          <a:bodyPr wrap="square" rtlCol="0">
            <a:spAutoFit/>
          </a:bodyPr>
          <a:lstStyle/>
          <a:p>
            <a:pPr marL="285744" indent="-285744">
              <a:buFont typeface="Arial" panose="020B0604020202020204" pitchFamily="34" charset="0"/>
              <a:buChar char="•"/>
            </a:pPr>
            <a:r>
              <a:rPr lang="de-DE" dirty="0"/>
              <a:t>Umwandeln von Zahlen zwischen verschiedenen Zahlensystemen</a:t>
            </a:r>
          </a:p>
        </p:txBody>
      </p:sp>
      <p:pic>
        <p:nvPicPr>
          <p:cNvPr id="6" name="Grafik 5">
            <a:extLst>
              <a:ext uri="{FF2B5EF4-FFF2-40B4-BE49-F238E27FC236}">
                <a16:creationId xmlns:a16="http://schemas.microsoft.com/office/drawing/2014/main" id="{11728CA2-0B71-E3C2-9E8B-8018D7E46C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363" y="1376363"/>
            <a:ext cx="2179637" cy="4500562"/>
          </a:xfrm>
          <a:prstGeom prst="rect">
            <a:avLst/>
          </a:prstGeom>
        </p:spPr>
      </p:pic>
      <p:sp>
        <p:nvSpPr>
          <p:cNvPr id="3" name="Textfeld 2">
            <a:extLst>
              <a:ext uri="{FF2B5EF4-FFF2-40B4-BE49-F238E27FC236}">
                <a16:creationId xmlns:a16="http://schemas.microsoft.com/office/drawing/2014/main" id="{1A3B396F-1DDB-33B2-FD4C-F8001AB19F18}"/>
              </a:ext>
            </a:extLst>
          </p:cNvPr>
          <p:cNvSpPr txBox="1"/>
          <p:nvPr/>
        </p:nvSpPr>
        <p:spPr>
          <a:xfrm>
            <a:off x="5636389" y="5914254"/>
            <a:ext cx="4269611" cy="646331"/>
          </a:xfrm>
          <a:prstGeom prst="rect">
            <a:avLst/>
          </a:prstGeom>
          <a:noFill/>
        </p:spPr>
        <p:txBody>
          <a:bodyPr wrap="square" rtlCol="0">
            <a:spAutoFit/>
          </a:bodyPr>
          <a:lstStyle/>
          <a:p>
            <a:pPr marL="285750" indent="-285750">
              <a:buFont typeface="Arial" panose="020B0604020202020204" pitchFamily="34" charset="0"/>
              <a:buChar char="•"/>
            </a:pPr>
            <a:r>
              <a:rPr lang="de-DE" dirty="0"/>
              <a:t>Manche Zahl kann auch eine Koordinate sein</a:t>
            </a:r>
            <a:endParaRPr lang="en-DE" dirty="0"/>
          </a:p>
        </p:txBody>
      </p:sp>
      <p:pic>
        <p:nvPicPr>
          <p:cNvPr id="4" name="Grafik 3">
            <a:extLst>
              <a:ext uri="{FF2B5EF4-FFF2-40B4-BE49-F238E27FC236}">
                <a16:creationId xmlns:a16="http://schemas.microsoft.com/office/drawing/2014/main" id="{E6570EFC-241A-38EF-95CE-4D14C6FC91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2428" y="5922316"/>
            <a:ext cx="558016" cy="669272"/>
          </a:xfrm>
          <a:prstGeom prst="rect">
            <a:avLst/>
          </a:prstGeom>
        </p:spPr>
      </p:pic>
      <p:pic>
        <p:nvPicPr>
          <p:cNvPr id="7" name="Grafik 6">
            <a:hlinkClick r:id="rId4" action="ppaction://hlinksldjump"/>
            <a:extLst>
              <a:ext uri="{FF2B5EF4-FFF2-40B4-BE49-F238E27FC236}">
                <a16:creationId xmlns:a16="http://schemas.microsoft.com/office/drawing/2014/main" id="{571828B6-84DA-5E8B-13EF-4AD23A580B21}"/>
              </a:ext>
            </a:extLst>
          </p:cNvPr>
          <p:cNvPicPr>
            <a:picLocks noChangeAspect="1"/>
          </p:cNvPicPr>
          <p:nvPr/>
        </p:nvPicPr>
        <p:blipFill>
          <a:blip r:embed="rId5"/>
          <a:stretch>
            <a:fillRect/>
          </a:stretch>
        </p:blipFill>
        <p:spPr>
          <a:xfrm>
            <a:off x="344488" y="6004433"/>
            <a:ext cx="737680" cy="737680"/>
          </a:xfrm>
          <a:prstGeom prst="rect">
            <a:avLst/>
          </a:prstGeom>
          <a:effectLst>
            <a:outerShdw blurRad="127000" dist="63500" dir="2700000" algn="tl" rotWithShape="0">
              <a:prstClr val="black">
                <a:alpha val="40000"/>
              </a:prstClr>
            </a:outerShdw>
          </a:effectLst>
        </p:spPr>
      </p:pic>
      <p:pic>
        <p:nvPicPr>
          <p:cNvPr id="8" name="Grafik 7">
            <a:extLst>
              <a:ext uri="{FF2B5EF4-FFF2-40B4-BE49-F238E27FC236}">
                <a16:creationId xmlns:a16="http://schemas.microsoft.com/office/drawing/2014/main" id="{64D72F51-DC42-0E04-2982-83C3BBA1AD33}"/>
              </a:ext>
            </a:extLst>
          </p:cNvPr>
          <p:cNvPicPr>
            <a:picLocks noChangeAspect="1"/>
          </p:cNvPicPr>
          <p:nvPr/>
        </p:nvPicPr>
        <p:blipFill rotWithShape="1">
          <a:blip r:embed="rId6"/>
          <a:srcRect l="91246" t="7258" r="2494" b="88332"/>
          <a:stretch/>
        </p:blipFill>
        <p:spPr>
          <a:xfrm>
            <a:off x="2324548" y="1747827"/>
            <a:ext cx="136477" cy="209601"/>
          </a:xfrm>
          <a:prstGeom prst="rect">
            <a:avLst/>
          </a:prstGeom>
        </p:spPr>
      </p:pic>
    </p:spTree>
    <p:extLst>
      <p:ext uri="{BB962C8B-B14F-4D97-AF65-F5344CB8AC3E}">
        <p14:creationId xmlns:p14="http://schemas.microsoft.com/office/powerpoint/2010/main" val="42161169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a:xfrm>
            <a:off x="266701" y="224451"/>
            <a:ext cx="9294812" cy="689950"/>
          </a:xfrm>
        </p:spPr>
        <p:txBody>
          <a:bodyPr>
            <a:normAutofit fontScale="90000"/>
          </a:bodyPr>
          <a:lstStyle/>
          <a:p>
            <a:r>
              <a:rPr lang="de-DE" dirty="0"/>
              <a:t>Teil III	Ausblick</a:t>
            </a:r>
            <a:endParaRPr lang="en-DE" dirty="0"/>
          </a:p>
        </p:txBody>
      </p:sp>
      <p:pic>
        <p:nvPicPr>
          <p:cNvPr id="1026" name="Picture 2" descr="Durch Illustrationen Akzente setzen für Blogartikel | 3D Architektur ...">
            <a:extLst>
              <a:ext uri="{FF2B5EF4-FFF2-40B4-BE49-F238E27FC236}">
                <a16:creationId xmlns:a16="http://schemas.microsoft.com/office/drawing/2014/main" id="{98A712DF-FC08-F571-BE0C-99B42FBB1E33}"/>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10878" y="4017818"/>
            <a:ext cx="1634577" cy="2724295"/>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a:extLst>
              <a:ext uri="{FF2B5EF4-FFF2-40B4-BE49-F238E27FC236}">
                <a16:creationId xmlns:a16="http://schemas.microsoft.com/office/drawing/2014/main" id="{3E3C0EAF-A77A-EE1D-89B8-4DC1CF01D5CB}"/>
              </a:ext>
            </a:extLst>
          </p:cNvPr>
          <p:cNvPicPr>
            <a:picLocks noChangeAspect="1"/>
          </p:cNvPicPr>
          <p:nvPr/>
        </p:nvPicPr>
        <p:blipFill rotWithShape="1">
          <a:blip r:embed="rId3"/>
          <a:srcRect t="3710"/>
          <a:stretch/>
        </p:blipFill>
        <p:spPr>
          <a:xfrm>
            <a:off x="6571937" y="1390002"/>
            <a:ext cx="1830820" cy="3853006"/>
          </a:xfrm>
          <a:prstGeom prst="rect">
            <a:avLst/>
          </a:prstGeom>
        </p:spPr>
      </p:pic>
      <p:sp>
        <p:nvSpPr>
          <p:cNvPr id="14" name="Textfeld 13">
            <a:extLst>
              <a:ext uri="{FF2B5EF4-FFF2-40B4-BE49-F238E27FC236}">
                <a16:creationId xmlns:a16="http://schemas.microsoft.com/office/drawing/2014/main" id="{C54E7255-F339-47F2-E347-D0D0379830DC}"/>
              </a:ext>
            </a:extLst>
          </p:cNvPr>
          <p:cNvSpPr txBox="1"/>
          <p:nvPr/>
        </p:nvSpPr>
        <p:spPr>
          <a:xfrm>
            <a:off x="2078134" y="5646092"/>
            <a:ext cx="3567625" cy="461665"/>
          </a:xfrm>
          <a:prstGeom prst="rect">
            <a:avLst/>
          </a:prstGeom>
          <a:noFill/>
        </p:spPr>
        <p:txBody>
          <a:bodyPr wrap="square">
            <a:spAutoFit/>
          </a:bodyPr>
          <a:lstStyle/>
          <a:p>
            <a:r>
              <a:rPr lang="de-DE" sz="2400" b="1" dirty="0"/>
              <a:t>… und noch vieles mehr …</a:t>
            </a:r>
            <a:endParaRPr lang="en-DE" sz="2400" b="1" dirty="0"/>
          </a:p>
        </p:txBody>
      </p:sp>
      <p:sp>
        <p:nvSpPr>
          <p:cNvPr id="15" name="Textfeld 14">
            <a:extLst>
              <a:ext uri="{FF2B5EF4-FFF2-40B4-BE49-F238E27FC236}">
                <a16:creationId xmlns:a16="http://schemas.microsoft.com/office/drawing/2014/main" id="{D61E912F-1F0A-916C-FF1F-D395132A49F7}"/>
              </a:ext>
            </a:extLst>
          </p:cNvPr>
          <p:cNvSpPr txBox="1"/>
          <p:nvPr/>
        </p:nvSpPr>
        <p:spPr>
          <a:xfrm>
            <a:off x="6576290" y="5706553"/>
            <a:ext cx="771814" cy="369332"/>
          </a:xfrm>
          <a:prstGeom prst="rect">
            <a:avLst/>
          </a:prstGeom>
          <a:noFill/>
        </p:spPr>
        <p:txBody>
          <a:bodyPr wrap="none" rtlCol="0">
            <a:spAutoFit/>
          </a:bodyPr>
          <a:lstStyle/>
          <a:p>
            <a:r>
              <a:rPr lang="de-DE" dirty="0"/>
              <a:t>WBGT</a:t>
            </a:r>
            <a:endParaRPr lang="en-DE" dirty="0"/>
          </a:p>
        </p:txBody>
      </p:sp>
      <p:sp>
        <p:nvSpPr>
          <p:cNvPr id="16" name="Textfeld 15">
            <a:extLst>
              <a:ext uri="{FF2B5EF4-FFF2-40B4-BE49-F238E27FC236}">
                <a16:creationId xmlns:a16="http://schemas.microsoft.com/office/drawing/2014/main" id="{AF15619A-E62F-05B2-8DF7-DE3A18970667}"/>
              </a:ext>
            </a:extLst>
          </p:cNvPr>
          <p:cNvSpPr txBox="1"/>
          <p:nvPr/>
        </p:nvSpPr>
        <p:spPr>
          <a:xfrm>
            <a:off x="6957121" y="5997498"/>
            <a:ext cx="620747" cy="369332"/>
          </a:xfrm>
          <a:prstGeom prst="rect">
            <a:avLst/>
          </a:prstGeom>
          <a:noFill/>
        </p:spPr>
        <p:txBody>
          <a:bodyPr wrap="none" rtlCol="0">
            <a:spAutoFit/>
          </a:bodyPr>
          <a:lstStyle/>
          <a:p>
            <a:r>
              <a:rPr lang="de-DE" dirty="0"/>
              <a:t>UTCI</a:t>
            </a:r>
            <a:endParaRPr lang="en-DE" dirty="0"/>
          </a:p>
        </p:txBody>
      </p:sp>
      <p:sp>
        <p:nvSpPr>
          <p:cNvPr id="19" name="Textfeld 18">
            <a:extLst>
              <a:ext uri="{FF2B5EF4-FFF2-40B4-BE49-F238E27FC236}">
                <a16:creationId xmlns:a16="http://schemas.microsoft.com/office/drawing/2014/main" id="{5CAE2B73-92E0-283E-E658-A02DC3D12BD3}"/>
              </a:ext>
            </a:extLst>
          </p:cNvPr>
          <p:cNvSpPr txBox="1"/>
          <p:nvPr/>
        </p:nvSpPr>
        <p:spPr>
          <a:xfrm>
            <a:off x="5801579" y="6112229"/>
            <a:ext cx="1217385" cy="369332"/>
          </a:xfrm>
          <a:prstGeom prst="rect">
            <a:avLst/>
          </a:prstGeom>
          <a:noFill/>
        </p:spPr>
        <p:txBody>
          <a:bodyPr wrap="none" rtlCol="0">
            <a:spAutoFit/>
          </a:bodyPr>
          <a:lstStyle/>
          <a:p>
            <a:r>
              <a:rPr lang="de-DE" dirty="0" err="1"/>
              <a:t>Leet-Speak</a:t>
            </a:r>
            <a:endParaRPr lang="en-DE" dirty="0"/>
          </a:p>
        </p:txBody>
      </p:sp>
      <p:sp>
        <p:nvSpPr>
          <p:cNvPr id="20" name="Textfeld 19">
            <a:extLst>
              <a:ext uri="{FF2B5EF4-FFF2-40B4-BE49-F238E27FC236}">
                <a16:creationId xmlns:a16="http://schemas.microsoft.com/office/drawing/2014/main" id="{EC96D4D2-F51E-C48D-23A3-38184C1E6E57}"/>
              </a:ext>
            </a:extLst>
          </p:cNvPr>
          <p:cNvSpPr txBox="1"/>
          <p:nvPr/>
        </p:nvSpPr>
        <p:spPr>
          <a:xfrm>
            <a:off x="7120537" y="6360792"/>
            <a:ext cx="900246" cy="369332"/>
          </a:xfrm>
          <a:prstGeom prst="rect">
            <a:avLst/>
          </a:prstGeom>
          <a:noFill/>
        </p:spPr>
        <p:txBody>
          <a:bodyPr wrap="none" rtlCol="0">
            <a:spAutoFit/>
          </a:bodyPr>
          <a:lstStyle/>
          <a:p>
            <a:r>
              <a:rPr lang="de-DE" dirty="0"/>
              <a:t>Ballistik</a:t>
            </a:r>
            <a:endParaRPr lang="en-DE" dirty="0"/>
          </a:p>
        </p:txBody>
      </p:sp>
      <p:sp>
        <p:nvSpPr>
          <p:cNvPr id="21" name="Textfeld 20">
            <a:extLst>
              <a:ext uri="{FF2B5EF4-FFF2-40B4-BE49-F238E27FC236}">
                <a16:creationId xmlns:a16="http://schemas.microsoft.com/office/drawing/2014/main" id="{8C8C1B03-2F28-7EC9-CE3F-D6332568F14E}"/>
              </a:ext>
            </a:extLst>
          </p:cNvPr>
          <p:cNvSpPr txBox="1"/>
          <p:nvPr/>
        </p:nvSpPr>
        <p:spPr>
          <a:xfrm>
            <a:off x="8174506" y="6263115"/>
            <a:ext cx="1168269" cy="369332"/>
          </a:xfrm>
          <a:prstGeom prst="rect">
            <a:avLst/>
          </a:prstGeom>
          <a:noFill/>
        </p:spPr>
        <p:txBody>
          <a:bodyPr wrap="none" rtlCol="0">
            <a:spAutoFit/>
          </a:bodyPr>
          <a:lstStyle/>
          <a:p>
            <a:r>
              <a:rPr lang="de-DE" dirty="0"/>
              <a:t>Prüfziffern</a:t>
            </a:r>
            <a:endParaRPr lang="en-DE" dirty="0"/>
          </a:p>
        </p:txBody>
      </p:sp>
      <p:sp>
        <p:nvSpPr>
          <p:cNvPr id="22" name="Textfeld 21">
            <a:extLst>
              <a:ext uri="{FF2B5EF4-FFF2-40B4-BE49-F238E27FC236}">
                <a16:creationId xmlns:a16="http://schemas.microsoft.com/office/drawing/2014/main" id="{BBB81EBB-5E06-0F7B-F01D-85A11DB77382}"/>
              </a:ext>
            </a:extLst>
          </p:cNvPr>
          <p:cNvSpPr txBox="1"/>
          <p:nvPr/>
        </p:nvSpPr>
        <p:spPr>
          <a:xfrm>
            <a:off x="8794611" y="5910673"/>
            <a:ext cx="343364" cy="369332"/>
          </a:xfrm>
          <a:prstGeom prst="rect">
            <a:avLst/>
          </a:prstGeom>
          <a:noFill/>
        </p:spPr>
        <p:txBody>
          <a:bodyPr wrap="none" rtlCol="0">
            <a:spAutoFit/>
          </a:bodyPr>
          <a:lstStyle/>
          <a:p>
            <a:r>
              <a:rPr lang="de-DE" dirty="0"/>
              <a:t>…</a:t>
            </a:r>
            <a:endParaRPr lang="en-DE" dirty="0"/>
          </a:p>
        </p:txBody>
      </p:sp>
      <p:pic>
        <p:nvPicPr>
          <p:cNvPr id="4" name="Grafik 3">
            <a:extLst>
              <a:ext uri="{FF2B5EF4-FFF2-40B4-BE49-F238E27FC236}">
                <a16:creationId xmlns:a16="http://schemas.microsoft.com/office/drawing/2014/main" id="{43525976-CC67-4FC9-1764-46ED8C630E7A}"/>
              </a:ext>
            </a:extLst>
          </p:cNvPr>
          <p:cNvPicPr>
            <a:picLocks noChangeAspect="1"/>
          </p:cNvPicPr>
          <p:nvPr/>
        </p:nvPicPr>
        <p:blipFill rotWithShape="1">
          <a:blip r:embed="rId3"/>
          <a:srcRect t="3710"/>
          <a:stretch/>
        </p:blipFill>
        <p:spPr>
          <a:xfrm>
            <a:off x="4608712" y="1397153"/>
            <a:ext cx="1830820" cy="3838705"/>
          </a:xfrm>
          <a:prstGeom prst="rect">
            <a:avLst/>
          </a:prstGeom>
        </p:spPr>
      </p:pic>
      <p:pic>
        <p:nvPicPr>
          <p:cNvPr id="3" name="Grafik 2">
            <a:extLst>
              <a:ext uri="{FF2B5EF4-FFF2-40B4-BE49-F238E27FC236}">
                <a16:creationId xmlns:a16="http://schemas.microsoft.com/office/drawing/2014/main" id="{E15D4BAF-EFE3-8524-7E20-6B707D38294F}"/>
              </a:ext>
            </a:extLst>
          </p:cNvPr>
          <p:cNvPicPr>
            <a:picLocks noChangeAspect="1"/>
          </p:cNvPicPr>
          <p:nvPr/>
        </p:nvPicPr>
        <p:blipFill>
          <a:blip r:embed="rId4"/>
          <a:stretch>
            <a:fillRect/>
          </a:stretch>
        </p:blipFill>
        <p:spPr>
          <a:xfrm>
            <a:off x="4608667" y="1525500"/>
            <a:ext cx="1832025" cy="3009025"/>
          </a:xfrm>
          <a:prstGeom prst="rect">
            <a:avLst/>
          </a:prstGeom>
        </p:spPr>
      </p:pic>
      <p:pic>
        <p:nvPicPr>
          <p:cNvPr id="6" name="Grafik 5">
            <a:extLst>
              <a:ext uri="{FF2B5EF4-FFF2-40B4-BE49-F238E27FC236}">
                <a16:creationId xmlns:a16="http://schemas.microsoft.com/office/drawing/2014/main" id="{3D4CD35D-082C-E7E9-011E-80FA64DA06B2}"/>
              </a:ext>
            </a:extLst>
          </p:cNvPr>
          <p:cNvPicPr>
            <a:picLocks noChangeAspect="1"/>
          </p:cNvPicPr>
          <p:nvPr/>
        </p:nvPicPr>
        <p:blipFill rotWithShape="1">
          <a:blip r:embed="rId5"/>
          <a:srcRect t="3889"/>
          <a:stretch/>
        </p:blipFill>
        <p:spPr>
          <a:xfrm>
            <a:off x="2650426" y="1390608"/>
            <a:ext cx="1838335" cy="3851795"/>
          </a:xfrm>
          <a:prstGeom prst="rect">
            <a:avLst/>
          </a:prstGeom>
        </p:spPr>
      </p:pic>
      <p:pic>
        <p:nvPicPr>
          <p:cNvPr id="5" name="Grafik 4">
            <a:extLst>
              <a:ext uri="{FF2B5EF4-FFF2-40B4-BE49-F238E27FC236}">
                <a16:creationId xmlns:a16="http://schemas.microsoft.com/office/drawing/2014/main" id="{5C247769-CB18-3346-506D-90246A599DFC}"/>
              </a:ext>
            </a:extLst>
          </p:cNvPr>
          <p:cNvPicPr>
            <a:picLocks noChangeAspect="1"/>
          </p:cNvPicPr>
          <p:nvPr/>
        </p:nvPicPr>
        <p:blipFill rotWithShape="1">
          <a:blip r:embed="rId6"/>
          <a:srcRect l="91246" t="7258" r="2494" b="88332"/>
          <a:stretch/>
        </p:blipFill>
        <p:spPr>
          <a:xfrm>
            <a:off x="4284626" y="1510796"/>
            <a:ext cx="136477" cy="209601"/>
          </a:xfrm>
          <a:prstGeom prst="rect">
            <a:avLst/>
          </a:prstGeom>
        </p:spPr>
      </p:pic>
      <p:pic>
        <p:nvPicPr>
          <p:cNvPr id="7" name="Grafik 6">
            <a:extLst>
              <a:ext uri="{FF2B5EF4-FFF2-40B4-BE49-F238E27FC236}">
                <a16:creationId xmlns:a16="http://schemas.microsoft.com/office/drawing/2014/main" id="{3E13BA77-7D3A-D4C7-86EC-82881F4DE0CE}"/>
              </a:ext>
            </a:extLst>
          </p:cNvPr>
          <p:cNvPicPr>
            <a:picLocks noChangeAspect="1"/>
          </p:cNvPicPr>
          <p:nvPr/>
        </p:nvPicPr>
        <p:blipFill rotWithShape="1">
          <a:blip r:embed="rId6"/>
          <a:srcRect l="91246" t="7258" r="2494" b="88332"/>
          <a:stretch/>
        </p:blipFill>
        <p:spPr>
          <a:xfrm>
            <a:off x="6273794" y="1542326"/>
            <a:ext cx="136477" cy="209601"/>
          </a:xfrm>
          <a:prstGeom prst="rect">
            <a:avLst/>
          </a:prstGeom>
        </p:spPr>
      </p:pic>
      <p:pic>
        <p:nvPicPr>
          <p:cNvPr id="9" name="Grafik 8">
            <a:extLst>
              <a:ext uri="{FF2B5EF4-FFF2-40B4-BE49-F238E27FC236}">
                <a16:creationId xmlns:a16="http://schemas.microsoft.com/office/drawing/2014/main" id="{C8A13D86-9438-B3B9-2BDF-6188FB8C9D0D}"/>
              </a:ext>
            </a:extLst>
          </p:cNvPr>
          <p:cNvPicPr>
            <a:picLocks noChangeAspect="1"/>
          </p:cNvPicPr>
          <p:nvPr/>
        </p:nvPicPr>
        <p:blipFill rotWithShape="1">
          <a:blip r:embed="rId6"/>
          <a:srcRect l="91246" t="7258" r="2494" b="88332"/>
          <a:stretch/>
        </p:blipFill>
        <p:spPr>
          <a:xfrm>
            <a:off x="8213418" y="1542326"/>
            <a:ext cx="136477" cy="209601"/>
          </a:xfrm>
          <a:prstGeom prst="rect">
            <a:avLst/>
          </a:prstGeom>
        </p:spPr>
      </p:pic>
    </p:spTree>
    <p:extLst>
      <p:ext uri="{BB962C8B-B14F-4D97-AF65-F5344CB8AC3E}">
        <p14:creationId xmlns:p14="http://schemas.microsoft.com/office/powerpoint/2010/main" val="34274933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62F9C1C-BAEB-DF17-51C0-AEC3CD99A452}"/>
              </a:ext>
            </a:extLst>
          </p:cNvPr>
          <p:cNvPicPr>
            <a:picLocks noChangeAspect="1"/>
          </p:cNvPicPr>
          <p:nvPr/>
        </p:nvPicPr>
        <p:blipFill>
          <a:blip r:embed="rId2" cstate="screen">
            <a:alphaModFix amt="35000"/>
            <a:extLst>
              <a:ext uri="{28A0092B-C50C-407E-A947-70E740481C1C}">
                <a14:useLocalDpi xmlns:a14="http://schemas.microsoft.com/office/drawing/2010/main"/>
              </a:ext>
            </a:extLst>
          </a:blip>
          <a:stretch>
            <a:fillRect/>
          </a:stretch>
        </p:blipFill>
        <p:spPr>
          <a:xfrm>
            <a:off x="1867283" y="338571"/>
            <a:ext cx="6180863" cy="6180863"/>
          </a:xfrm>
          <a:prstGeom prst="rect">
            <a:avLst/>
          </a:prstGeom>
        </p:spPr>
      </p:pic>
      <p:pic>
        <p:nvPicPr>
          <p:cNvPr id="1026" name="Picture 2" descr="Bilder und Videos suchen: schirftzug">
            <a:extLst>
              <a:ext uri="{FF2B5EF4-FFF2-40B4-BE49-F238E27FC236}">
                <a16:creationId xmlns:a16="http://schemas.microsoft.com/office/drawing/2014/main" id="{C29F07CD-37D2-4FC3-67F2-4AD0A6FABC9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57854" y="865039"/>
            <a:ext cx="6506425" cy="5267908"/>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30216CFA-8F2A-203F-2B33-716DAB443D02}"/>
              </a:ext>
            </a:extLst>
          </p:cNvPr>
          <p:cNvSpPr txBox="1"/>
          <p:nvPr/>
        </p:nvSpPr>
        <p:spPr>
          <a:xfrm rot="21294959">
            <a:off x="3816114" y="5709296"/>
            <a:ext cx="2682264" cy="400110"/>
          </a:xfrm>
          <a:prstGeom prst="rect">
            <a:avLst/>
          </a:prstGeom>
          <a:noFill/>
        </p:spPr>
        <p:txBody>
          <a:bodyPr wrap="square">
            <a:spAutoFit/>
          </a:bodyPr>
          <a:lstStyle/>
          <a:p>
            <a:pPr algn="ctr"/>
            <a:r>
              <a:rPr lang="de-DE" sz="2000" b="1" dirty="0">
                <a:solidFill>
                  <a:srgbClr val="FFC000"/>
                </a:solidFill>
                <a:effectLst>
                  <a:outerShdw blurRad="38100" dist="38100" dir="2700000" algn="tl">
                    <a:srgbClr val="000000">
                      <a:alpha val="43137"/>
                    </a:srgbClr>
                  </a:outerShdw>
                </a:effectLst>
              </a:rPr>
              <a:t>paypal@gcwizard.net</a:t>
            </a:r>
            <a:endParaRPr lang="en-DE" sz="2000" b="1" dirty="0">
              <a:solidFill>
                <a:srgbClr val="FFC000"/>
              </a:solidFill>
              <a:effectLst>
                <a:outerShdw blurRad="38100" dist="38100" dir="2700000" algn="tl">
                  <a:srgbClr val="000000">
                    <a:alpha val="43137"/>
                  </a:srgbClr>
                </a:outerShdw>
              </a:effectLst>
            </a:endParaRPr>
          </a:p>
        </p:txBody>
      </p:sp>
      <p:sp>
        <p:nvSpPr>
          <p:cNvPr id="2" name="Stern: 5 Zacken 1">
            <a:extLst>
              <a:ext uri="{FF2B5EF4-FFF2-40B4-BE49-F238E27FC236}">
                <a16:creationId xmlns:a16="http://schemas.microsoft.com/office/drawing/2014/main" id="{51F5CC88-54D7-6EC8-8444-5F0C8CB39070}"/>
              </a:ext>
            </a:extLst>
          </p:cNvPr>
          <p:cNvSpPr/>
          <p:nvPr/>
        </p:nvSpPr>
        <p:spPr>
          <a:xfrm>
            <a:off x="2100642" y="2505573"/>
            <a:ext cx="655203" cy="718736"/>
          </a:xfrm>
          <a:prstGeom prst="star5">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 name="Stern: 5 Zacken 4">
            <a:extLst>
              <a:ext uri="{FF2B5EF4-FFF2-40B4-BE49-F238E27FC236}">
                <a16:creationId xmlns:a16="http://schemas.microsoft.com/office/drawing/2014/main" id="{5E417D49-443E-EC31-E888-745E5B6B743E}"/>
              </a:ext>
            </a:extLst>
          </p:cNvPr>
          <p:cNvSpPr/>
          <p:nvPr/>
        </p:nvSpPr>
        <p:spPr>
          <a:xfrm>
            <a:off x="6078691" y="1160267"/>
            <a:ext cx="655203" cy="718736"/>
          </a:xfrm>
          <a:prstGeom prst="star5">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Stern: 5 Zacken 5">
            <a:extLst>
              <a:ext uri="{FF2B5EF4-FFF2-40B4-BE49-F238E27FC236}">
                <a16:creationId xmlns:a16="http://schemas.microsoft.com/office/drawing/2014/main" id="{ED63F93A-C7F0-4164-E1C0-74251A16CA0D}"/>
              </a:ext>
            </a:extLst>
          </p:cNvPr>
          <p:cNvSpPr/>
          <p:nvPr/>
        </p:nvSpPr>
        <p:spPr>
          <a:xfrm>
            <a:off x="2649538" y="1376363"/>
            <a:ext cx="655203" cy="718736"/>
          </a:xfrm>
          <a:prstGeom prst="star5">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Stern: 5 Zacken 6">
            <a:extLst>
              <a:ext uri="{FF2B5EF4-FFF2-40B4-BE49-F238E27FC236}">
                <a16:creationId xmlns:a16="http://schemas.microsoft.com/office/drawing/2014/main" id="{18C13089-AF85-92E3-C775-E12CFD0946A8}"/>
              </a:ext>
            </a:extLst>
          </p:cNvPr>
          <p:cNvSpPr/>
          <p:nvPr/>
        </p:nvSpPr>
        <p:spPr>
          <a:xfrm>
            <a:off x="4625398" y="333901"/>
            <a:ext cx="655203" cy="718736"/>
          </a:xfrm>
          <a:prstGeom prst="star5">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Stern: 5 Zacken 7">
            <a:extLst>
              <a:ext uri="{FF2B5EF4-FFF2-40B4-BE49-F238E27FC236}">
                <a16:creationId xmlns:a16="http://schemas.microsoft.com/office/drawing/2014/main" id="{F487E60A-5936-BCAC-165D-21F488A054BE}"/>
              </a:ext>
            </a:extLst>
          </p:cNvPr>
          <p:cNvSpPr/>
          <p:nvPr/>
        </p:nvSpPr>
        <p:spPr>
          <a:xfrm>
            <a:off x="5922001" y="2024063"/>
            <a:ext cx="655203" cy="718736"/>
          </a:xfrm>
          <a:prstGeom prst="star5">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Stern: 5 Zacken 9">
            <a:extLst>
              <a:ext uri="{FF2B5EF4-FFF2-40B4-BE49-F238E27FC236}">
                <a16:creationId xmlns:a16="http://schemas.microsoft.com/office/drawing/2014/main" id="{F0682CE6-62C3-0DFA-8B4C-E04A70968F67}"/>
              </a:ext>
            </a:extLst>
          </p:cNvPr>
          <p:cNvSpPr/>
          <p:nvPr/>
        </p:nvSpPr>
        <p:spPr>
          <a:xfrm>
            <a:off x="6657471" y="2268827"/>
            <a:ext cx="655203" cy="718736"/>
          </a:xfrm>
          <a:prstGeom prst="star5">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Stern: 5 Zacken 10">
            <a:extLst>
              <a:ext uri="{FF2B5EF4-FFF2-40B4-BE49-F238E27FC236}">
                <a16:creationId xmlns:a16="http://schemas.microsoft.com/office/drawing/2014/main" id="{5441382A-C679-F80F-CB4F-A857A13E9F2E}"/>
              </a:ext>
            </a:extLst>
          </p:cNvPr>
          <p:cNvSpPr/>
          <p:nvPr/>
        </p:nvSpPr>
        <p:spPr>
          <a:xfrm>
            <a:off x="6406292" y="3901823"/>
            <a:ext cx="655203" cy="718736"/>
          </a:xfrm>
          <a:prstGeom prst="star5">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Stern: 5 Zacken 11">
            <a:extLst>
              <a:ext uri="{FF2B5EF4-FFF2-40B4-BE49-F238E27FC236}">
                <a16:creationId xmlns:a16="http://schemas.microsoft.com/office/drawing/2014/main" id="{6F1B67F6-EB47-B8E6-D159-97D740F10083}"/>
              </a:ext>
            </a:extLst>
          </p:cNvPr>
          <p:cNvSpPr/>
          <p:nvPr/>
        </p:nvSpPr>
        <p:spPr>
          <a:xfrm>
            <a:off x="2831525" y="4044166"/>
            <a:ext cx="655203" cy="718736"/>
          </a:xfrm>
          <a:prstGeom prst="star5">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Stern: 5 Zacken 8">
            <a:extLst>
              <a:ext uri="{FF2B5EF4-FFF2-40B4-BE49-F238E27FC236}">
                <a16:creationId xmlns:a16="http://schemas.microsoft.com/office/drawing/2014/main" id="{3253FDA7-3263-F572-D334-0AFBA3997E8E}"/>
              </a:ext>
            </a:extLst>
          </p:cNvPr>
          <p:cNvSpPr/>
          <p:nvPr/>
        </p:nvSpPr>
        <p:spPr>
          <a:xfrm>
            <a:off x="4625398" y="4845381"/>
            <a:ext cx="655203" cy="718736"/>
          </a:xfrm>
          <a:prstGeom prst="star5">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6596764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58D4F32-7F41-045B-2641-8A4EE229B97A}"/>
              </a:ext>
            </a:extLst>
          </p:cNvPr>
          <p:cNvPicPr>
            <a:picLocks noChangeAspect="1"/>
          </p:cNvPicPr>
          <p:nvPr/>
        </p:nvPicPr>
        <p:blipFill>
          <a:blip r:embed="rId2" cstate="screen">
            <a:alphaModFix amt="35000"/>
            <a:extLst>
              <a:ext uri="{28A0092B-C50C-407E-A947-70E740481C1C}">
                <a14:useLocalDpi xmlns:a14="http://schemas.microsoft.com/office/drawing/2010/main"/>
              </a:ext>
            </a:extLst>
          </a:blip>
          <a:stretch>
            <a:fillRect/>
          </a:stretch>
        </p:blipFill>
        <p:spPr>
          <a:xfrm>
            <a:off x="6745841" y="652739"/>
            <a:ext cx="2815672" cy="2815672"/>
          </a:xfrm>
          <a:prstGeom prst="rect">
            <a:avLst/>
          </a:prstGeom>
        </p:spPr>
      </p:pic>
      <p:sp>
        <p:nvSpPr>
          <p:cNvPr id="2" name="Titel 1">
            <a:extLst>
              <a:ext uri="{FF2B5EF4-FFF2-40B4-BE49-F238E27FC236}">
                <a16:creationId xmlns:a16="http://schemas.microsoft.com/office/drawing/2014/main" id="{2D841F6E-296F-00F7-6BBF-B662F2034A7E}"/>
              </a:ext>
            </a:extLst>
          </p:cNvPr>
          <p:cNvSpPr>
            <a:spLocks noGrp="1"/>
          </p:cNvSpPr>
          <p:nvPr>
            <p:ph type="title"/>
          </p:nvPr>
        </p:nvSpPr>
        <p:spPr/>
        <p:txBody>
          <a:bodyPr>
            <a:normAutofit fontScale="90000"/>
          </a:bodyPr>
          <a:lstStyle/>
          <a:p>
            <a:r>
              <a:rPr lang="de-DE" dirty="0"/>
              <a:t>Teil IV	Praktische Beispiele</a:t>
            </a:r>
            <a:endParaRPr lang="en-DE" dirty="0"/>
          </a:p>
        </p:txBody>
      </p:sp>
      <p:pic>
        <p:nvPicPr>
          <p:cNvPr id="5" name="Grafik 4">
            <a:extLst>
              <a:ext uri="{FF2B5EF4-FFF2-40B4-BE49-F238E27FC236}">
                <a16:creationId xmlns:a16="http://schemas.microsoft.com/office/drawing/2014/main" id="{9FA6CEF4-F8E1-36A4-A2BF-DAF1715A2D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0363" y="1241970"/>
            <a:ext cx="9342930" cy="5364945"/>
          </a:xfrm>
          <a:prstGeom prst="rect">
            <a:avLst/>
          </a:prstGeom>
        </p:spPr>
      </p:pic>
      <p:pic>
        <p:nvPicPr>
          <p:cNvPr id="3" name="Grafik 2">
            <a:extLst>
              <a:ext uri="{FF2B5EF4-FFF2-40B4-BE49-F238E27FC236}">
                <a16:creationId xmlns:a16="http://schemas.microsoft.com/office/drawing/2014/main" id="{8271FFB3-E3E4-3633-9981-2178F80D24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8096" y="359429"/>
            <a:ext cx="3321203" cy="3933003"/>
          </a:xfrm>
          <a:prstGeom prst="rect">
            <a:avLst/>
          </a:prstGeom>
        </p:spPr>
      </p:pic>
    </p:spTree>
    <p:extLst>
      <p:ext uri="{BB962C8B-B14F-4D97-AF65-F5344CB8AC3E}">
        <p14:creationId xmlns:p14="http://schemas.microsoft.com/office/powerpoint/2010/main" val="3147444056"/>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0</TotalTime>
  <Words>16158</Words>
  <Application>Microsoft Office PowerPoint</Application>
  <PresentationFormat>A4-Papier (210 x 297 mm)</PresentationFormat>
  <Paragraphs>1264</Paragraphs>
  <Slides>221</Slides>
  <Notes>33</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221</vt:i4>
      </vt:variant>
    </vt:vector>
  </HeadingPairs>
  <TitlesOfParts>
    <vt:vector size="231" baseType="lpstr">
      <vt:lpstr>Arial</vt:lpstr>
      <vt:lpstr>Bradley Hand ITC</vt:lpstr>
      <vt:lpstr>Calibri</vt:lpstr>
      <vt:lpstr>Calibri Light</vt:lpstr>
      <vt:lpstr>comic sans</vt:lpstr>
      <vt:lpstr>Courier New</vt:lpstr>
      <vt:lpstr>inherit</vt:lpstr>
      <vt:lpstr>Noto Sans</vt:lpstr>
      <vt:lpstr>Wingdings 3</vt:lpstr>
      <vt:lpstr>Office</vt:lpstr>
      <vt:lpstr>PowerPoint-Präsentation</vt:lpstr>
      <vt:lpstr>Who am I?</vt:lpstr>
      <vt:lpstr>Workshop</vt:lpstr>
      <vt:lpstr>Teil I Allgemeines</vt:lpstr>
      <vt:lpstr>Wer sind die Köpfe hinter GC Wizard? </vt:lpstr>
      <vt:lpstr>O-Töne – GeoGedöns mit S-Man42</vt:lpstr>
      <vt:lpstr>Wo ist der GC Wizard zu Hause?</vt:lpstr>
      <vt:lpstr>Wege zur Welt des GC Wizard</vt:lpstr>
      <vt:lpstr>Wo kommt er her – wo geht er hin? </vt:lpstr>
      <vt:lpstr>Wo geht es (nicht) hin?</vt:lpstr>
      <vt:lpstr>Wie kann ich helfen?</vt:lpstr>
      <vt:lpstr>Was kann der GC Wizard nicht?</vt:lpstr>
      <vt:lpstr>Was hilft - Kenntnis der Tools!</vt:lpstr>
      <vt:lpstr>Teil II Was kann GC Wizard?</vt:lpstr>
      <vt:lpstr>Online Handbuch</vt:lpstr>
      <vt:lpstr>Die Oberfläche</vt:lpstr>
      <vt:lpstr>Die Einstellungen</vt:lpstr>
      <vt:lpstr>Die Einstellungen</vt:lpstr>
      <vt:lpstr>Besonderheiten</vt:lpstr>
      <vt:lpstr>Besonderheiten</vt:lpstr>
      <vt:lpstr>Besonderheiten</vt:lpstr>
      <vt:lpstr>Besonderheiten</vt:lpstr>
      <vt:lpstr>Besonderheiten</vt:lpstr>
      <vt:lpstr>Besonderheiten</vt:lpstr>
      <vt:lpstr>Besonderheiten</vt:lpstr>
      <vt:lpstr>Ein kleiner Blick in‘s Gelände</vt:lpstr>
      <vt:lpstr>Allgemeine Codelöser</vt:lpstr>
      <vt:lpstr>Allgemeine Codelöser</vt:lpstr>
      <vt:lpstr>Allgemeine Codelöser</vt:lpstr>
      <vt:lpstr>Allgemeine Codelöser</vt:lpstr>
      <vt:lpstr>Allgemeine Codelöser</vt:lpstr>
      <vt:lpstr>Allgemeine Codelöser</vt:lpstr>
      <vt:lpstr>Bilder und Dateien</vt:lpstr>
      <vt:lpstr>Bilder und Dateien</vt:lpstr>
      <vt:lpstr>Bilder und Dateien</vt:lpstr>
      <vt:lpstr>Bilder und Dateien</vt:lpstr>
      <vt:lpstr>Bilder und Dateien</vt:lpstr>
      <vt:lpstr>Bilder und Dateien</vt:lpstr>
      <vt:lpstr>Bilder und Dateien</vt:lpstr>
      <vt:lpstr>Bilder und Dateien</vt:lpstr>
      <vt:lpstr>Bilder und Dateien</vt:lpstr>
      <vt:lpstr>Bilder und Dateien</vt:lpstr>
      <vt:lpstr>Formelrechner</vt:lpstr>
      <vt:lpstr>Formelrechner</vt:lpstr>
      <vt:lpstr>Formelrechner</vt:lpstr>
      <vt:lpstr>Formelrechner</vt:lpstr>
      <vt:lpstr>Formelrechner</vt:lpstr>
      <vt:lpstr>Formelrechner</vt:lpstr>
      <vt:lpstr>Formelrechner</vt:lpstr>
      <vt:lpstr>Formelrechner</vt:lpstr>
      <vt:lpstr>Koordinatenberechnungen</vt:lpstr>
      <vt:lpstr>Koordinatenberechnungen</vt:lpstr>
      <vt:lpstr>Koordinatenberechnungen</vt:lpstr>
      <vt:lpstr>Koordinatenberechnungen</vt:lpstr>
      <vt:lpstr>Koordinatenformate</vt:lpstr>
      <vt:lpstr>Koordinatenberechnungen</vt:lpstr>
      <vt:lpstr>Koordinatenberechnungen</vt:lpstr>
      <vt:lpstr>Koordinatenberechnungen</vt:lpstr>
      <vt:lpstr>Koordinatenberechnungen</vt:lpstr>
      <vt:lpstr>Spiele</vt:lpstr>
      <vt:lpstr>Spiele</vt:lpstr>
      <vt:lpstr>Spiele</vt:lpstr>
      <vt:lpstr>Spiele</vt:lpstr>
      <vt:lpstr>Symboltabellen</vt:lpstr>
      <vt:lpstr>Symboltabellen</vt:lpstr>
      <vt:lpstr>Symboltabellen</vt:lpstr>
      <vt:lpstr>Symboltabellen</vt:lpstr>
      <vt:lpstr>Symboltabellen</vt:lpstr>
      <vt:lpstr>Symboltabellen</vt:lpstr>
      <vt:lpstr>Symboltabellen</vt:lpstr>
      <vt:lpstr>Symboltabellen</vt:lpstr>
      <vt:lpstr>Verschiedene Werkzeuge</vt:lpstr>
      <vt:lpstr>Verschiedene Werkzeuge</vt:lpstr>
      <vt:lpstr>Verschlüsselungen und Codes</vt:lpstr>
      <vt:lpstr>Verschlüsselungen und Codes</vt:lpstr>
      <vt:lpstr>Verschlüsselungen und Codes</vt:lpstr>
      <vt:lpstr>Verschlüsselungen und Codes</vt:lpstr>
      <vt:lpstr>Esoterische Programmiersprachen</vt:lpstr>
      <vt:lpstr>Verschlüsselungen und Codes</vt:lpstr>
      <vt:lpstr>Verschlüsselungen und Codes</vt:lpstr>
      <vt:lpstr>Verschlüsselungen und Codes</vt:lpstr>
      <vt:lpstr>Verschlüsselungen und Codes</vt:lpstr>
      <vt:lpstr>Verschlüsselungen und Codes</vt:lpstr>
      <vt:lpstr>Wissenschaft und Technik</vt:lpstr>
      <vt:lpstr>Wissenschaft und Technik</vt:lpstr>
      <vt:lpstr>Wissenschaft und Technik</vt:lpstr>
      <vt:lpstr>Wissenschaft und Technik</vt:lpstr>
      <vt:lpstr>Wissenschaft und Technik</vt:lpstr>
      <vt:lpstr>Wissenschaft und Technik</vt:lpstr>
      <vt:lpstr>Wissenschaft und Technik</vt:lpstr>
      <vt:lpstr>Wissenschaft und Technik</vt:lpstr>
      <vt:lpstr>Wissenschaft und Technik</vt:lpstr>
      <vt:lpstr>Wissenschaft und Technik</vt:lpstr>
      <vt:lpstr>Wissenschaft und Technik</vt:lpstr>
      <vt:lpstr>Wissenschaft und Technik</vt:lpstr>
      <vt:lpstr>Wissenschaft und Technik</vt:lpstr>
      <vt:lpstr>Teil III Ausblick</vt:lpstr>
      <vt:lpstr>PowerPoint-Präsentation</vt:lpstr>
      <vt:lpstr>Teil IV Praktische Beispiele</vt:lpstr>
      <vt:lpstr>Teil IV Praktische Beispiele</vt:lpstr>
      <vt:lpstr>Codelöser für Substitutionschiffren</vt:lpstr>
      <vt:lpstr>Hash-Suche</vt:lpstr>
      <vt:lpstr>Hash-Übersicht – Hash-Suche</vt:lpstr>
      <vt:lpstr>Vigenère Codeknacker</vt:lpstr>
      <vt:lpstr>Teil IV Praktische Beispiele</vt:lpstr>
      <vt:lpstr>Animierte Bilder Morse Code</vt:lpstr>
      <vt:lpstr>Exif- und Metadatenansicht</vt:lpstr>
      <vt:lpstr>Farbkorrektur</vt:lpstr>
      <vt:lpstr>Binärcode zu Bild/QR Code …</vt:lpstr>
      <vt:lpstr>Hexadezimalzahlen in Datei</vt:lpstr>
      <vt:lpstr>QR-Code</vt:lpstr>
      <vt:lpstr>QR-Code - Barcode</vt:lpstr>
      <vt:lpstr>Magic Eye Solver</vt:lpstr>
      <vt:lpstr>Magic Eye Solver</vt:lpstr>
      <vt:lpstr>Visuelle Kryptografie</vt:lpstr>
      <vt:lpstr>Wherigo Analysierer</vt:lpstr>
      <vt:lpstr>Teil IV Praktische Beispiele</vt:lpstr>
      <vt:lpstr>Formelrechner</vt:lpstr>
      <vt:lpstr>Formelrechner</vt:lpstr>
      <vt:lpstr>Formelrechner – Freie Karte</vt:lpstr>
      <vt:lpstr>Teil IV Praktische Beispiele</vt:lpstr>
      <vt:lpstr>Schnittpunkt zweier Linien</vt:lpstr>
      <vt:lpstr>Schnittpunkt zweier Linien</vt:lpstr>
      <vt:lpstr>Formatkonvertierung - Geohash</vt:lpstr>
      <vt:lpstr>Formatkonvertierung – Makaney (MKC)</vt:lpstr>
      <vt:lpstr>Formatkonvertierung - Maidenhead</vt:lpstr>
      <vt:lpstr>Formatkonvertierung - XYZ</vt:lpstr>
      <vt:lpstr>Formatkonvertierung - XYZ</vt:lpstr>
      <vt:lpstr>Mittelpunkt von drei Koordinaten</vt:lpstr>
      <vt:lpstr>Antipode</vt:lpstr>
      <vt:lpstr>Kreuzpeilung</vt:lpstr>
      <vt:lpstr>Schnittpunkte von zwei Kreisen</vt:lpstr>
      <vt:lpstr>Teil IV Praktische Beispiele</vt:lpstr>
      <vt:lpstr>Bowling</vt:lpstr>
      <vt:lpstr>Conways Game of Life</vt:lpstr>
      <vt:lpstr>Gitter/Kariertes Papier</vt:lpstr>
      <vt:lpstr>Scrabble</vt:lpstr>
      <vt:lpstr>Sudoku</vt:lpstr>
      <vt:lpstr>Teil IV Praktische Beispiele</vt:lpstr>
      <vt:lpstr>Symboltabellen – Alien Pilze</vt:lpstr>
      <vt:lpstr>Symboltabellen – Antiker</vt:lpstr>
      <vt:lpstr>Symboltabellen – Dancing Men</vt:lpstr>
      <vt:lpstr>Symboltabellen – Flaggenalphabet</vt:lpstr>
      <vt:lpstr>Symboltabellen – Geocache Attribute</vt:lpstr>
      <vt:lpstr>Symboltabellen – Hexahue</vt:lpstr>
      <vt:lpstr>Symbolersetzung</vt:lpstr>
      <vt:lpstr>Teil IV Praktische Beispiele</vt:lpstr>
      <vt:lpstr>GCW Script</vt:lpstr>
      <vt:lpstr>Teil IV Praktische Beispiele</vt:lpstr>
      <vt:lpstr>ADFG(V)X</vt:lpstr>
      <vt:lpstr>Affine</vt:lpstr>
      <vt:lpstr>ASCII und Unicode</vt:lpstr>
      <vt:lpstr>Atbasch</vt:lpstr>
      <vt:lpstr>Bacon Chiffre</vt:lpstr>
      <vt:lpstr>Bacon Chiffre - Binär</vt:lpstr>
      <vt:lpstr>Base64</vt:lpstr>
      <vt:lpstr>Base85</vt:lpstr>
      <vt:lpstr>Bifid</vt:lpstr>
      <vt:lpstr>Braille</vt:lpstr>
      <vt:lpstr>Braille – Punktnummern</vt:lpstr>
      <vt:lpstr>Buch Chiffre</vt:lpstr>
      <vt:lpstr>Buchstabenwerte</vt:lpstr>
      <vt:lpstr>Bundeswehr Sprechtafel Verschleierung</vt:lpstr>
      <vt:lpstr>Burrows Wheeler</vt:lpstr>
      <vt:lpstr>Enigma</vt:lpstr>
      <vt:lpstr>Beatnik</vt:lpstr>
      <vt:lpstr>Brainf**k – Original</vt:lpstr>
      <vt:lpstr>Brainf**k – Derivat PikaLang</vt:lpstr>
      <vt:lpstr>Chef</vt:lpstr>
      <vt:lpstr>Malbolge</vt:lpstr>
      <vt:lpstr>Piet</vt:lpstr>
      <vt:lpstr>Robot Karol</vt:lpstr>
      <vt:lpstr>Ersetzen – Buchstabenwerte</vt:lpstr>
      <vt:lpstr>Entensprache</vt:lpstr>
      <vt:lpstr>Gade</vt:lpstr>
      <vt:lpstr>Geocache-Code</vt:lpstr>
      <vt:lpstr>Gronsfeld</vt:lpstr>
      <vt:lpstr>Hoch-Runter-Links-Rechts</vt:lpstr>
      <vt:lpstr>Hoch-Runter-Links-Rechts</vt:lpstr>
      <vt:lpstr>Hoch-Runter-Links-Rechts</vt:lpstr>
      <vt:lpstr>Houdini</vt:lpstr>
      <vt:lpstr>Jägerzaun/Lattenzaun</vt:lpstr>
      <vt:lpstr>Kamasutra</vt:lpstr>
      <vt:lpstr>Kennys Code</vt:lpstr>
      <vt:lpstr>Kennys Code</vt:lpstr>
      <vt:lpstr>Morse</vt:lpstr>
      <vt:lpstr>Navajo Code</vt:lpstr>
      <vt:lpstr>Nukleotidsequenz</vt:lpstr>
      <vt:lpstr>Playfair</vt:lpstr>
      <vt:lpstr>ROT-13</vt:lpstr>
      <vt:lpstr>Rabbit Chiffre</vt:lpstr>
      <vt:lpstr>Römische Zahlen</vt:lpstr>
      <vt:lpstr>Rückwärts – Formatkonvertierung</vt:lpstr>
      <vt:lpstr>Skytale</vt:lpstr>
      <vt:lpstr>Solitaire</vt:lpstr>
      <vt:lpstr>Vigenère Chiffre</vt:lpstr>
      <vt:lpstr>Winkeralphabet</vt:lpstr>
      <vt:lpstr>Zahlwörter – Textsuche</vt:lpstr>
      <vt:lpstr>Zahlen zu Zahlwörter</vt:lpstr>
      <vt:lpstr>Zahlwörter: Spracherkennung</vt:lpstr>
      <vt:lpstr>Teil IV Praktische Beispiele</vt:lpstr>
      <vt:lpstr>Astronomie – Schattenlänge</vt:lpstr>
      <vt:lpstr>Decabit</vt:lpstr>
      <vt:lpstr>Komplexe Zahlen</vt:lpstr>
      <vt:lpstr>Periodensystem – Formatkonvertierung</vt:lpstr>
      <vt:lpstr>Pi - Bereich</vt:lpstr>
      <vt:lpstr>Recyclingcodes</vt:lpstr>
      <vt:lpstr>Segment-Anzeige – 7-Segment</vt:lpstr>
      <vt:lpstr>Tastatur-Layouts</vt:lpstr>
      <vt:lpstr>Tastatur – Nummern der Tastatur</vt:lpstr>
      <vt:lpstr>Telegraphen - Chappe Telegraph</vt:lpstr>
      <vt:lpstr>Telegraphen – Winkeralphabet</vt:lpstr>
      <vt:lpstr>Vanity – Multitap </vt:lpstr>
      <vt:lpstr>Vanity – Suche von Zahlen</vt:lpstr>
      <vt:lpstr>Wurzel 3</vt:lpstr>
      <vt:lpstr>Symbole – Zahlensysteme </vt:lpstr>
      <vt:lpstr>Zahlenfolgen – Lucky Numbers</vt:lpstr>
      <vt:lpstr>Zahlensysteme</vt:lpstr>
      <vt:lpstr>Zahlensysteme</vt:lpstr>
      <vt:lpstr>Zahlensysteme – Quadratische Gleichung</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Thomas Zimmermann</dc:creator>
  <cp:lastModifiedBy>Thomas Zimmermann</cp:lastModifiedBy>
  <cp:revision>40</cp:revision>
  <cp:lastPrinted>2023-05-25T22:40:37Z</cp:lastPrinted>
  <dcterms:created xsi:type="dcterms:W3CDTF">2023-04-08T05:43:53Z</dcterms:created>
  <dcterms:modified xsi:type="dcterms:W3CDTF">2023-12-31T16:22:25Z</dcterms:modified>
</cp:coreProperties>
</file>